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87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7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56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771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229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2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33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659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83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998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31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3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2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75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85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28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201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0F6EAE-7623-455F-8210-381704080BBA}" type="datetimeFigureOut">
              <a:rPr lang="es-MX" smtClean="0"/>
              <a:t>23/05/2022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BBD71D-1506-4C54-81C2-80F005BA85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09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nacional.com/historico/importancia-escritura_36956/" TargetMode="External"/><Relationship Id="rId2" Type="http://schemas.openxmlformats.org/officeDocument/2006/relationships/hyperlink" Target="https://historia.nationalgeographic.com.es/a/escritura-sus-origenes-hasta-actualidad_9460#:~:text=La%20escritura%20naci%C3%B3%20originalmente%20en,hablado%20que%20encerraba%20representaciones%20complej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portancia.de/escritur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La Escritura </a:t>
            </a:r>
          </a:p>
        </p:txBody>
      </p:sp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E77FAD1-FBDE-FB32-C3C8-3D029566E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6366" y="566530"/>
            <a:ext cx="609600" cy="609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951AA66-2DEE-EB9F-5EAC-D3F77CB653F4}"/>
              </a:ext>
            </a:extLst>
          </p:cNvPr>
          <p:cNvSpPr txBox="1"/>
          <p:nvPr/>
        </p:nvSpPr>
        <p:spPr>
          <a:xfrm>
            <a:off x="3207026" y="3896139"/>
            <a:ext cx="5194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Maestra: Luciana Torrez Carvajal</a:t>
            </a:r>
          </a:p>
          <a:p>
            <a:r>
              <a:rPr lang="es-MX" dirty="0"/>
              <a:t>Alumna: Yaeli Rodríguez Camacho </a:t>
            </a:r>
          </a:p>
          <a:p>
            <a:r>
              <a:rPr lang="es-MX" dirty="0"/>
              <a:t>Escuela: Instituto Guadalupe Insurgentes </a:t>
            </a:r>
          </a:p>
          <a:p>
            <a:r>
              <a:rPr lang="es-MX" dirty="0"/>
              <a:t>Proyecto: Exposición </a:t>
            </a:r>
          </a:p>
          <a:p>
            <a:r>
              <a:rPr lang="es-MX" dirty="0"/>
              <a:t>Terma: La escritura </a:t>
            </a:r>
          </a:p>
        </p:txBody>
      </p:sp>
    </p:spTree>
    <p:extLst>
      <p:ext uri="{BB962C8B-B14F-4D97-AF65-F5344CB8AC3E}">
        <p14:creationId xmlns:p14="http://schemas.microsoft.com/office/powerpoint/2010/main" val="7686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historia de la escritura y su evolución 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16068" y="3131319"/>
            <a:ext cx="3102841" cy="17375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93" y="3145466"/>
            <a:ext cx="2767878" cy="1847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656" y="3588946"/>
            <a:ext cx="1645659" cy="12326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5291" y="2402516"/>
            <a:ext cx="1584539" cy="8780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1421" y="5130000"/>
            <a:ext cx="1818409" cy="992947"/>
          </a:xfrm>
          <a:prstGeom prst="rect">
            <a:avLst/>
          </a:prstGeom>
        </p:spPr>
      </p:pic>
      <p:cxnSp>
        <p:nvCxnSpPr>
          <p:cNvPr id="13" name="Conector angular 12"/>
          <p:cNvCxnSpPr/>
          <p:nvPr/>
        </p:nvCxnSpPr>
        <p:spPr>
          <a:xfrm>
            <a:off x="3827930" y="4580178"/>
            <a:ext cx="863491" cy="739967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/>
          <p:nvPr/>
        </p:nvCxnSpPr>
        <p:spPr>
          <a:xfrm flipV="1">
            <a:off x="3797569" y="2804342"/>
            <a:ext cx="1036241" cy="75366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3827930" y="4000114"/>
            <a:ext cx="863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6619009" y="4717473"/>
            <a:ext cx="748146" cy="90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6619009" y="4135451"/>
            <a:ext cx="857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6811315" y="2799768"/>
            <a:ext cx="665019" cy="753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7FD75CD-34D9-8AC0-9799-93DBB23DFD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5839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Importancia de la escritura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71700" y="2805176"/>
            <a:ext cx="3763241" cy="21074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385" y="2987345"/>
            <a:ext cx="2619375" cy="1743075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FAD574B-D965-EFE8-0426-1179972F95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002.06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45246" y="836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mute="1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Escribir correctamente y con excelencia 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1167" y="2724437"/>
            <a:ext cx="3796475" cy="23878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119" y="2724437"/>
            <a:ext cx="4417002" cy="2442514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4FB88BD-1B74-7792-BC63-936AFAE9A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3533" y="543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FBBD-7B70-681E-8F9B-4DFA556C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5D872E-766D-6E23-1CEA-2254DC889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100" y="2556932"/>
            <a:ext cx="9601196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1800" dirty="0">
                <a:hlinkClick r:id="rId2"/>
              </a:rPr>
              <a:t>https://historia.nationalgeographic.com.es/a/escritura-sus-origenes-hasta-actualidad_9460#:~:text=La%20escritura%20naci%C3%B3%20originalmente%20en,hablado%20que%20encerraba%20representaciones%20complejas</a:t>
            </a:r>
            <a:endParaRPr lang="es-E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>
                <a:hlinkClick r:id="rId3"/>
              </a:rPr>
              <a:t>https://www.elnacional.com/historico/importancia-escritura_36956/</a:t>
            </a:r>
            <a:endParaRPr lang="es-E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>
                <a:hlinkClick r:id="rId4"/>
              </a:rPr>
              <a:t>http://importancia.de/escritura/</a:t>
            </a: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8328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103</Words>
  <Application>Microsoft Office PowerPoint</Application>
  <PresentationFormat>Panorámica</PresentationFormat>
  <Paragraphs>14</Paragraphs>
  <Slides>5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Orgánico</vt:lpstr>
      <vt:lpstr>La Escritura </vt:lpstr>
      <vt:lpstr>La historia de la escritura y su evolución </vt:lpstr>
      <vt:lpstr>Importancia de la escritura </vt:lpstr>
      <vt:lpstr>Escribir correctamente y con excelencia  </vt:lpstr>
      <vt:lpstr>Bibliografía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Escritura</dc:title>
  <dc:creator>IGI 30</dc:creator>
  <cp:lastModifiedBy>Administrador</cp:lastModifiedBy>
  <cp:revision>7</cp:revision>
  <dcterms:created xsi:type="dcterms:W3CDTF">2022-05-09T16:12:29Z</dcterms:created>
  <dcterms:modified xsi:type="dcterms:W3CDTF">2022-05-23T23:11:26Z</dcterms:modified>
</cp:coreProperties>
</file>