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BCC92F-19B9-4149-9D9C-E93E2168F7B9}">
  <a:tblStyle styleId="{23BCC92F-19B9-4149-9D9C-E93E2168F7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49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4264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301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4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54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98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324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41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819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56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0c1df8b9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0c1df8b9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212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03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8269"/>
              </a:buClr>
              <a:buSzPts val="1100"/>
              <a:buFont typeface="Livvic Medium"/>
              <a:buAutoNum type="arabicPeriod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2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4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 idx="6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8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En blanco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8" r:id="rId13"/>
    <p:sldLayoutId id="214748366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educaplay.com/recursos-educativos/?q=el+imperio+bizantino" TargetMode="External"/><Relationship Id="rId2" Type="http://schemas.openxmlformats.org/officeDocument/2006/relationships/hyperlink" Target="https://es.wikipedia.org/wiki/Imperio_bizantino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2911050" y="2162776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MX" dirty="0"/>
              <a:t>Por: Arif Said Chávez Ruiz</a:t>
            </a:r>
            <a:endParaRPr dirty="0"/>
          </a:p>
        </p:txBody>
      </p:sp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2358189" y="219136"/>
            <a:ext cx="4222668" cy="16188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200" dirty="0"/>
              <a:t>El imperio bizantino</a:t>
            </a:r>
            <a:endParaRPr sz="5200" dirty="0"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4336" y="2810719"/>
            <a:ext cx="3216325" cy="21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364923" y="-513250"/>
            <a:ext cx="3633526" cy="3183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3252995" y="1969151"/>
            <a:ext cx="2255901" cy="69575"/>
            <a:chOff x="446800" y="1721825"/>
            <a:chExt cx="259025" cy="18325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" name="Google Shape;122;p26"/>
          <p:cNvPicPr preferRelativeResize="0"/>
          <p:nvPr/>
        </p:nvPicPr>
        <p:blipFill rotWithShape="1">
          <a:blip r:embed="rId7">
            <a:alphaModFix/>
          </a:blip>
          <a:srcRect t="199" b="199"/>
          <a:stretch/>
        </p:blipFill>
        <p:spPr>
          <a:xfrm rot="902439">
            <a:off x="6810322" y="2860753"/>
            <a:ext cx="1432117" cy="195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23688">
            <a:off x="881224" y="-448266"/>
            <a:ext cx="2255899" cy="2953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perio Bizantino - Música de bata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423" y="1876308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2D5AD8-9071-6E8F-32ED-7BC02C919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7" y="2862889"/>
            <a:ext cx="2823293" cy="20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3421D19A-6FAA-4871-2305-7770DA0A5442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3488499" y="98955"/>
            <a:ext cx="3283425" cy="1218225"/>
          </a:xfrm>
        </p:spPr>
        <p:txBody>
          <a:bodyPr/>
          <a:lstStyle/>
          <a:p>
            <a:r>
              <a:rPr lang="es-MX" dirty="0"/>
              <a:t>Links </a:t>
            </a: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B73BAD16-F292-E37C-2216-CC0987B7E87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353550" y="1413128"/>
            <a:ext cx="7587292" cy="718179"/>
          </a:xfrm>
        </p:spPr>
        <p:txBody>
          <a:bodyPr/>
          <a:lstStyle/>
          <a:p>
            <a:r>
              <a:rPr lang="es-MX" dirty="0">
                <a:hlinkClick r:id="rId2"/>
              </a:rPr>
              <a:t>https://es.wikipedia.org/wiki/Imperio_bizantino</a:t>
            </a:r>
            <a:endParaRPr lang="es-MX" dirty="0"/>
          </a:p>
          <a:p>
            <a:r>
              <a:rPr lang="es-MX" dirty="0">
                <a:hlinkClick r:id="rId3"/>
              </a:rPr>
              <a:t>https://es.educaplay.com/recursos-educativos/?q=el+imperio+bizantino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96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90B680-0898-49E0-7439-686489D8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15" y="1487905"/>
            <a:ext cx="3286770" cy="328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2771458-CF7B-F42A-CB45-D8359A399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71788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Imperio bizantino</a:t>
            </a:r>
            <a:endParaRPr dirty="0"/>
          </a:p>
        </p:txBody>
      </p:sp>
      <p:pic>
        <p:nvPicPr>
          <p:cNvPr id="1026" name="Picture 2" descr="Viajar a Turquía - Lonely Pla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4" y="2063051"/>
            <a:ext cx="4180101" cy="278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B838BB4-DE1C-4069-8745-726575792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0945" y="124254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478" y="3502985"/>
            <a:ext cx="3855124" cy="13275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ctrTitle" idx="3"/>
          </p:nvPr>
        </p:nvSpPr>
        <p:spPr>
          <a:xfrm>
            <a:off x="0" y="200043"/>
            <a:ext cx="8778240" cy="1637070"/>
          </a:xfrm>
        </p:spPr>
        <p:txBody>
          <a:bodyPr/>
          <a:lstStyle/>
          <a:p>
            <a:r>
              <a:rPr lang="es-MX" dirty="0"/>
              <a:t>¿Cómo surgió?</a:t>
            </a:r>
          </a:p>
        </p:txBody>
      </p:sp>
      <p:sp>
        <p:nvSpPr>
          <p:cNvPr id="15" name="Google Shape;378;p33"/>
          <p:cNvSpPr txBox="1">
            <a:spLocks/>
          </p:cNvSpPr>
          <p:nvPr/>
        </p:nvSpPr>
        <p:spPr>
          <a:xfrm>
            <a:off x="220903" y="1307452"/>
            <a:ext cx="6736850" cy="17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endParaRPr lang="en-US" sz="1400" dirty="0">
              <a:solidFill>
                <a:schemeClr val="tx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76FBC26-9781-8310-50F3-9570E922E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4528" y="18784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>
            <a:spLocks noGrp="1"/>
          </p:cNvSpPr>
          <p:nvPr>
            <p:ph type="subTitle" idx="1"/>
          </p:nvPr>
        </p:nvSpPr>
        <p:spPr>
          <a:xfrm>
            <a:off x="-1346148" y="-1192567"/>
            <a:ext cx="7022967" cy="19822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Territorios que abarco</a:t>
            </a:r>
            <a:endParaRPr dirty="0"/>
          </a:p>
        </p:txBody>
      </p:sp>
      <p:grpSp>
        <p:nvGrpSpPr>
          <p:cNvPr id="149" name="Google Shape;149;p29"/>
          <p:cNvGrpSpPr/>
          <p:nvPr/>
        </p:nvGrpSpPr>
        <p:grpSpPr>
          <a:xfrm>
            <a:off x="1596715" y="2874406"/>
            <a:ext cx="5950469" cy="2007963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81;p33"/>
          <p:cNvSpPr txBox="1">
            <a:spLocks/>
          </p:cNvSpPr>
          <p:nvPr/>
        </p:nvSpPr>
        <p:spPr>
          <a:xfrm>
            <a:off x="328968" y="849933"/>
            <a:ext cx="7509933" cy="15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 sz="1400" b="0" i="0" u="none" strike="noStrike" cap="none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SzPts val="1100"/>
              <a:buFont typeface="Arial"/>
              <a:buNone/>
            </a:pPr>
            <a:endParaRPr lang="en-US" sz="1400" dirty="0"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2050" name="Picture 2" descr="Byzantine Empire 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55" y="3089763"/>
            <a:ext cx="3585152" cy="166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6707334-32D3-0CC2-07CF-8E6016DC9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194" y="15067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835078" y="276224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Religión </a:t>
            </a:r>
            <a:endParaRPr dirty="0"/>
          </a:p>
        </p:txBody>
      </p:sp>
      <p:pic>
        <p:nvPicPr>
          <p:cNvPr id="3074" name="Picture 2" descr="Imperio Romano de Oriente: Imperio Bizantino | Historia Univers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89" y="1145553"/>
            <a:ext cx="4058821" cy="290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6025521-0081-1FEC-C299-626289945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0896" y="21363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1"/>
          <p:cNvSpPr txBox="1">
            <a:spLocks noGrp="1"/>
          </p:cNvSpPr>
          <p:nvPr>
            <p:ph type="ctrTitle"/>
          </p:nvPr>
        </p:nvSpPr>
        <p:spPr>
          <a:xfrm>
            <a:off x="-117693" y="309573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Lengua </a:t>
            </a:r>
            <a:endParaRPr dirty="0"/>
          </a:p>
        </p:txBody>
      </p:sp>
      <p:sp>
        <p:nvSpPr>
          <p:cNvPr id="342" name="Google Shape;342;p31"/>
          <p:cNvSpPr txBox="1">
            <a:spLocks noGrp="1"/>
          </p:cNvSpPr>
          <p:nvPr>
            <p:ph type="subTitle" idx="1"/>
          </p:nvPr>
        </p:nvSpPr>
        <p:spPr>
          <a:xfrm>
            <a:off x="1" y="1122219"/>
            <a:ext cx="5527964" cy="16957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endParaRPr sz="1200" dirty="0"/>
          </a:p>
        </p:txBody>
      </p:sp>
      <p:pic>
        <p:nvPicPr>
          <p:cNvPr id="4098" name="Picture 2" descr="El imperio bizantino | Bizantinos y carolingi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9" y="1122219"/>
            <a:ext cx="3438637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10CD4B0-29C5-8A58-B137-78B3FACFB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4030" y="20194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>
            <a:spLocks noGrp="1"/>
          </p:cNvSpPr>
          <p:nvPr>
            <p:ph type="ctrTitle" idx="8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dirty="0"/>
              <a:t>Mosaicos</a:t>
            </a:r>
            <a:endParaRPr dirty="0"/>
          </a:p>
        </p:txBody>
      </p:sp>
      <p:sp>
        <p:nvSpPr>
          <p:cNvPr id="356" name="Google Shape;356;p32"/>
          <p:cNvSpPr txBox="1">
            <a:spLocks noGrp="1"/>
          </p:cNvSpPr>
          <p:nvPr>
            <p:ph type="subTitle" idx="3"/>
          </p:nvPr>
        </p:nvSpPr>
        <p:spPr>
          <a:xfrm>
            <a:off x="1475485" y="1022465"/>
            <a:ext cx="5964406" cy="31422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MX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122" name="Picture 2" descr="Mosaico y pintura bizantina, antes de a la crisis iconoclast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76" y="2154874"/>
            <a:ext cx="3822617" cy="253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BC3F012-897F-5CC9-B997-B1D8A96E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121826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>
            <a:spLocks noGrp="1"/>
          </p:cNvSpPr>
          <p:nvPr>
            <p:ph type="title"/>
          </p:nvPr>
        </p:nvSpPr>
        <p:spPr>
          <a:xfrm>
            <a:off x="2079250" y="368825"/>
            <a:ext cx="498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dirty="0"/>
              <a:t>Música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77" name="Google Shape;377;p33"/>
          <p:cNvSpPr txBox="1">
            <a:spLocks noGrp="1"/>
          </p:cNvSpPr>
          <p:nvPr>
            <p:ph type="ctrTitle" idx="4294967295"/>
          </p:nvPr>
        </p:nvSpPr>
        <p:spPr>
          <a:xfrm>
            <a:off x="935448" y="1840107"/>
            <a:ext cx="6620869" cy="14932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br>
              <a:rPr lang="es-MX" sz="2000" b="1" dirty="0"/>
            </a:b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6146" name="Picture 2" descr="EL CANTO BIZANTINO « MusicaAntigua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74" y="1900274"/>
            <a:ext cx="2729451" cy="304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A8C2873-BF4A-D020-6E8E-24D99C0A1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150" y="12906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4"/>
          <p:cNvSpPr txBox="1">
            <a:spLocks noGrp="1"/>
          </p:cNvSpPr>
          <p:nvPr>
            <p:ph type="subTitle" idx="2"/>
          </p:nvPr>
        </p:nvSpPr>
        <p:spPr>
          <a:xfrm>
            <a:off x="518555" y="433604"/>
            <a:ext cx="7174780" cy="788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200" dirty="0"/>
              <a:t>Fin del imperio bizantino</a:t>
            </a:r>
            <a:endParaRPr sz="3200" dirty="0"/>
          </a:p>
        </p:txBody>
      </p:sp>
      <p:sp>
        <p:nvSpPr>
          <p:cNvPr id="421" name="Google Shape;421;p34"/>
          <p:cNvSpPr/>
          <p:nvPr/>
        </p:nvSpPr>
        <p:spPr>
          <a:xfrm>
            <a:off x="5784082" y="540300"/>
            <a:ext cx="2128" cy="3668125"/>
          </a:xfrm>
          <a:custGeom>
            <a:avLst/>
            <a:gdLst/>
            <a:ahLst/>
            <a:cxnLst/>
            <a:rect l="l" t="t" r="r" b="b"/>
            <a:pathLst>
              <a:path w="1" h="48879" extrusionOk="0">
                <a:moveTo>
                  <a:pt x="1" y="1"/>
                </a:moveTo>
                <a:lnTo>
                  <a:pt x="1" y="48879"/>
                </a:lnTo>
              </a:path>
            </a:pathLst>
          </a:custGeom>
          <a:solidFill>
            <a:srgbClr val="C1AD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CDEB2A4-C9A8-B8A6-D7CB-AD8071F1C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3009" y="1394251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411C719-89DC-B6CD-3AB3-B37992E61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594" y="1958891"/>
            <a:ext cx="5672030" cy="31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Papyrus History Lesson by Slidesgo</Template>
  <TotalTime>0</TotalTime>
  <Words>59</Words>
  <Application>Microsoft Office PowerPoint</Application>
  <PresentationFormat>Presentación en pantalla (16:9)</PresentationFormat>
  <Paragraphs>15</Paragraphs>
  <Slides>11</Slides>
  <Notes>10</Notes>
  <HiddenSlides>0</HiddenSlides>
  <MMClips>10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Fira Sans Extra Condensed Medium</vt:lpstr>
      <vt:lpstr>Livvic</vt:lpstr>
      <vt:lpstr>Livvic Light</vt:lpstr>
      <vt:lpstr>Livvic Medium</vt:lpstr>
      <vt:lpstr>Muli</vt:lpstr>
      <vt:lpstr>Redressed</vt:lpstr>
      <vt:lpstr>Roboto Slab Light</vt:lpstr>
      <vt:lpstr>Papyrus History Lesson by Slidesgo</vt:lpstr>
      <vt:lpstr>El imperio bizantino</vt:lpstr>
      <vt:lpstr>Imperio bizantino</vt:lpstr>
      <vt:lpstr>¿Cómo surgió?</vt:lpstr>
      <vt:lpstr>Presentación de PowerPoint</vt:lpstr>
      <vt:lpstr>Religión </vt:lpstr>
      <vt:lpstr>Lengua </vt:lpstr>
      <vt:lpstr>Mosaicos</vt:lpstr>
      <vt:lpstr>Música</vt:lpstr>
      <vt:lpstr>Presentación de PowerPoint</vt:lpstr>
      <vt:lpstr>Links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imperio bizantino</dc:title>
  <dc:creator>miguel ch</dc:creator>
  <cp:lastModifiedBy>miguel ch</cp:lastModifiedBy>
  <cp:revision>2</cp:revision>
  <dcterms:created xsi:type="dcterms:W3CDTF">2022-05-30T21:28:52Z</dcterms:created>
  <dcterms:modified xsi:type="dcterms:W3CDTF">2022-05-30T21:29:20Z</dcterms:modified>
</cp:coreProperties>
</file>