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72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9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71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5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25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95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19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5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6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69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15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961DF-F7AF-477E-AC91-3D37E5C00070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054B-4257-4149-9778-BEC3DAD8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27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756" y="0"/>
            <a:ext cx="6500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1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Ariadna</dc:creator>
  <cp:lastModifiedBy>Ariadna</cp:lastModifiedBy>
  <cp:revision>1</cp:revision>
  <dcterms:created xsi:type="dcterms:W3CDTF">2022-05-19T03:17:37Z</dcterms:created>
  <dcterms:modified xsi:type="dcterms:W3CDTF">2022-05-19T03:18:04Z</dcterms:modified>
</cp:coreProperties>
</file>