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</p:sldMasterIdLst>
  <p:notesMasterIdLst>
    <p:notesMasterId r:id="rId18"/>
  </p:notesMasterIdLst>
  <p:sldIdLst>
    <p:sldId id="256" r:id="rId3"/>
    <p:sldId id="257" r:id="rId4"/>
    <p:sldId id="258" r:id="rId5"/>
    <p:sldId id="260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8" r:id="rId15"/>
    <p:sldId id="283" r:id="rId16"/>
    <p:sldId id="31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7A0FF9-C730-4892-B094-A8742515A981}">
  <a:tblStyle styleId="{A87A0FF9-C730-4892-B094-A8742515A9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38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624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78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e4b7ac326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e4b7ac326b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823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e4b7ac326b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e4b7ac326b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38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e4b7ac32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e4b7ac32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886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e4b7ac326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e4b7ac326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023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4b7ac326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4b7ac326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8608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6" name="Google Shape;9166;gf3adf78235_0_17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7" name="Google Shape;9167;gf3adf78235_0_17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808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703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06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687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89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e4b7ac326b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e4b7ac326b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72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e4b7ac326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e4b7ac326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63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e4b7ac326b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e4b7ac326b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6275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15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44150" y="1267375"/>
            <a:ext cx="5855700" cy="23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702067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9761076">
            <a:off x="6668373" y="-1575384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8295222" y="24"/>
            <a:ext cx="1963017" cy="1467595"/>
          </a:xfrm>
          <a:custGeom>
            <a:avLst/>
            <a:gdLst/>
            <a:ahLst/>
            <a:cxnLst/>
            <a:rect l="l" t="t" r="r" b="b"/>
            <a:pathLst>
              <a:path w="26735" h="19987" extrusionOk="0">
                <a:moveTo>
                  <a:pt x="20648" y="1"/>
                </a:moveTo>
                <a:cubicBezTo>
                  <a:pt x="20421" y="1"/>
                  <a:pt x="20193" y="8"/>
                  <a:pt x="19967" y="24"/>
                </a:cubicBezTo>
                <a:cubicBezTo>
                  <a:pt x="19376" y="54"/>
                  <a:pt x="18785" y="86"/>
                  <a:pt x="18201" y="193"/>
                </a:cubicBezTo>
                <a:cubicBezTo>
                  <a:pt x="17270" y="364"/>
                  <a:pt x="16347" y="570"/>
                  <a:pt x="15423" y="790"/>
                </a:cubicBezTo>
                <a:cubicBezTo>
                  <a:pt x="14304" y="1054"/>
                  <a:pt x="13198" y="1362"/>
                  <a:pt x="12079" y="1620"/>
                </a:cubicBezTo>
                <a:cubicBezTo>
                  <a:pt x="11673" y="1717"/>
                  <a:pt x="11268" y="1767"/>
                  <a:pt x="10862" y="1767"/>
                </a:cubicBezTo>
                <a:cubicBezTo>
                  <a:pt x="10426" y="1767"/>
                  <a:pt x="9989" y="1709"/>
                  <a:pt x="9552" y="1588"/>
                </a:cubicBezTo>
                <a:cubicBezTo>
                  <a:pt x="9012" y="1438"/>
                  <a:pt x="8516" y="1193"/>
                  <a:pt x="8026" y="922"/>
                </a:cubicBezTo>
                <a:cubicBezTo>
                  <a:pt x="7675" y="727"/>
                  <a:pt x="7304" y="564"/>
                  <a:pt x="6901" y="514"/>
                </a:cubicBezTo>
                <a:cubicBezTo>
                  <a:pt x="6779" y="498"/>
                  <a:pt x="6659" y="491"/>
                  <a:pt x="6539" y="491"/>
                </a:cubicBezTo>
                <a:cubicBezTo>
                  <a:pt x="6097" y="491"/>
                  <a:pt x="5668" y="594"/>
                  <a:pt x="5248" y="747"/>
                </a:cubicBezTo>
                <a:cubicBezTo>
                  <a:pt x="4160" y="1156"/>
                  <a:pt x="3249" y="1797"/>
                  <a:pt x="2602" y="2763"/>
                </a:cubicBezTo>
                <a:cubicBezTo>
                  <a:pt x="2275" y="3254"/>
                  <a:pt x="1981" y="3763"/>
                  <a:pt x="1685" y="4272"/>
                </a:cubicBezTo>
                <a:cubicBezTo>
                  <a:pt x="1421" y="4706"/>
                  <a:pt x="1245" y="5177"/>
                  <a:pt x="1219" y="5686"/>
                </a:cubicBezTo>
                <a:cubicBezTo>
                  <a:pt x="1175" y="6510"/>
                  <a:pt x="1364" y="7282"/>
                  <a:pt x="1785" y="7999"/>
                </a:cubicBezTo>
                <a:cubicBezTo>
                  <a:pt x="2100" y="8539"/>
                  <a:pt x="2402" y="9086"/>
                  <a:pt x="2721" y="9626"/>
                </a:cubicBezTo>
                <a:cubicBezTo>
                  <a:pt x="2973" y="10054"/>
                  <a:pt x="2979" y="10493"/>
                  <a:pt x="2785" y="10934"/>
                </a:cubicBezTo>
                <a:cubicBezTo>
                  <a:pt x="2515" y="11537"/>
                  <a:pt x="2207" y="12128"/>
                  <a:pt x="1798" y="12662"/>
                </a:cubicBezTo>
                <a:cubicBezTo>
                  <a:pt x="1233" y="13403"/>
                  <a:pt x="749" y="14189"/>
                  <a:pt x="340" y="15032"/>
                </a:cubicBezTo>
                <a:cubicBezTo>
                  <a:pt x="64" y="15597"/>
                  <a:pt x="0" y="16201"/>
                  <a:pt x="101" y="16822"/>
                </a:cubicBezTo>
                <a:cubicBezTo>
                  <a:pt x="252" y="17765"/>
                  <a:pt x="729" y="18513"/>
                  <a:pt x="1433" y="19128"/>
                </a:cubicBezTo>
                <a:cubicBezTo>
                  <a:pt x="1981" y="19612"/>
                  <a:pt x="2622" y="19902"/>
                  <a:pt x="3350" y="19971"/>
                </a:cubicBezTo>
                <a:cubicBezTo>
                  <a:pt x="3457" y="19981"/>
                  <a:pt x="3564" y="19986"/>
                  <a:pt x="3670" y="19986"/>
                </a:cubicBezTo>
                <a:cubicBezTo>
                  <a:pt x="4150" y="19986"/>
                  <a:pt x="4620" y="19885"/>
                  <a:pt x="5073" y="19700"/>
                </a:cubicBezTo>
                <a:cubicBezTo>
                  <a:pt x="5978" y="19336"/>
                  <a:pt x="6750" y="18765"/>
                  <a:pt x="7478" y="18130"/>
                </a:cubicBezTo>
                <a:cubicBezTo>
                  <a:pt x="8270" y="17431"/>
                  <a:pt x="8957" y="16634"/>
                  <a:pt x="9628" y="15830"/>
                </a:cubicBezTo>
                <a:cubicBezTo>
                  <a:pt x="10396" y="14925"/>
                  <a:pt x="11168" y="14026"/>
                  <a:pt x="12035" y="13208"/>
                </a:cubicBezTo>
                <a:cubicBezTo>
                  <a:pt x="12708" y="12581"/>
                  <a:pt x="13424" y="12021"/>
                  <a:pt x="14248" y="11600"/>
                </a:cubicBezTo>
                <a:cubicBezTo>
                  <a:pt x="14869" y="11276"/>
                  <a:pt x="15514" y="11103"/>
                  <a:pt x="16180" y="11103"/>
                </a:cubicBezTo>
                <a:cubicBezTo>
                  <a:pt x="16497" y="11103"/>
                  <a:pt x="16819" y="11142"/>
                  <a:pt x="17145" y="11223"/>
                </a:cubicBezTo>
                <a:cubicBezTo>
                  <a:pt x="17691" y="11361"/>
                  <a:pt x="18225" y="11537"/>
                  <a:pt x="18767" y="11706"/>
                </a:cubicBezTo>
                <a:cubicBezTo>
                  <a:pt x="19262" y="11857"/>
                  <a:pt x="19760" y="11952"/>
                  <a:pt x="20266" y="11952"/>
                </a:cubicBezTo>
                <a:cubicBezTo>
                  <a:pt x="20498" y="11952"/>
                  <a:pt x="20731" y="11932"/>
                  <a:pt x="20966" y="11888"/>
                </a:cubicBezTo>
                <a:cubicBezTo>
                  <a:pt x="22091" y="11682"/>
                  <a:pt x="23077" y="11192"/>
                  <a:pt x="23944" y="10456"/>
                </a:cubicBezTo>
                <a:cubicBezTo>
                  <a:pt x="24887" y="9652"/>
                  <a:pt x="25592" y="8671"/>
                  <a:pt x="26125" y="7566"/>
                </a:cubicBezTo>
                <a:cubicBezTo>
                  <a:pt x="26509" y="6786"/>
                  <a:pt x="26729" y="5962"/>
                  <a:pt x="26735" y="4956"/>
                </a:cubicBezTo>
                <a:cubicBezTo>
                  <a:pt x="26729" y="4825"/>
                  <a:pt x="26709" y="4567"/>
                  <a:pt x="26679" y="4309"/>
                </a:cubicBezTo>
                <a:cubicBezTo>
                  <a:pt x="26572" y="3537"/>
                  <a:pt x="26320" y="2821"/>
                  <a:pt x="25824" y="2217"/>
                </a:cubicBezTo>
                <a:cubicBezTo>
                  <a:pt x="24667" y="797"/>
                  <a:pt x="23121" y="143"/>
                  <a:pt x="21325" y="24"/>
                </a:cubicBezTo>
                <a:cubicBezTo>
                  <a:pt x="21101" y="8"/>
                  <a:pt x="20875" y="1"/>
                  <a:pt x="206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" name="Google Shape;13;p2"/>
          <p:cNvGrpSpPr/>
          <p:nvPr/>
        </p:nvGrpSpPr>
        <p:grpSpPr>
          <a:xfrm>
            <a:off x="5445179" y="4383716"/>
            <a:ext cx="920312" cy="1172180"/>
            <a:chOff x="5067625" y="4040775"/>
            <a:chExt cx="285050" cy="363050"/>
          </a:xfrm>
        </p:grpSpPr>
        <p:sp>
          <p:nvSpPr>
            <p:cNvPr id="14" name="Google Shape;14;p2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-695373" y="3696617"/>
            <a:ext cx="2280217" cy="2334357"/>
            <a:chOff x="4274225" y="3458650"/>
            <a:chExt cx="504350" cy="516325"/>
          </a:xfrm>
        </p:grpSpPr>
        <p:sp>
          <p:nvSpPr>
            <p:cNvPr id="18" name="Google Shape;18;p2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-1211061" y="-722565"/>
            <a:ext cx="2936823" cy="2497970"/>
            <a:chOff x="4171275" y="2392250"/>
            <a:chExt cx="767075" cy="652450"/>
          </a:xfrm>
        </p:grpSpPr>
        <p:sp>
          <p:nvSpPr>
            <p:cNvPr id="33" name="Google Shape;33;p2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361888" y="3463683"/>
            <a:ext cx="2658467" cy="2800215"/>
            <a:chOff x="5648800" y="3205550"/>
            <a:chExt cx="713625" cy="751675"/>
          </a:xfrm>
        </p:grpSpPr>
        <p:sp>
          <p:nvSpPr>
            <p:cNvPr id="36" name="Google Shape;36;p2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" name="Google Shape;40;p2"/>
          <p:cNvSpPr/>
          <p:nvPr/>
        </p:nvSpPr>
        <p:spPr>
          <a:xfrm rot="2346250">
            <a:off x="7220965" y="3626463"/>
            <a:ext cx="2272124" cy="3233217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1;p2"/>
          <p:cNvSpPr/>
          <p:nvPr/>
        </p:nvSpPr>
        <p:spPr>
          <a:xfrm rot="4020331">
            <a:off x="-1439935" y="-1348244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42;p2"/>
          <p:cNvSpPr/>
          <p:nvPr/>
        </p:nvSpPr>
        <p:spPr>
          <a:xfrm rot="2346191">
            <a:off x="7342017" y="-1754284"/>
            <a:ext cx="2899774" cy="4126357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3" name="Google Shape;43;p2"/>
          <p:cNvGrpSpPr/>
          <p:nvPr/>
        </p:nvGrpSpPr>
        <p:grpSpPr>
          <a:xfrm rot="3541285">
            <a:off x="3513409" y="-360862"/>
            <a:ext cx="774765" cy="986768"/>
            <a:chOff x="5067625" y="4040775"/>
            <a:chExt cx="285050" cy="363050"/>
          </a:xfrm>
        </p:grpSpPr>
        <p:sp>
          <p:nvSpPr>
            <p:cNvPr id="44" name="Google Shape;44;p2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4"/>
          <p:cNvSpPr/>
          <p:nvPr/>
        </p:nvSpPr>
        <p:spPr>
          <a:xfrm rot="8525296" flipH="1">
            <a:off x="240022" y="-1558010"/>
            <a:ext cx="9533447" cy="7027213"/>
          </a:xfrm>
          <a:custGeom>
            <a:avLst/>
            <a:gdLst/>
            <a:ahLst/>
            <a:cxnLst/>
            <a:rect l="l" t="t" r="r" b="b"/>
            <a:pathLst>
              <a:path w="33115" h="27685" extrusionOk="0">
                <a:moveTo>
                  <a:pt x="8113" y="0"/>
                </a:moveTo>
                <a:cubicBezTo>
                  <a:pt x="7614" y="0"/>
                  <a:pt x="7111" y="24"/>
                  <a:pt x="6605" y="68"/>
                </a:cubicBezTo>
                <a:cubicBezTo>
                  <a:pt x="5848" y="130"/>
                  <a:pt x="5118" y="297"/>
                  <a:pt x="4445" y="678"/>
                </a:cubicBezTo>
                <a:cubicBezTo>
                  <a:pt x="3598" y="1172"/>
                  <a:pt x="3188" y="1985"/>
                  <a:pt x="3335" y="2950"/>
                </a:cubicBezTo>
                <a:cubicBezTo>
                  <a:pt x="3396" y="3319"/>
                  <a:pt x="3486" y="3694"/>
                  <a:pt x="3626" y="4040"/>
                </a:cubicBezTo>
                <a:cubicBezTo>
                  <a:pt x="3973" y="4887"/>
                  <a:pt x="4383" y="5707"/>
                  <a:pt x="4716" y="6554"/>
                </a:cubicBezTo>
                <a:cubicBezTo>
                  <a:pt x="5341" y="8111"/>
                  <a:pt x="5460" y="9701"/>
                  <a:pt x="4771" y="11263"/>
                </a:cubicBezTo>
                <a:cubicBezTo>
                  <a:pt x="4508" y="11875"/>
                  <a:pt x="4140" y="12445"/>
                  <a:pt x="3765" y="13000"/>
                </a:cubicBezTo>
                <a:cubicBezTo>
                  <a:pt x="2743" y="14528"/>
                  <a:pt x="1723" y="16049"/>
                  <a:pt x="1118" y="17805"/>
                </a:cubicBezTo>
                <a:cubicBezTo>
                  <a:pt x="1028" y="18042"/>
                  <a:pt x="938" y="18279"/>
                  <a:pt x="854" y="18514"/>
                </a:cubicBezTo>
                <a:cubicBezTo>
                  <a:pt x="1" y="20883"/>
                  <a:pt x="334" y="23146"/>
                  <a:pt x="1549" y="25293"/>
                </a:cubicBezTo>
                <a:cubicBezTo>
                  <a:pt x="2194" y="26453"/>
                  <a:pt x="3210" y="27210"/>
                  <a:pt x="4486" y="27563"/>
                </a:cubicBezTo>
                <a:cubicBezTo>
                  <a:pt x="4786" y="27647"/>
                  <a:pt x="5081" y="27685"/>
                  <a:pt x="5371" y="27685"/>
                </a:cubicBezTo>
                <a:cubicBezTo>
                  <a:pt x="6097" y="27685"/>
                  <a:pt x="6794" y="27447"/>
                  <a:pt x="7460" y="27085"/>
                </a:cubicBezTo>
                <a:cubicBezTo>
                  <a:pt x="8133" y="26723"/>
                  <a:pt x="8779" y="26313"/>
                  <a:pt x="9445" y="25938"/>
                </a:cubicBezTo>
                <a:cubicBezTo>
                  <a:pt x="10564" y="25300"/>
                  <a:pt x="11676" y="24640"/>
                  <a:pt x="12814" y="24043"/>
                </a:cubicBezTo>
                <a:cubicBezTo>
                  <a:pt x="13107" y="23891"/>
                  <a:pt x="13392" y="23810"/>
                  <a:pt x="13665" y="23810"/>
                </a:cubicBezTo>
                <a:cubicBezTo>
                  <a:pt x="14091" y="23810"/>
                  <a:pt x="14487" y="24007"/>
                  <a:pt x="14843" y="24438"/>
                </a:cubicBezTo>
                <a:cubicBezTo>
                  <a:pt x="15211" y="24890"/>
                  <a:pt x="15711" y="25168"/>
                  <a:pt x="16308" y="25210"/>
                </a:cubicBezTo>
                <a:cubicBezTo>
                  <a:pt x="16608" y="25229"/>
                  <a:pt x="16936" y="25299"/>
                  <a:pt x="17238" y="25299"/>
                </a:cubicBezTo>
                <a:cubicBezTo>
                  <a:pt x="17391" y="25299"/>
                  <a:pt x="17537" y="25281"/>
                  <a:pt x="17670" y="25230"/>
                </a:cubicBezTo>
                <a:cubicBezTo>
                  <a:pt x="18481" y="24911"/>
                  <a:pt x="19225" y="24396"/>
                  <a:pt x="19461" y="23466"/>
                </a:cubicBezTo>
                <a:cubicBezTo>
                  <a:pt x="19613" y="22896"/>
                  <a:pt x="19676" y="22299"/>
                  <a:pt x="19745" y="21703"/>
                </a:cubicBezTo>
                <a:cubicBezTo>
                  <a:pt x="19857" y="20696"/>
                  <a:pt x="20003" y="19687"/>
                  <a:pt x="20780" y="18937"/>
                </a:cubicBezTo>
                <a:cubicBezTo>
                  <a:pt x="21218" y="18521"/>
                  <a:pt x="21683" y="18119"/>
                  <a:pt x="22190" y="17792"/>
                </a:cubicBezTo>
                <a:cubicBezTo>
                  <a:pt x="23420" y="17007"/>
                  <a:pt x="24684" y="16285"/>
                  <a:pt x="25921" y="15507"/>
                </a:cubicBezTo>
                <a:cubicBezTo>
                  <a:pt x="27781" y="14333"/>
                  <a:pt x="29496" y="12987"/>
                  <a:pt x="30879" y="11243"/>
                </a:cubicBezTo>
                <a:cubicBezTo>
                  <a:pt x="32233" y="9534"/>
                  <a:pt x="33088" y="7644"/>
                  <a:pt x="33101" y="5429"/>
                </a:cubicBezTo>
                <a:cubicBezTo>
                  <a:pt x="33115" y="3319"/>
                  <a:pt x="31823" y="1915"/>
                  <a:pt x="29726" y="1755"/>
                </a:cubicBezTo>
                <a:cubicBezTo>
                  <a:pt x="29584" y="1745"/>
                  <a:pt x="29443" y="1740"/>
                  <a:pt x="29302" y="1740"/>
                </a:cubicBezTo>
                <a:cubicBezTo>
                  <a:pt x="28332" y="1740"/>
                  <a:pt x="27404" y="1978"/>
                  <a:pt x="26482" y="2277"/>
                </a:cubicBezTo>
                <a:cubicBezTo>
                  <a:pt x="25087" y="2735"/>
                  <a:pt x="23704" y="3214"/>
                  <a:pt x="22238" y="3435"/>
                </a:cubicBezTo>
                <a:cubicBezTo>
                  <a:pt x="21639" y="3526"/>
                  <a:pt x="21048" y="3573"/>
                  <a:pt x="20465" y="3573"/>
                </a:cubicBezTo>
                <a:cubicBezTo>
                  <a:pt x="18733" y="3573"/>
                  <a:pt x="17077" y="3158"/>
                  <a:pt x="15503" y="2249"/>
                </a:cubicBezTo>
                <a:cubicBezTo>
                  <a:pt x="14786" y="1832"/>
                  <a:pt x="14057" y="1444"/>
                  <a:pt x="13307" y="1088"/>
                </a:cubicBezTo>
                <a:cubicBezTo>
                  <a:pt x="11641" y="307"/>
                  <a:pt x="9902" y="0"/>
                  <a:pt x="81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p14"/>
          <p:cNvSpPr txBox="1">
            <a:spLocks noGrp="1"/>
          </p:cNvSpPr>
          <p:nvPr>
            <p:ph type="title"/>
          </p:nvPr>
        </p:nvSpPr>
        <p:spPr>
          <a:xfrm>
            <a:off x="2290050" y="30616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subTitle" idx="1"/>
          </p:nvPr>
        </p:nvSpPr>
        <p:spPr>
          <a:xfrm>
            <a:off x="1183050" y="1549950"/>
            <a:ext cx="6777900" cy="15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416" name="Google Shape;416;p14"/>
          <p:cNvGrpSpPr/>
          <p:nvPr/>
        </p:nvGrpSpPr>
        <p:grpSpPr>
          <a:xfrm rot="2928730">
            <a:off x="489044" y="-1638211"/>
            <a:ext cx="2280233" cy="2334374"/>
            <a:chOff x="4274225" y="3458650"/>
            <a:chExt cx="504350" cy="516325"/>
          </a:xfrm>
        </p:grpSpPr>
        <p:sp>
          <p:nvSpPr>
            <p:cNvPr id="417" name="Google Shape;417;p14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1" name="Google Shape;431;p14"/>
          <p:cNvGrpSpPr/>
          <p:nvPr/>
        </p:nvGrpSpPr>
        <p:grpSpPr>
          <a:xfrm>
            <a:off x="-108450" y="383878"/>
            <a:ext cx="1402977" cy="1289296"/>
            <a:chOff x="2614974" y="2347436"/>
            <a:chExt cx="290105" cy="266598"/>
          </a:xfrm>
        </p:grpSpPr>
        <p:sp>
          <p:nvSpPr>
            <p:cNvPr id="432" name="Google Shape;432;p14"/>
            <p:cNvSpPr/>
            <p:nvPr/>
          </p:nvSpPr>
          <p:spPr>
            <a:xfrm>
              <a:off x="2709672" y="2392886"/>
              <a:ext cx="41763" cy="39796"/>
            </a:xfrm>
            <a:custGeom>
              <a:avLst/>
              <a:gdLst/>
              <a:ahLst/>
              <a:cxnLst/>
              <a:rect l="l" t="t" r="r" b="b"/>
              <a:pathLst>
                <a:path w="1869" h="1781" extrusionOk="0">
                  <a:moveTo>
                    <a:pt x="936" y="1"/>
                  </a:moveTo>
                  <a:cubicBezTo>
                    <a:pt x="483" y="1"/>
                    <a:pt x="94" y="343"/>
                    <a:pt x="48" y="802"/>
                  </a:cubicBezTo>
                  <a:cubicBezTo>
                    <a:pt x="0" y="1289"/>
                    <a:pt x="355" y="1719"/>
                    <a:pt x="834" y="1776"/>
                  </a:cubicBezTo>
                  <a:cubicBezTo>
                    <a:pt x="863" y="1779"/>
                    <a:pt x="893" y="1780"/>
                    <a:pt x="922" y="1780"/>
                  </a:cubicBezTo>
                  <a:cubicBezTo>
                    <a:pt x="1372" y="1780"/>
                    <a:pt x="1760" y="1440"/>
                    <a:pt x="1814" y="991"/>
                  </a:cubicBezTo>
                  <a:cubicBezTo>
                    <a:pt x="1869" y="504"/>
                    <a:pt x="1500" y="52"/>
                    <a:pt x="1014" y="4"/>
                  </a:cubicBezTo>
                  <a:cubicBezTo>
                    <a:pt x="988" y="2"/>
                    <a:pt x="962" y="1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2662658" y="2518889"/>
              <a:ext cx="37562" cy="35663"/>
            </a:xfrm>
            <a:custGeom>
              <a:avLst/>
              <a:gdLst/>
              <a:ahLst/>
              <a:cxnLst/>
              <a:rect l="l" t="t" r="r" b="b"/>
              <a:pathLst>
                <a:path w="1681" h="1596" extrusionOk="0">
                  <a:moveTo>
                    <a:pt x="827" y="0"/>
                  </a:moveTo>
                  <a:cubicBezTo>
                    <a:pt x="428" y="0"/>
                    <a:pt x="94" y="305"/>
                    <a:pt x="49" y="706"/>
                  </a:cubicBezTo>
                  <a:cubicBezTo>
                    <a:pt x="1" y="1137"/>
                    <a:pt x="306" y="1532"/>
                    <a:pt x="736" y="1589"/>
                  </a:cubicBezTo>
                  <a:cubicBezTo>
                    <a:pt x="769" y="1593"/>
                    <a:pt x="802" y="1595"/>
                    <a:pt x="835" y="1595"/>
                  </a:cubicBezTo>
                  <a:cubicBezTo>
                    <a:pt x="1239" y="1595"/>
                    <a:pt x="1588" y="1291"/>
                    <a:pt x="1632" y="881"/>
                  </a:cubicBezTo>
                  <a:cubicBezTo>
                    <a:pt x="1681" y="442"/>
                    <a:pt x="1361" y="47"/>
                    <a:pt x="917" y="6"/>
                  </a:cubicBezTo>
                  <a:cubicBezTo>
                    <a:pt x="887" y="2"/>
                    <a:pt x="857" y="0"/>
                    <a:pt x="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2835519" y="2511292"/>
              <a:ext cx="23775" cy="23753"/>
            </a:xfrm>
            <a:custGeom>
              <a:avLst/>
              <a:gdLst/>
              <a:ahLst/>
              <a:cxnLst/>
              <a:rect l="l" t="t" r="r" b="b"/>
              <a:pathLst>
                <a:path w="1064" h="1063" extrusionOk="0">
                  <a:moveTo>
                    <a:pt x="523" y="0"/>
                  </a:moveTo>
                  <a:cubicBezTo>
                    <a:pt x="275" y="0"/>
                    <a:pt x="55" y="212"/>
                    <a:pt x="29" y="491"/>
                  </a:cubicBezTo>
                  <a:cubicBezTo>
                    <a:pt x="0" y="776"/>
                    <a:pt x="202" y="1032"/>
                    <a:pt x="480" y="1061"/>
                  </a:cubicBezTo>
                  <a:cubicBezTo>
                    <a:pt x="496" y="1062"/>
                    <a:pt x="512" y="1063"/>
                    <a:pt x="527" y="1063"/>
                  </a:cubicBezTo>
                  <a:cubicBezTo>
                    <a:pt x="780" y="1063"/>
                    <a:pt x="1009" y="863"/>
                    <a:pt x="1036" y="609"/>
                  </a:cubicBezTo>
                  <a:cubicBezTo>
                    <a:pt x="1064" y="337"/>
                    <a:pt x="834" y="32"/>
                    <a:pt x="577" y="4"/>
                  </a:cubicBezTo>
                  <a:cubicBezTo>
                    <a:pt x="559" y="2"/>
                    <a:pt x="541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2767881" y="2415589"/>
              <a:ext cx="22367" cy="24647"/>
            </a:xfrm>
            <a:custGeom>
              <a:avLst/>
              <a:gdLst/>
              <a:ahLst/>
              <a:cxnLst/>
              <a:rect l="l" t="t" r="r" b="b"/>
              <a:pathLst>
                <a:path w="1001" h="1103" extrusionOk="0">
                  <a:moveTo>
                    <a:pt x="484" y="0"/>
                  </a:moveTo>
                  <a:cubicBezTo>
                    <a:pt x="245" y="0"/>
                    <a:pt x="66" y="190"/>
                    <a:pt x="34" y="488"/>
                  </a:cubicBezTo>
                  <a:cubicBezTo>
                    <a:pt x="0" y="828"/>
                    <a:pt x="167" y="1071"/>
                    <a:pt x="450" y="1100"/>
                  </a:cubicBezTo>
                  <a:cubicBezTo>
                    <a:pt x="468" y="1102"/>
                    <a:pt x="485" y="1102"/>
                    <a:pt x="502" y="1102"/>
                  </a:cubicBezTo>
                  <a:cubicBezTo>
                    <a:pt x="744" y="1102"/>
                    <a:pt x="945" y="916"/>
                    <a:pt x="966" y="676"/>
                  </a:cubicBezTo>
                  <a:cubicBezTo>
                    <a:pt x="1001" y="336"/>
                    <a:pt x="806" y="30"/>
                    <a:pt x="534" y="3"/>
                  </a:cubicBezTo>
                  <a:cubicBezTo>
                    <a:pt x="517" y="1"/>
                    <a:pt x="500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2839720" y="2436593"/>
              <a:ext cx="22971" cy="23507"/>
            </a:xfrm>
            <a:custGeom>
              <a:avLst/>
              <a:gdLst/>
              <a:ahLst/>
              <a:cxnLst/>
              <a:rect l="l" t="t" r="r" b="b"/>
              <a:pathLst>
                <a:path w="1028" h="1052" extrusionOk="0">
                  <a:moveTo>
                    <a:pt x="490" y="1"/>
                  </a:moveTo>
                  <a:cubicBezTo>
                    <a:pt x="261" y="1"/>
                    <a:pt x="80" y="180"/>
                    <a:pt x="42" y="445"/>
                  </a:cubicBezTo>
                  <a:cubicBezTo>
                    <a:pt x="1" y="756"/>
                    <a:pt x="174" y="1013"/>
                    <a:pt x="453" y="1048"/>
                  </a:cubicBezTo>
                  <a:cubicBezTo>
                    <a:pt x="471" y="1050"/>
                    <a:pt x="490" y="1051"/>
                    <a:pt x="509" y="1051"/>
                  </a:cubicBezTo>
                  <a:cubicBezTo>
                    <a:pt x="748" y="1051"/>
                    <a:pt x="947" y="884"/>
                    <a:pt x="979" y="638"/>
                  </a:cubicBezTo>
                  <a:cubicBezTo>
                    <a:pt x="1028" y="340"/>
                    <a:pt x="828" y="41"/>
                    <a:pt x="563" y="6"/>
                  </a:cubicBezTo>
                  <a:cubicBezTo>
                    <a:pt x="538" y="3"/>
                    <a:pt x="514" y="1"/>
                    <a:pt x="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2796259" y="2504522"/>
              <a:ext cx="22859" cy="21362"/>
            </a:xfrm>
            <a:custGeom>
              <a:avLst/>
              <a:gdLst/>
              <a:ahLst/>
              <a:cxnLst/>
              <a:rect l="l" t="t" r="r" b="b"/>
              <a:pathLst>
                <a:path w="1023" h="956" extrusionOk="0">
                  <a:moveTo>
                    <a:pt x="401" y="0"/>
                  </a:moveTo>
                  <a:cubicBezTo>
                    <a:pt x="397" y="0"/>
                    <a:pt x="393" y="1"/>
                    <a:pt x="389" y="2"/>
                  </a:cubicBezTo>
                  <a:cubicBezTo>
                    <a:pt x="272" y="30"/>
                    <a:pt x="112" y="23"/>
                    <a:pt x="56" y="98"/>
                  </a:cubicBezTo>
                  <a:cubicBezTo>
                    <a:pt x="1" y="175"/>
                    <a:pt x="29" y="335"/>
                    <a:pt x="56" y="447"/>
                  </a:cubicBezTo>
                  <a:cubicBezTo>
                    <a:pt x="77" y="550"/>
                    <a:pt x="154" y="640"/>
                    <a:pt x="209" y="739"/>
                  </a:cubicBezTo>
                  <a:cubicBezTo>
                    <a:pt x="297" y="885"/>
                    <a:pt x="423" y="956"/>
                    <a:pt x="574" y="956"/>
                  </a:cubicBezTo>
                  <a:cubicBezTo>
                    <a:pt x="615" y="956"/>
                    <a:pt x="658" y="951"/>
                    <a:pt x="702" y="940"/>
                  </a:cubicBezTo>
                  <a:cubicBezTo>
                    <a:pt x="889" y="899"/>
                    <a:pt x="1022" y="697"/>
                    <a:pt x="1014" y="488"/>
                  </a:cubicBezTo>
                  <a:cubicBezTo>
                    <a:pt x="1001" y="182"/>
                    <a:pt x="856" y="57"/>
                    <a:pt x="466" y="15"/>
                  </a:cubicBezTo>
                  <a:cubicBezTo>
                    <a:pt x="454" y="15"/>
                    <a:pt x="427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2882712" y="2431409"/>
              <a:ext cx="22367" cy="22367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10" y="1"/>
                  </a:moveTo>
                  <a:cubicBezTo>
                    <a:pt x="299" y="1"/>
                    <a:pt x="75" y="212"/>
                    <a:pt x="35" y="453"/>
                  </a:cubicBezTo>
                  <a:cubicBezTo>
                    <a:pt x="0" y="703"/>
                    <a:pt x="180" y="953"/>
                    <a:pt x="430" y="995"/>
                  </a:cubicBezTo>
                  <a:cubicBezTo>
                    <a:pt x="453" y="999"/>
                    <a:pt x="476" y="1001"/>
                    <a:pt x="499" y="1001"/>
                  </a:cubicBezTo>
                  <a:cubicBezTo>
                    <a:pt x="720" y="1001"/>
                    <a:pt x="934" y="826"/>
                    <a:pt x="965" y="593"/>
                  </a:cubicBezTo>
                  <a:cubicBezTo>
                    <a:pt x="1000" y="343"/>
                    <a:pt x="785" y="37"/>
                    <a:pt x="549" y="3"/>
                  </a:cubicBezTo>
                  <a:cubicBezTo>
                    <a:pt x="536" y="2"/>
                    <a:pt x="523" y="1"/>
                    <a:pt x="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2736509" y="2347436"/>
              <a:ext cx="22233" cy="21407"/>
            </a:xfrm>
            <a:custGeom>
              <a:avLst/>
              <a:gdLst/>
              <a:ahLst/>
              <a:cxnLst/>
              <a:rect l="l" t="t" r="r" b="b"/>
              <a:pathLst>
                <a:path w="995" h="958" extrusionOk="0">
                  <a:moveTo>
                    <a:pt x="474" y="0"/>
                  </a:moveTo>
                  <a:cubicBezTo>
                    <a:pt x="254" y="0"/>
                    <a:pt x="54" y="200"/>
                    <a:pt x="29" y="461"/>
                  </a:cubicBezTo>
                  <a:cubicBezTo>
                    <a:pt x="1" y="698"/>
                    <a:pt x="203" y="928"/>
                    <a:pt x="453" y="954"/>
                  </a:cubicBezTo>
                  <a:cubicBezTo>
                    <a:pt x="472" y="956"/>
                    <a:pt x="490" y="958"/>
                    <a:pt x="509" y="958"/>
                  </a:cubicBezTo>
                  <a:cubicBezTo>
                    <a:pt x="740" y="958"/>
                    <a:pt x="927" y="797"/>
                    <a:pt x="959" y="559"/>
                  </a:cubicBezTo>
                  <a:cubicBezTo>
                    <a:pt x="994" y="303"/>
                    <a:pt x="771" y="24"/>
                    <a:pt x="514" y="3"/>
                  </a:cubicBezTo>
                  <a:cubicBezTo>
                    <a:pt x="501" y="1"/>
                    <a:pt x="487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730922" y="2508655"/>
              <a:ext cx="17720" cy="24155"/>
            </a:xfrm>
            <a:custGeom>
              <a:avLst/>
              <a:gdLst/>
              <a:ahLst/>
              <a:cxnLst/>
              <a:rect l="l" t="t" r="r" b="b"/>
              <a:pathLst>
                <a:path w="793" h="1081" extrusionOk="0">
                  <a:moveTo>
                    <a:pt x="362" y="0"/>
                  </a:moveTo>
                  <a:cubicBezTo>
                    <a:pt x="245" y="0"/>
                    <a:pt x="129" y="75"/>
                    <a:pt x="78" y="213"/>
                  </a:cubicBezTo>
                  <a:cubicBezTo>
                    <a:pt x="29" y="372"/>
                    <a:pt x="1" y="539"/>
                    <a:pt x="1" y="705"/>
                  </a:cubicBezTo>
                  <a:cubicBezTo>
                    <a:pt x="1" y="914"/>
                    <a:pt x="181" y="1080"/>
                    <a:pt x="383" y="1080"/>
                  </a:cubicBezTo>
                  <a:cubicBezTo>
                    <a:pt x="388" y="1080"/>
                    <a:pt x="393" y="1081"/>
                    <a:pt x="399" y="1081"/>
                  </a:cubicBezTo>
                  <a:cubicBezTo>
                    <a:pt x="599" y="1081"/>
                    <a:pt x="752" y="927"/>
                    <a:pt x="793" y="609"/>
                  </a:cubicBezTo>
                  <a:cubicBezTo>
                    <a:pt x="758" y="512"/>
                    <a:pt x="716" y="303"/>
                    <a:pt x="604" y="137"/>
                  </a:cubicBezTo>
                  <a:cubicBezTo>
                    <a:pt x="542" y="44"/>
                    <a:pt x="45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2787589" y="2591265"/>
              <a:ext cx="19083" cy="22770"/>
            </a:xfrm>
            <a:custGeom>
              <a:avLst/>
              <a:gdLst/>
              <a:ahLst/>
              <a:cxnLst/>
              <a:rect l="l" t="t" r="r" b="b"/>
              <a:pathLst>
                <a:path w="854" h="1019" extrusionOk="0">
                  <a:moveTo>
                    <a:pt x="449" y="1"/>
                  </a:moveTo>
                  <a:cubicBezTo>
                    <a:pt x="255" y="1"/>
                    <a:pt x="67" y="244"/>
                    <a:pt x="27" y="550"/>
                  </a:cubicBezTo>
                  <a:cubicBezTo>
                    <a:pt x="0" y="780"/>
                    <a:pt x="152" y="989"/>
                    <a:pt x="375" y="1017"/>
                  </a:cubicBezTo>
                  <a:cubicBezTo>
                    <a:pt x="387" y="1018"/>
                    <a:pt x="399" y="1019"/>
                    <a:pt x="411" y="1019"/>
                  </a:cubicBezTo>
                  <a:cubicBezTo>
                    <a:pt x="618" y="1019"/>
                    <a:pt x="800" y="858"/>
                    <a:pt x="819" y="642"/>
                  </a:cubicBezTo>
                  <a:cubicBezTo>
                    <a:pt x="854" y="350"/>
                    <a:pt x="674" y="24"/>
                    <a:pt x="472" y="2"/>
                  </a:cubicBezTo>
                  <a:cubicBezTo>
                    <a:pt x="464" y="1"/>
                    <a:pt x="457" y="1"/>
                    <a:pt x="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2807275" y="2389601"/>
              <a:ext cx="18703" cy="21853"/>
            </a:xfrm>
            <a:custGeom>
              <a:avLst/>
              <a:gdLst/>
              <a:ahLst/>
              <a:cxnLst/>
              <a:rect l="l" t="t" r="r" b="b"/>
              <a:pathLst>
                <a:path w="837" h="978" extrusionOk="0">
                  <a:moveTo>
                    <a:pt x="416" y="1"/>
                  </a:moveTo>
                  <a:cubicBezTo>
                    <a:pt x="385" y="1"/>
                    <a:pt x="353" y="5"/>
                    <a:pt x="321" y="12"/>
                  </a:cubicBezTo>
                  <a:cubicBezTo>
                    <a:pt x="126" y="61"/>
                    <a:pt x="1" y="241"/>
                    <a:pt x="21" y="449"/>
                  </a:cubicBezTo>
                  <a:cubicBezTo>
                    <a:pt x="56" y="749"/>
                    <a:pt x="244" y="978"/>
                    <a:pt x="453" y="978"/>
                  </a:cubicBezTo>
                  <a:cubicBezTo>
                    <a:pt x="646" y="978"/>
                    <a:pt x="771" y="818"/>
                    <a:pt x="799" y="561"/>
                  </a:cubicBezTo>
                  <a:cubicBezTo>
                    <a:pt x="836" y="239"/>
                    <a:pt x="660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2614974" y="2485707"/>
              <a:ext cx="20379" cy="19194"/>
            </a:xfrm>
            <a:custGeom>
              <a:avLst/>
              <a:gdLst/>
              <a:ahLst/>
              <a:cxnLst/>
              <a:rect l="l" t="t" r="r" b="b"/>
              <a:pathLst>
                <a:path w="912" h="859" extrusionOk="0">
                  <a:moveTo>
                    <a:pt x="448" y="1"/>
                  </a:moveTo>
                  <a:cubicBezTo>
                    <a:pt x="221" y="1"/>
                    <a:pt x="34" y="166"/>
                    <a:pt x="16" y="392"/>
                  </a:cubicBezTo>
                  <a:cubicBezTo>
                    <a:pt x="1" y="622"/>
                    <a:pt x="176" y="837"/>
                    <a:pt x="404" y="857"/>
                  </a:cubicBezTo>
                  <a:cubicBezTo>
                    <a:pt x="417" y="858"/>
                    <a:pt x="430" y="859"/>
                    <a:pt x="443" y="859"/>
                  </a:cubicBezTo>
                  <a:cubicBezTo>
                    <a:pt x="670" y="859"/>
                    <a:pt x="871" y="678"/>
                    <a:pt x="891" y="455"/>
                  </a:cubicBezTo>
                  <a:cubicBezTo>
                    <a:pt x="911" y="225"/>
                    <a:pt x="738" y="24"/>
                    <a:pt x="501" y="4"/>
                  </a:cubicBezTo>
                  <a:cubicBezTo>
                    <a:pt x="483" y="2"/>
                    <a:pt x="465" y="1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2682657" y="2476255"/>
              <a:ext cx="18658" cy="17474"/>
            </a:xfrm>
            <a:custGeom>
              <a:avLst/>
              <a:gdLst/>
              <a:ahLst/>
              <a:cxnLst/>
              <a:rect l="l" t="t" r="r" b="b"/>
              <a:pathLst>
                <a:path w="835" h="782" extrusionOk="0">
                  <a:moveTo>
                    <a:pt x="421" y="0"/>
                  </a:moveTo>
                  <a:cubicBezTo>
                    <a:pt x="220" y="0"/>
                    <a:pt x="41" y="152"/>
                    <a:pt x="22" y="357"/>
                  </a:cubicBezTo>
                  <a:cubicBezTo>
                    <a:pt x="1" y="572"/>
                    <a:pt x="147" y="753"/>
                    <a:pt x="356" y="780"/>
                  </a:cubicBezTo>
                  <a:cubicBezTo>
                    <a:pt x="368" y="781"/>
                    <a:pt x="381" y="782"/>
                    <a:pt x="394" y="782"/>
                  </a:cubicBezTo>
                  <a:cubicBezTo>
                    <a:pt x="596" y="782"/>
                    <a:pt x="794" y="622"/>
                    <a:pt x="814" y="420"/>
                  </a:cubicBezTo>
                  <a:cubicBezTo>
                    <a:pt x="834" y="218"/>
                    <a:pt x="681" y="30"/>
                    <a:pt x="472" y="3"/>
                  </a:cubicBezTo>
                  <a:cubicBezTo>
                    <a:pt x="455" y="1"/>
                    <a:pt x="438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652715" y="2409086"/>
              <a:ext cx="17563" cy="17608"/>
            </a:xfrm>
            <a:custGeom>
              <a:avLst/>
              <a:gdLst/>
              <a:ahLst/>
              <a:cxnLst/>
              <a:rect l="l" t="t" r="r" b="b"/>
              <a:pathLst>
                <a:path w="786" h="788" extrusionOk="0">
                  <a:moveTo>
                    <a:pt x="439" y="1"/>
                  </a:moveTo>
                  <a:cubicBezTo>
                    <a:pt x="241" y="1"/>
                    <a:pt x="41" y="180"/>
                    <a:pt x="20" y="377"/>
                  </a:cubicBezTo>
                  <a:cubicBezTo>
                    <a:pt x="0" y="571"/>
                    <a:pt x="145" y="766"/>
                    <a:pt x="341" y="786"/>
                  </a:cubicBezTo>
                  <a:cubicBezTo>
                    <a:pt x="352" y="787"/>
                    <a:pt x="364" y="788"/>
                    <a:pt x="376" y="788"/>
                  </a:cubicBezTo>
                  <a:cubicBezTo>
                    <a:pt x="570" y="788"/>
                    <a:pt x="739" y="620"/>
                    <a:pt x="764" y="391"/>
                  </a:cubicBezTo>
                  <a:cubicBezTo>
                    <a:pt x="786" y="189"/>
                    <a:pt x="661" y="22"/>
                    <a:pt x="472" y="2"/>
                  </a:cubicBezTo>
                  <a:cubicBezTo>
                    <a:pt x="461" y="1"/>
                    <a:pt x="450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2751860" y="2475741"/>
              <a:ext cx="15709" cy="13429"/>
            </a:xfrm>
            <a:custGeom>
              <a:avLst/>
              <a:gdLst/>
              <a:ahLst/>
              <a:cxnLst/>
              <a:rect l="l" t="t" r="r" b="b"/>
              <a:pathLst>
                <a:path w="703" h="601" extrusionOk="0">
                  <a:moveTo>
                    <a:pt x="338" y="0"/>
                  </a:moveTo>
                  <a:cubicBezTo>
                    <a:pt x="167" y="0"/>
                    <a:pt x="33" y="92"/>
                    <a:pt x="16" y="228"/>
                  </a:cubicBezTo>
                  <a:cubicBezTo>
                    <a:pt x="1" y="386"/>
                    <a:pt x="154" y="575"/>
                    <a:pt x="327" y="595"/>
                  </a:cubicBezTo>
                  <a:cubicBezTo>
                    <a:pt x="352" y="598"/>
                    <a:pt x="375" y="600"/>
                    <a:pt x="397" y="600"/>
                  </a:cubicBezTo>
                  <a:cubicBezTo>
                    <a:pt x="545" y="600"/>
                    <a:pt x="639" y="518"/>
                    <a:pt x="676" y="373"/>
                  </a:cubicBezTo>
                  <a:cubicBezTo>
                    <a:pt x="702" y="171"/>
                    <a:pt x="592" y="33"/>
                    <a:pt x="404" y="5"/>
                  </a:cubicBezTo>
                  <a:cubicBezTo>
                    <a:pt x="382" y="2"/>
                    <a:pt x="360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7" name="Google Shape;447;p14"/>
          <p:cNvGrpSpPr/>
          <p:nvPr/>
        </p:nvGrpSpPr>
        <p:grpSpPr>
          <a:xfrm rot="6849101">
            <a:off x="5203917" y="4162223"/>
            <a:ext cx="920317" cy="1172182"/>
            <a:chOff x="5067625" y="4040775"/>
            <a:chExt cx="285050" cy="363050"/>
          </a:xfrm>
        </p:grpSpPr>
        <p:sp>
          <p:nvSpPr>
            <p:cNvPr id="448" name="Google Shape;448;p14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1" name="Google Shape;451;p14"/>
          <p:cNvGrpSpPr/>
          <p:nvPr/>
        </p:nvGrpSpPr>
        <p:grpSpPr>
          <a:xfrm rot="10559498">
            <a:off x="6813383" y="2859820"/>
            <a:ext cx="2658405" cy="2800149"/>
            <a:chOff x="5648800" y="3205550"/>
            <a:chExt cx="713625" cy="751675"/>
          </a:xfrm>
        </p:grpSpPr>
        <p:sp>
          <p:nvSpPr>
            <p:cNvPr id="452" name="Google Shape;452;p14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56" name="Google Shape;456;p14"/>
          <p:cNvSpPr/>
          <p:nvPr/>
        </p:nvSpPr>
        <p:spPr>
          <a:xfrm rot="-6164651">
            <a:off x="-276419" y="3963106"/>
            <a:ext cx="2812089" cy="2102514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7" name="Google Shape;457;p14"/>
          <p:cNvSpPr/>
          <p:nvPr/>
        </p:nvSpPr>
        <p:spPr>
          <a:xfrm rot="9452410">
            <a:off x="79173" y="4302595"/>
            <a:ext cx="1561354" cy="2221724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6"/>
          <p:cNvSpPr txBox="1">
            <a:spLocks noGrp="1"/>
          </p:cNvSpPr>
          <p:nvPr>
            <p:ph type="title"/>
          </p:nvPr>
        </p:nvSpPr>
        <p:spPr>
          <a:xfrm>
            <a:off x="720000" y="2681967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8" name="Google Shape;488;p16"/>
          <p:cNvSpPr txBox="1">
            <a:spLocks noGrp="1"/>
          </p:cNvSpPr>
          <p:nvPr>
            <p:ph type="subTitle" idx="1"/>
          </p:nvPr>
        </p:nvSpPr>
        <p:spPr>
          <a:xfrm>
            <a:off x="720000" y="3016008"/>
            <a:ext cx="23364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6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6"/>
          <p:cNvSpPr txBox="1">
            <a:spLocks noGrp="1"/>
          </p:cNvSpPr>
          <p:nvPr>
            <p:ph type="title" idx="3"/>
          </p:nvPr>
        </p:nvSpPr>
        <p:spPr>
          <a:xfrm>
            <a:off x="3403800" y="2681967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1" name="Google Shape;491;p16"/>
          <p:cNvSpPr txBox="1">
            <a:spLocks noGrp="1"/>
          </p:cNvSpPr>
          <p:nvPr>
            <p:ph type="subTitle" idx="4"/>
          </p:nvPr>
        </p:nvSpPr>
        <p:spPr>
          <a:xfrm>
            <a:off x="3403800" y="3016008"/>
            <a:ext cx="23364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 idx="5"/>
          </p:nvPr>
        </p:nvSpPr>
        <p:spPr>
          <a:xfrm>
            <a:off x="6087600" y="2681967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6"/>
          </p:nvPr>
        </p:nvSpPr>
        <p:spPr>
          <a:xfrm>
            <a:off x="6087600" y="3016008"/>
            <a:ext cx="2336400" cy="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/>
          <p:nvPr/>
        </p:nvSpPr>
        <p:spPr>
          <a:xfrm rot="1038924">
            <a:off x="-1719292" y="3912556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5" name="Google Shape;495;p16"/>
          <p:cNvGrpSpPr/>
          <p:nvPr/>
        </p:nvGrpSpPr>
        <p:grpSpPr>
          <a:xfrm rot="951794">
            <a:off x="-1576476" y="-922974"/>
            <a:ext cx="2280205" cy="2334345"/>
            <a:chOff x="4274225" y="3458650"/>
            <a:chExt cx="504350" cy="516325"/>
          </a:xfrm>
        </p:grpSpPr>
        <p:sp>
          <p:nvSpPr>
            <p:cNvPr id="496" name="Google Shape;496;p16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9" name="Google Shape;499;p16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0" name="Google Shape;500;p16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2" name="Google Shape;502;p16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3" name="Google Shape;503;p16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16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5" name="Google Shape;505;p16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6" name="Google Shape;506;p16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7" name="Google Shape;507;p16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0" name="Google Shape;510;p16"/>
          <p:cNvGrpSpPr/>
          <p:nvPr/>
        </p:nvGrpSpPr>
        <p:grpSpPr>
          <a:xfrm rot="10800000">
            <a:off x="7204266" y="4344149"/>
            <a:ext cx="2936823" cy="2497970"/>
            <a:chOff x="4171275" y="2392250"/>
            <a:chExt cx="767075" cy="652450"/>
          </a:xfrm>
        </p:grpSpPr>
        <p:sp>
          <p:nvSpPr>
            <p:cNvPr id="511" name="Google Shape;511;p16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2" name="Google Shape;512;p16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3" name="Google Shape;513;p16"/>
          <p:cNvGrpSpPr/>
          <p:nvPr/>
        </p:nvGrpSpPr>
        <p:grpSpPr>
          <a:xfrm rot="-7211706">
            <a:off x="7753687" y="-1247105"/>
            <a:ext cx="2658432" cy="2800177"/>
            <a:chOff x="5648800" y="3205550"/>
            <a:chExt cx="713625" cy="751675"/>
          </a:xfrm>
        </p:grpSpPr>
        <p:sp>
          <p:nvSpPr>
            <p:cNvPr id="514" name="Google Shape;514;p16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7" name="Google Shape;517;p16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8" name="Google Shape;518;p16"/>
          <p:cNvSpPr/>
          <p:nvPr/>
        </p:nvSpPr>
        <p:spPr>
          <a:xfrm rot="-4242842">
            <a:off x="7946810" y="-1886359"/>
            <a:ext cx="2272160" cy="323326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9" name="Google Shape;519;p16"/>
          <p:cNvSpPr/>
          <p:nvPr/>
        </p:nvSpPr>
        <p:spPr>
          <a:xfrm rot="-6779669">
            <a:off x="-2174161" y="3617198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0" name="Google Shape;520;p16"/>
          <p:cNvGrpSpPr/>
          <p:nvPr/>
        </p:nvGrpSpPr>
        <p:grpSpPr>
          <a:xfrm rot="1784637">
            <a:off x="6013769" y="4633994"/>
            <a:ext cx="1094006" cy="1393366"/>
            <a:chOff x="3454850" y="1793275"/>
            <a:chExt cx="285050" cy="363050"/>
          </a:xfrm>
        </p:grpSpPr>
        <p:sp>
          <p:nvSpPr>
            <p:cNvPr id="521" name="Google Shape;521;p16"/>
            <p:cNvSpPr/>
            <p:nvPr/>
          </p:nvSpPr>
          <p:spPr>
            <a:xfrm>
              <a:off x="3454850" y="1793275"/>
              <a:ext cx="158375" cy="168125"/>
            </a:xfrm>
            <a:custGeom>
              <a:avLst/>
              <a:gdLst/>
              <a:ahLst/>
              <a:cxnLst/>
              <a:rect l="l" t="t" r="r" b="b"/>
              <a:pathLst>
                <a:path w="6335" h="6725" extrusionOk="0">
                  <a:moveTo>
                    <a:pt x="3193" y="0"/>
                  </a:moveTo>
                  <a:cubicBezTo>
                    <a:pt x="2866" y="0"/>
                    <a:pt x="2539" y="75"/>
                    <a:pt x="2213" y="240"/>
                  </a:cubicBezTo>
                  <a:cubicBezTo>
                    <a:pt x="913" y="881"/>
                    <a:pt x="0" y="2629"/>
                    <a:pt x="208" y="4062"/>
                  </a:cubicBezTo>
                  <a:cubicBezTo>
                    <a:pt x="409" y="5501"/>
                    <a:pt x="1591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6"/>
                    <a:pt x="5965" y="724"/>
                    <a:pt x="4501" y="341"/>
                  </a:cubicBezTo>
                  <a:cubicBezTo>
                    <a:pt x="4419" y="315"/>
                    <a:pt x="4344" y="283"/>
                    <a:pt x="4269" y="253"/>
                  </a:cubicBezTo>
                  <a:cubicBezTo>
                    <a:pt x="3913" y="91"/>
                    <a:pt x="3554" y="0"/>
                    <a:pt x="3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469925" y="2046200"/>
              <a:ext cx="113950" cy="110125"/>
            </a:xfrm>
            <a:custGeom>
              <a:avLst/>
              <a:gdLst/>
              <a:ahLst/>
              <a:cxnLst/>
              <a:rect l="l" t="t" r="r" b="b"/>
              <a:pathLst>
                <a:path w="4558" h="4405" extrusionOk="0">
                  <a:moveTo>
                    <a:pt x="2274" y="1"/>
                  </a:moveTo>
                  <a:cubicBezTo>
                    <a:pt x="2034" y="1"/>
                    <a:pt x="1805" y="70"/>
                    <a:pt x="1584" y="204"/>
                  </a:cubicBezTo>
                  <a:cubicBezTo>
                    <a:pt x="994" y="568"/>
                    <a:pt x="536" y="1058"/>
                    <a:pt x="246" y="1687"/>
                  </a:cubicBezTo>
                  <a:cubicBezTo>
                    <a:pt x="58" y="2108"/>
                    <a:pt x="0" y="2542"/>
                    <a:pt x="189" y="2981"/>
                  </a:cubicBezTo>
                  <a:cubicBezTo>
                    <a:pt x="553" y="3844"/>
                    <a:pt x="1523" y="4405"/>
                    <a:pt x="2467" y="4405"/>
                  </a:cubicBezTo>
                  <a:cubicBezTo>
                    <a:pt x="2746" y="4405"/>
                    <a:pt x="3023" y="4355"/>
                    <a:pt x="3281" y="4251"/>
                  </a:cubicBezTo>
                  <a:cubicBezTo>
                    <a:pt x="4080" y="3924"/>
                    <a:pt x="4539" y="3183"/>
                    <a:pt x="4551" y="2189"/>
                  </a:cubicBezTo>
                  <a:cubicBezTo>
                    <a:pt x="4557" y="1184"/>
                    <a:pt x="3997" y="436"/>
                    <a:pt x="3031" y="172"/>
                  </a:cubicBezTo>
                  <a:cubicBezTo>
                    <a:pt x="2924" y="141"/>
                    <a:pt x="2816" y="109"/>
                    <a:pt x="2715" y="77"/>
                  </a:cubicBezTo>
                  <a:cubicBezTo>
                    <a:pt x="2565" y="26"/>
                    <a:pt x="2418" y="1"/>
                    <a:pt x="2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670275" y="1959175"/>
              <a:ext cx="69625" cy="77025"/>
            </a:xfrm>
            <a:custGeom>
              <a:avLst/>
              <a:gdLst/>
              <a:ahLst/>
              <a:cxnLst/>
              <a:rect l="l" t="t" r="r" b="b"/>
              <a:pathLst>
                <a:path w="2785" h="3081" extrusionOk="0">
                  <a:moveTo>
                    <a:pt x="1309" y="1"/>
                  </a:moveTo>
                  <a:cubicBezTo>
                    <a:pt x="1086" y="1"/>
                    <a:pt x="867" y="83"/>
                    <a:pt x="667" y="246"/>
                  </a:cubicBezTo>
                  <a:cubicBezTo>
                    <a:pt x="207" y="623"/>
                    <a:pt x="32" y="1127"/>
                    <a:pt x="6" y="1592"/>
                  </a:cubicBezTo>
                  <a:cubicBezTo>
                    <a:pt x="0" y="2314"/>
                    <a:pt x="333" y="2810"/>
                    <a:pt x="885" y="3006"/>
                  </a:cubicBezTo>
                  <a:cubicBezTo>
                    <a:pt x="1025" y="3056"/>
                    <a:pt x="1169" y="3081"/>
                    <a:pt x="1312" y="3081"/>
                  </a:cubicBezTo>
                  <a:cubicBezTo>
                    <a:pt x="1693" y="3081"/>
                    <a:pt x="2064" y="2906"/>
                    <a:pt x="2306" y="2560"/>
                  </a:cubicBezTo>
                  <a:cubicBezTo>
                    <a:pt x="2483" y="2302"/>
                    <a:pt x="2627" y="1981"/>
                    <a:pt x="2671" y="1673"/>
                  </a:cubicBezTo>
                  <a:cubicBezTo>
                    <a:pt x="2784" y="976"/>
                    <a:pt x="2646" y="448"/>
                    <a:pt x="1992" y="246"/>
                  </a:cubicBezTo>
                  <a:cubicBezTo>
                    <a:pt x="1955" y="234"/>
                    <a:pt x="1917" y="196"/>
                    <a:pt x="1879" y="178"/>
                  </a:cubicBezTo>
                  <a:cubicBezTo>
                    <a:pt x="1692" y="60"/>
                    <a:pt x="1499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8"/>
          <p:cNvSpPr txBox="1">
            <a:spLocks noGrp="1"/>
          </p:cNvSpPr>
          <p:nvPr>
            <p:ph type="title"/>
          </p:nvPr>
        </p:nvSpPr>
        <p:spPr>
          <a:xfrm>
            <a:off x="720000" y="1827725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subTitle" idx="1"/>
          </p:nvPr>
        </p:nvSpPr>
        <p:spPr>
          <a:xfrm>
            <a:off x="720000" y="2116966"/>
            <a:ext cx="2520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title" idx="3"/>
          </p:nvPr>
        </p:nvSpPr>
        <p:spPr>
          <a:xfrm>
            <a:off x="720000" y="3168384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subTitle" idx="4"/>
          </p:nvPr>
        </p:nvSpPr>
        <p:spPr>
          <a:xfrm>
            <a:off x="720000" y="3457625"/>
            <a:ext cx="2520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title" idx="5"/>
          </p:nvPr>
        </p:nvSpPr>
        <p:spPr>
          <a:xfrm>
            <a:off x="5903775" y="1827725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69" name="Google Shape;569;p18"/>
          <p:cNvSpPr txBox="1">
            <a:spLocks noGrp="1"/>
          </p:cNvSpPr>
          <p:nvPr>
            <p:ph type="subTitle" idx="6"/>
          </p:nvPr>
        </p:nvSpPr>
        <p:spPr>
          <a:xfrm>
            <a:off x="5903775" y="2116965"/>
            <a:ext cx="2520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8"/>
          <p:cNvSpPr txBox="1">
            <a:spLocks noGrp="1"/>
          </p:cNvSpPr>
          <p:nvPr>
            <p:ph type="title" idx="7"/>
          </p:nvPr>
        </p:nvSpPr>
        <p:spPr>
          <a:xfrm>
            <a:off x="5903775" y="3168384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1" name="Google Shape;571;p18"/>
          <p:cNvSpPr txBox="1">
            <a:spLocks noGrp="1"/>
          </p:cNvSpPr>
          <p:nvPr>
            <p:ph type="subTitle" idx="8"/>
          </p:nvPr>
        </p:nvSpPr>
        <p:spPr>
          <a:xfrm>
            <a:off x="5903775" y="3457624"/>
            <a:ext cx="2520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"/>
          <p:cNvSpPr/>
          <p:nvPr/>
        </p:nvSpPr>
        <p:spPr>
          <a:xfrm rot="7327934" flipH="1">
            <a:off x="-2232859" y="-2067617"/>
            <a:ext cx="4045492" cy="3024692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73" name="Google Shape;573;p18"/>
          <p:cNvGrpSpPr/>
          <p:nvPr/>
        </p:nvGrpSpPr>
        <p:grpSpPr>
          <a:xfrm rot="-6003254" flipH="1">
            <a:off x="-1350230" y="3834465"/>
            <a:ext cx="2280233" cy="2334373"/>
            <a:chOff x="4274225" y="3458650"/>
            <a:chExt cx="504350" cy="516325"/>
          </a:xfrm>
        </p:grpSpPr>
        <p:sp>
          <p:nvSpPr>
            <p:cNvPr id="574" name="Google Shape;574;p18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88" name="Google Shape;588;p18"/>
          <p:cNvGrpSpPr/>
          <p:nvPr/>
        </p:nvGrpSpPr>
        <p:grpSpPr>
          <a:xfrm rot="-3588294" flipH="1">
            <a:off x="7482962" y="3668108"/>
            <a:ext cx="2658432" cy="2800177"/>
            <a:chOff x="5648800" y="3205550"/>
            <a:chExt cx="713625" cy="751675"/>
          </a:xfrm>
        </p:grpSpPr>
        <p:sp>
          <p:nvSpPr>
            <p:cNvPr id="589" name="Google Shape;589;p18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93" name="Google Shape;593;p18"/>
          <p:cNvSpPr/>
          <p:nvPr/>
        </p:nvSpPr>
        <p:spPr>
          <a:xfrm rot="-6557158" flipH="1">
            <a:off x="3178997" y="3857596"/>
            <a:ext cx="2272160" cy="323326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4" name="Google Shape;594;p18"/>
          <p:cNvSpPr/>
          <p:nvPr/>
        </p:nvSpPr>
        <p:spPr>
          <a:xfrm rot="-2319775" flipH="1">
            <a:off x="-2044297" y="-2083529"/>
            <a:ext cx="2926351" cy="4164176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95" name="Google Shape;595;p18"/>
          <p:cNvGrpSpPr/>
          <p:nvPr/>
        </p:nvGrpSpPr>
        <p:grpSpPr>
          <a:xfrm flipH="1">
            <a:off x="8352230" y="1602302"/>
            <a:ext cx="1094022" cy="1393386"/>
            <a:chOff x="3454850" y="1793275"/>
            <a:chExt cx="285050" cy="363050"/>
          </a:xfrm>
        </p:grpSpPr>
        <p:sp>
          <p:nvSpPr>
            <p:cNvPr id="596" name="Google Shape;596;p18"/>
            <p:cNvSpPr/>
            <p:nvPr/>
          </p:nvSpPr>
          <p:spPr>
            <a:xfrm>
              <a:off x="3454850" y="1793275"/>
              <a:ext cx="158375" cy="168125"/>
            </a:xfrm>
            <a:custGeom>
              <a:avLst/>
              <a:gdLst/>
              <a:ahLst/>
              <a:cxnLst/>
              <a:rect l="l" t="t" r="r" b="b"/>
              <a:pathLst>
                <a:path w="6335" h="6725" extrusionOk="0">
                  <a:moveTo>
                    <a:pt x="3193" y="0"/>
                  </a:moveTo>
                  <a:cubicBezTo>
                    <a:pt x="2866" y="0"/>
                    <a:pt x="2539" y="75"/>
                    <a:pt x="2213" y="240"/>
                  </a:cubicBezTo>
                  <a:cubicBezTo>
                    <a:pt x="913" y="881"/>
                    <a:pt x="0" y="2629"/>
                    <a:pt x="208" y="4062"/>
                  </a:cubicBezTo>
                  <a:cubicBezTo>
                    <a:pt x="409" y="5501"/>
                    <a:pt x="1591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6"/>
                    <a:pt x="5965" y="724"/>
                    <a:pt x="4501" y="341"/>
                  </a:cubicBezTo>
                  <a:cubicBezTo>
                    <a:pt x="4419" y="315"/>
                    <a:pt x="4344" y="283"/>
                    <a:pt x="4269" y="253"/>
                  </a:cubicBezTo>
                  <a:cubicBezTo>
                    <a:pt x="3913" y="91"/>
                    <a:pt x="3554" y="0"/>
                    <a:pt x="3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3469925" y="2046200"/>
              <a:ext cx="113950" cy="110125"/>
            </a:xfrm>
            <a:custGeom>
              <a:avLst/>
              <a:gdLst/>
              <a:ahLst/>
              <a:cxnLst/>
              <a:rect l="l" t="t" r="r" b="b"/>
              <a:pathLst>
                <a:path w="4558" h="4405" extrusionOk="0">
                  <a:moveTo>
                    <a:pt x="2274" y="1"/>
                  </a:moveTo>
                  <a:cubicBezTo>
                    <a:pt x="2034" y="1"/>
                    <a:pt x="1805" y="70"/>
                    <a:pt x="1584" y="204"/>
                  </a:cubicBezTo>
                  <a:cubicBezTo>
                    <a:pt x="994" y="568"/>
                    <a:pt x="536" y="1058"/>
                    <a:pt x="246" y="1687"/>
                  </a:cubicBezTo>
                  <a:cubicBezTo>
                    <a:pt x="58" y="2108"/>
                    <a:pt x="0" y="2542"/>
                    <a:pt x="189" y="2981"/>
                  </a:cubicBezTo>
                  <a:cubicBezTo>
                    <a:pt x="553" y="3844"/>
                    <a:pt x="1523" y="4405"/>
                    <a:pt x="2467" y="4405"/>
                  </a:cubicBezTo>
                  <a:cubicBezTo>
                    <a:pt x="2746" y="4405"/>
                    <a:pt x="3023" y="4355"/>
                    <a:pt x="3281" y="4251"/>
                  </a:cubicBezTo>
                  <a:cubicBezTo>
                    <a:pt x="4080" y="3924"/>
                    <a:pt x="4539" y="3183"/>
                    <a:pt x="4551" y="2189"/>
                  </a:cubicBezTo>
                  <a:cubicBezTo>
                    <a:pt x="4557" y="1184"/>
                    <a:pt x="3997" y="436"/>
                    <a:pt x="3031" y="172"/>
                  </a:cubicBezTo>
                  <a:cubicBezTo>
                    <a:pt x="2924" y="141"/>
                    <a:pt x="2816" y="109"/>
                    <a:pt x="2715" y="77"/>
                  </a:cubicBezTo>
                  <a:cubicBezTo>
                    <a:pt x="2565" y="26"/>
                    <a:pt x="2418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3670275" y="1959175"/>
              <a:ext cx="69625" cy="77025"/>
            </a:xfrm>
            <a:custGeom>
              <a:avLst/>
              <a:gdLst/>
              <a:ahLst/>
              <a:cxnLst/>
              <a:rect l="l" t="t" r="r" b="b"/>
              <a:pathLst>
                <a:path w="2785" h="3081" extrusionOk="0">
                  <a:moveTo>
                    <a:pt x="1309" y="1"/>
                  </a:moveTo>
                  <a:cubicBezTo>
                    <a:pt x="1086" y="1"/>
                    <a:pt x="867" y="83"/>
                    <a:pt x="667" y="246"/>
                  </a:cubicBezTo>
                  <a:cubicBezTo>
                    <a:pt x="207" y="623"/>
                    <a:pt x="32" y="1127"/>
                    <a:pt x="6" y="1592"/>
                  </a:cubicBezTo>
                  <a:cubicBezTo>
                    <a:pt x="0" y="2314"/>
                    <a:pt x="333" y="2810"/>
                    <a:pt x="885" y="3006"/>
                  </a:cubicBezTo>
                  <a:cubicBezTo>
                    <a:pt x="1025" y="3056"/>
                    <a:pt x="1169" y="3081"/>
                    <a:pt x="1312" y="3081"/>
                  </a:cubicBezTo>
                  <a:cubicBezTo>
                    <a:pt x="1693" y="3081"/>
                    <a:pt x="2064" y="2906"/>
                    <a:pt x="2306" y="2560"/>
                  </a:cubicBezTo>
                  <a:cubicBezTo>
                    <a:pt x="2483" y="2302"/>
                    <a:pt x="2627" y="1981"/>
                    <a:pt x="2671" y="1673"/>
                  </a:cubicBezTo>
                  <a:cubicBezTo>
                    <a:pt x="2784" y="976"/>
                    <a:pt x="2646" y="448"/>
                    <a:pt x="1992" y="246"/>
                  </a:cubicBezTo>
                  <a:cubicBezTo>
                    <a:pt x="1955" y="234"/>
                    <a:pt x="1917" y="196"/>
                    <a:pt x="1879" y="178"/>
                  </a:cubicBezTo>
                  <a:cubicBezTo>
                    <a:pt x="1692" y="60"/>
                    <a:pt x="1499" y="1"/>
                    <a:pt x="1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99" name="Google Shape;599;p18"/>
          <p:cNvGrpSpPr/>
          <p:nvPr/>
        </p:nvGrpSpPr>
        <p:grpSpPr>
          <a:xfrm flipH="1">
            <a:off x="6933541" y="-1620940"/>
            <a:ext cx="2936823" cy="2497970"/>
            <a:chOff x="4171275" y="2392250"/>
            <a:chExt cx="767075" cy="652450"/>
          </a:xfrm>
        </p:grpSpPr>
        <p:sp>
          <p:nvSpPr>
            <p:cNvPr id="600" name="Google Shape;600;p18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solidFill>
          <a:schemeClr val="accent3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9"/>
          <p:cNvSpPr txBox="1">
            <a:spLocks noGrp="1"/>
          </p:cNvSpPr>
          <p:nvPr>
            <p:ph type="title"/>
          </p:nvPr>
        </p:nvSpPr>
        <p:spPr>
          <a:xfrm>
            <a:off x="836375" y="19726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4" name="Google Shape;604;p19"/>
          <p:cNvSpPr txBox="1">
            <a:spLocks noGrp="1"/>
          </p:cNvSpPr>
          <p:nvPr>
            <p:ph type="subTitle" idx="1"/>
          </p:nvPr>
        </p:nvSpPr>
        <p:spPr>
          <a:xfrm>
            <a:off x="836375" y="2269375"/>
            <a:ext cx="2072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9"/>
          <p:cNvSpPr txBox="1">
            <a:spLocks noGrp="1"/>
          </p:cNvSpPr>
          <p:nvPr>
            <p:ph type="title" idx="2"/>
          </p:nvPr>
        </p:nvSpPr>
        <p:spPr>
          <a:xfrm>
            <a:off x="3535650" y="19726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6" name="Google Shape;606;p19"/>
          <p:cNvSpPr txBox="1">
            <a:spLocks noGrp="1"/>
          </p:cNvSpPr>
          <p:nvPr>
            <p:ph type="subTitle" idx="3"/>
          </p:nvPr>
        </p:nvSpPr>
        <p:spPr>
          <a:xfrm>
            <a:off x="3535650" y="2269375"/>
            <a:ext cx="2072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"/>
          <p:cNvSpPr txBox="1">
            <a:spLocks noGrp="1"/>
          </p:cNvSpPr>
          <p:nvPr>
            <p:ph type="title" idx="4"/>
          </p:nvPr>
        </p:nvSpPr>
        <p:spPr>
          <a:xfrm>
            <a:off x="836375" y="37870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8" name="Google Shape;608;p19"/>
          <p:cNvSpPr txBox="1">
            <a:spLocks noGrp="1"/>
          </p:cNvSpPr>
          <p:nvPr>
            <p:ph type="subTitle" idx="5"/>
          </p:nvPr>
        </p:nvSpPr>
        <p:spPr>
          <a:xfrm>
            <a:off x="836375" y="4083775"/>
            <a:ext cx="2072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9"/>
          <p:cNvSpPr txBox="1">
            <a:spLocks noGrp="1"/>
          </p:cNvSpPr>
          <p:nvPr>
            <p:ph type="title" idx="6"/>
          </p:nvPr>
        </p:nvSpPr>
        <p:spPr>
          <a:xfrm>
            <a:off x="3535650" y="37870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0" name="Google Shape;610;p19"/>
          <p:cNvSpPr txBox="1">
            <a:spLocks noGrp="1"/>
          </p:cNvSpPr>
          <p:nvPr>
            <p:ph type="subTitle" idx="7"/>
          </p:nvPr>
        </p:nvSpPr>
        <p:spPr>
          <a:xfrm>
            <a:off x="3535650" y="4083775"/>
            <a:ext cx="2072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9"/>
          <p:cNvSpPr txBox="1">
            <a:spLocks noGrp="1"/>
          </p:cNvSpPr>
          <p:nvPr>
            <p:ph type="title" idx="8"/>
          </p:nvPr>
        </p:nvSpPr>
        <p:spPr>
          <a:xfrm>
            <a:off x="6234925" y="19726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2" name="Google Shape;612;p19"/>
          <p:cNvSpPr txBox="1">
            <a:spLocks noGrp="1"/>
          </p:cNvSpPr>
          <p:nvPr>
            <p:ph type="subTitle" idx="9"/>
          </p:nvPr>
        </p:nvSpPr>
        <p:spPr>
          <a:xfrm>
            <a:off x="6234925" y="2269375"/>
            <a:ext cx="2072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"/>
          <p:cNvSpPr txBox="1">
            <a:spLocks noGrp="1"/>
          </p:cNvSpPr>
          <p:nvPr>
            <p:ph type="title" idx="13"/>
          </p:nvPr>
        </p:nvSpPr>
        <p:spPr>
          <a:xfrm>
            <a:off x="6234925" y="37870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4" name="Google Shape;614;p19"/>
          <p:cNvSpPr txBox="1">
            <a:spLocks noGrp="1"/>
          </p:cNvSpPr>
          <p:nvPr>
            <p:ph type="subTitle" idx="14"/>
          </p:nvPr>
        </p:nvSpPr>
        <p:spPr>
          <a:xfrm>
            <a:off x="6234925" y="4083775"/>
            <a:ext cx="2072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"/>
          <p:cNvSpPr/>
          <p:nvPr/>
        </p:nvSpPr>
        <p:spPr>
          <a:xfrm rot="1234195">
            <a:off x="-41278" y="4513222"/>
            <a:ext cx="937266" cy="700697"/>
          </a:xfrm>
          <a:custGeom>
            <a:avLst/>
            <a:gdLst/>
            <a:ahLst/>
            <a:cxnLst/>
            <a:rect l="l" t="t" r="r" b="b"/>
            <a:pathLst>
              <a:path w="26735" h="19987" extrusionOk="0">
                <a:moveTo>
                  <a:pt x="20648" y="1"/>
                </a:moveTo>
                <a:cubicBezTo>
                  <a:pt x="20421" y="1"/>
                  <a:pt x="20193" y="8"/>
                  <a:pt x="19967" y="24"/>
                </a:cubicBezTo>
                <a:cubicBezTo>
                  <a:pt x="19376" y="54"/>
                  <a:pt x="18785" y="86"/>
                  <a:pt x="18201" y="193"/>
                </a:cubicBezTo>
                <a:cubicBezTo>
                  <a:pt x="17270" y="364"/>
                  <a:pt x="16347" y="570"/>
                  <a:pt x="15423" y="790"/>
                </a:cubicBezTo>
                <a:cubicBezTo>
                  <a:pt x="14304" y="1054"/>
                  <a:pt x="13198" y="1362"/>
                  <a:pt x="12079" y="1620"/>
                </a:cubicBezTo>
                <a:cubicBezTo>
                  <a:pt x="11673" y="1717"/>
                  <a:pt x="11268" y="1767"/>
                  <a:pt x="10862" y="1767"/>
                </a:cubicBezTo>
                <a:cubicBezTo>
                  <a:pt x="10426" y="1767"/>
                  <a:pt x="9989" y="1709"/>
                  <a:pt x="9552" y="1588"/>
                </a:cubicBezTo>
                <a:cubicBezTo>
                  <a:pt x="9012" y="1438"/>
                  <a:pt x="8516" y="1193"/>
                  <a:pt x="8026" y="922"/>
                </a:cubicBezTo>
                <a:cubicBezTo>
                  <a:pt x="7675" y="727"/>
                  <a:pt x="7304" y="564"/>
                  <a:pt x="6901" y="514"/>
                </a:cubicBezTo>
                <a:cubicBezTo>
                  <a:pt x="6779" y="498"/>
                  <a:pt x="6659" y="491"/>
                  <a:pt x="6539" y="491"/>
                </a:cubicBezTo>
                <a:cubicBezTo>
                  <a:pt x="6097" y="491"/>
                  <a:pt x="5668" y="594"/>
                  <a:pt x="5248" y="747"/>
                </a:cubicBezTo>
                <a:cubicBezTo>
                  <a:pt x="4160" y="1156"/>
                  <a:pt x="3249" y="1797"/>
                  <a:pt x="2602" y="2763"/>
                </a:cubicBezTo>
                <a:cubicBezTo>
                  <a:pt x="2275" y="3254"/>
                  <a:pt x="1981" y="3763"/>
                  <a:pt x="1685" y="4272"/>
                </a:cubicBezTo>
                <a:cubicBezTo>
                  <a:pt x="1421" y="4706"/>
                  <a:pt x="1245" y="5177"/>
                  <a:pt x="1219" y="5686"/>
                </a:cubicBezTo>
                <a:cubicBezTo>
                  <a:pt x="1175" y="6510"/>
                  <a:pt x="1364" y="7282"/>
                  <a:pt x="1785" y="7999"/>
                </a:cubicBezTo>
                <a:cubicBezTo>
                  <a:pt x="2100" y="8539"/>
                  <a:pt x="2402" y="9086"/>
                  <a:pt x="2721" y="9626"/>
                </a:cubicBezTo>
                <a:cubicBezTo>
                  <a:pt x="2973" y="10054"/>
                  <a:pt x="2979" y="10493"/>
                  <a:pt x="2785" y="10934"/>
                </a:cubicBezTo>
                <a:cubicBezTo>
                  <a:pt x="2515" y="11537"/>
                  <a:pt x="2207" y="12128"/>
                  <a:pt x="1798" y="12662"/>
                </a:cubicBezTo>
                <a:cubicBezTo>
                  <a:pt x="1233" y="13403"/>
                  <a:pt x="749" y="14189"/>
                  <a:pt x="340" y="15032"/>
                </a:cubicBezTo>
                <a:cubicBezTo>
                  <a:pt x="64" y="15597"/>
                  <a:pt x="0" y="16201"/>
                  <a:pt x="101" y="16822"/>
                </a:cubicBezTo>
                <a:cubicBezTo>
                  <a:pt x="252" y="17765"/>
                  <a:pt x="729" y="18513"/>
                  <a:pt x="1433" y="19128"/>
                </a:cubicBezTo>
                <a:cubicBezTo>
                  <a:pt x="1981" y="19612"/>
                  <a:pt x="2622" y="19902"/>
                  <a:pt x="3350" y="19971"/>
                </a:cubicBezTo>
                <a:cubicBezTo>
                  <a:pt x="3457" y="19981"/>
                  <a:pt x="3564" y="19986"/>
                  <a:pt x="3670" y="19986"/>
                </a:cubicBezTo>
                <a:cubicBezTo>
                  <a:pt x="4150" y="19986"/>
                  <a:pt x="4620" y="19885"/>
                  <a:pt x="5073" y="19700"/>
                </a:cubicBezTo>
                <a:cubicBezTo>
                  <a:pt x="5978" y="19336"/>
                  <a:pt x="6750" y="18765"/>
                  <a:pt x="7478" y="18130"/>
                </a:cubicBezTo>
                <a:cubicBezTo>
                  <a:pt x="8270" y="17431"/>
                  <a:pt x="8957" y="16634"/>
                  <a:pt x="9628" y="15830"/>
                </a:cubicBezTo>
                <a:cubicBezTo>
                  <a:pt x="10396" y="14925"/>
                  <a:pt x="11168" y="14026"/>
                  <a:pt x="12035" y="13208"/>
                </a:cubicBezTo>
                <a:cubicBezTo>
                  <a:pt x="12708" y="12581"/>
                  <a:pt x="13424" y="12021"/>
                  <a:pt x="14248" y="11600"/>
                </a:cubicBezTo>
                <a:cubicBezTo>
                  <a:pt x="14869" y="11276"/>
                  <a:pt x="15514" y="11103"/>
                  <a:pt x="16180" y="11103"/>
                </a:cubicBezTo>
                <a:cubicBezTo>
                  <a:pt x="16497" y="11103"/>
                  <a:pt x="16819" y="11142"/>
                  <a:pt x="17145" y="11223"/>
                </a:cubicBezTo>
                <a:cubicBezTo>
                  <a:pt x="17691" y="11361"/>
                  <a:pt x="18225" y="11537"/>
                  <a:pt x="18767" y="11706"/>
                </a:cubicBezTo>
                <a:cubicBezTo>
                  <a:pt x="19262" y="11857"/>
                  <a:pt x="19760" y="11952"/>
                  <a:pt x="20266" y="11952"/>
                </a:cubicBezTo>
                <a:cubicBezTo>
                  <a:pt x="20498" y="11952"/>
                  <a:pt x="20731" y="11932"/>
                  <a:pt x="20966" y="11888"/>
                </a:cubicBezTo>
                <a:cubicBezTo>
                  <a:pt x="22091" y="11682"/>
                  <a:pt x="23077" y="11192"/>
                  <a:pt x="23944" y="10456"/>
                </a:cubicBezTo>
                <a:cubicBezTo>
                  <a:pt x="24887" y="9652"/>
                  <a:pt x="25592" y="8671"/>
                  <a:pt x="26125" y="7566"/>
                </a:cubicBezTo>
                <a:cubicBezTo>
                  <a:pt x="26509" y="6786"/>
                  <a:pt x="26729" y="5962"/>
                  <a:pt x="26735" y="4956"/>
                </a:cubicBezTo>
                <a:cubicBezTo>
                  <a:pt x="26729" y="4825"/>
                  <a:pt x="26709" y="4567"/>
                  <a:pt x="26679" y="4309"/>
                </a:cubicBezTo>
                <a:cubicBezTo>
                  <a:pt x="26572" y="3537"/>
                  <a:pt x="26320" y="2821"/>
                  <a:pt x="25824" y="2217"/>
                </a:cubicBezTo>
                <a:cubicBezTo>
                  <a:pt x="24667" y="797"/>
                  <a:pt x="23121" y="143"/>
                  <a:pt x="21325" y="24"/>
                </a:cubicBezTo>
                <a:cubicBezTo>
                  <a:pt x="21101" y="8"/>
                  <a:pt x="20875" y="1"/>
                  <a:pt x="206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7" name="Google Shape;617;p19"/>
          <p:cNvSpPr/>
          <p:nvPr/>
        </p:nvSpPr>
        <p:spPr>
          <a:xfrm>
            <a:off x="-517771" y="4703623"/>
            <a:ext cx="1594696" cy="119230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18" name="Google Shape;618;p19"/>
          <p:cNvGrpSpPr/>
          <p:nvPr/>
        </p:nvGrpSpPr>
        <p:grpSpPr>
          <a:xfrm>
            <a:off x="7706802" y="3492751"/>
            <a:ext cx="2205523" cy="2257889"/>
            <a:chOff x="4274225" y="3458650"/>
            <a:chExt cx="504350" cy="516325"/>
          </a:xfrm>
        </p:grpSpPr>
        <p:sp>
          <p:nvSpPr>
            <p:cNvPr id="619" name="Google Shape;619;p19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0" name="Google Shape;620;p19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1" name="Google Shape;621;p19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2" name="Google Shape;622;p19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" name="Google Shape;624;p19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625;p19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9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19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19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" name="Google Shape;630;p19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" name="Google Shape;631;p19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33" name="Google Shape;633;p19"/>
          <p:cNvSpPr/>
          <p:nvPr/>
        </p:nvSpPr>
        <p:spPr>
          <a:xfrm rot="179953">
            <a:off x="-1529302" y="-1636514"/>
            <a:ext cx="2137017" cy="3040960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34" name="Google Shape;634;p19"/>
          <p:cNvGrpSpPr/>
          <p:nvPr/>
        </p:nvGrpSpPr>
        <p:grpSpPr>
          <a:xfrm>
            <a:off x="-1224312" y="-1312492"/>
            <a:ext cx="2658467" cy="2800215"/>
            <a:chOff x="5648800" y="3205550"/>
            <a:chExt cx="713625" cy="751675"/>
          </a:xfrm>
        </p:grpSpPr>
        <p:sp>
          <p:nvSpPr>
            <p:cNvPr id="635" name="Google Shape;635;p19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39" name="Google Shape;639;p19"/>
          <p:cNvSpPr/>
          <p:nvPr/>
        </p:nvSpPr>
        <p:spPr>
          <a:xfrm rot="1351530">
            <a:off x="8028732" y="-1313669"/>
            <a:ext cx="1795467" cy="2554936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0" name="Google Shape;640;p19"/>
          <p:cNvGrpSpPr/>
          <p:nvPr/>
        </p:nvGrpSpPr>
        <p:grpSpPr>
          <a:xfrm>
            <a:off x="-355233" y="1893766"/>
            <a:ext cx="920312" cy="1172180"/>
            <a:chOff x="5067625" y="4040775"/>
            <a:chExt cx="285050" cy="363050"/>
          </a:xfrm>
        </p:grpSpPr>
        <p:sp>
          <p:nvSpPr>
            <p:cNvPr id="641" name="Google Shape;641;p19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44" name="Google Shape;644;p19"/>
          <p:cNvGrpSpPr/>
          <p:nvPr/>
        </p:nvGrpSpPr>
        <p:grpSpPr>
          <a:xfrm>
            <a:off x="8138129" y="-498484"/>
            <a:ext cx="920312" cy="1172180"/>
            <a:chOff x="5067625" y="4040775"/>
            <a:chExt cx="285050" cy="363050"/>
          </a:xfrm>
        </p:grpSpPr>
        <p:sp>
          <p:nvSpPr>
            <p:cNvPr id="645" name="Google Shape;645;p19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1"/>
          <p:cNvSpPr txBox="1">
            <a:spLocks noGrp="1"/>
          </p:cNvSpPr>
          <p:nvPr>
            <p:ph type="title"/>
          </p:nvPr>
        </p:nvSpPr>
        <p:spPr>
          <a:xfrm>
            <a:off x="3064125" y="2435188"/>
            <a:ext cx="4293900" cy="9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1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1" name="Google Shape;681;p21"/>
          <p:cNvSpPr txBox="1">
            <a:spLocks noGrp="1"/>
          </p:cNvSpPr>
          <p:nvPr>
            <p:ph type="title" idx="2" hasCustomPrompt="1"/>
          </p:nvPr>
        </p:nvSpPr>
        <p:spPr>
          <a:xfrm>
            <a:off x="3844075" y="112034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2" name="Google Shape;682;p21"/>
          <p:cNvSpPr txBox="1">
            <a:spLocks noGrp="1"/>
          </p:cNvSpPr>
          <p:nvPr>
            <p:ph type="subTitle" idx="1"/>
          </p:nvPr>
        </p:nvSpPr>
        <p:spPr>
          <a:xfrm>
            <a:off x="3631425" y="3575088"/>
            <a:ext cx="3726600" cy="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 rot="9761076" flipH="1">
            <a:off x="-1339831" y="-1451631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4" name="Google Shape;684;p21"/>
          <p:cNvSpPr/>
          <p:nvPr/>
        </p:nvSpPr>
        <p:spPr>
          <a:xfrm flipH="1">
            <a:off x="-646325" y="123789"/>
            <a:ext cx="1963017" cy="1467595"/>
          </a:xfrm>
          <a:custGeom>
            <a:avLst/>
            <a:gdLst/>
            <a:ahLst/>
            <a:cxnLst/>
            <a:rect l="l" t="t" r="r" b="b"/>
            <a:pathLst>
              <a:path w="26735" h="19987" extrusionOk="0">
                <a:moveTo>
                  <a:pt x="20648" y="1"/>
                </a:moveTo>
                <a:cubicBezTo>
                  <a:pt x="20421" y="1"/>
                  <a:pt x="20193" y="8"/>
                  <a:pt x="19967" y="24"/>
                </a:cubicBezTo>
                <a:cubicBezTo>
                  <a:pt x="19376" y="54"/>
                  <a:pt x="18785" y="86"/>
                  <a:pt x="18201" y="193"/>
                </a:cubicBezTo>
                <a:cubicBezTo>
                  <a:pt x="17270" y="364"/>
                  <a:pt x="16347" y="570"/>
                  <a:pt x="15423" y="790"/>
                </a:cubicBezTo>
                <a:cubicBezTo>
                  <a:pt x="14304" y="1054"/>
                  <a:pt x="13198" y="1362"/>
                  <a:pt x="12079" y="1620"/>
                </a:cubicBezTo>
                <a:cubicBezTo>
                  <a:pt x="11673" y="1717"/>
                  <a:pt x="11268" y="1767"/>
                  <a:pt x="10862" y="1767"/>
                </a:cubicBezTo>
                <a:cubicBezTo>
                  <a:pt x="10426" y="1767"/>
                  <a:pt x="9989" y="1709"/>
                  <a:pt x="9552" y="1588"/>
                </a:cubicBezTo>
                <a:cubicBezTo>
                  <a:pt x="9012" y="1438"/>
                  <a:pt x="8516" y="1193"/>
                  <a:pt x="8026" y="922"/>
                </a:cubicBezTo>
                <a:cubicBezTo>
                  <a:pt x="7675" y="727"/>
                  <a:pt x="7304" y="564"/>
                  <a:pt x="6901" y="514"/>
                </a:cubicBezTo>
                <a:cubicBezTo>
                  <a:pt x="6779" y="498"/>
                  <a:pt x="6659" y="491"/>
                  <a:pt x="6539" y="491"/>
                </a:cubicBezTo>
                <a:cubicBezTo>
                  <a:pt x="6097" y="491"/>
                  <a:pt x="5668" y="594"/>
                  <a:pt x="5248" y="747"/>
                </a:cubicBezTo>
                <a:cubicBezTo>
                  <a:pt x="4160" y="1156"/>
                  <a:pt x="3249" y="1797"/>
                  <a:pt x="2602" y="2763"/>
                </a:cubicBezTo>
                <a:cubicBezTo>
                  <a:pt x="2275" y="3254"/>
                  <a:pt x="1981" y="3763"/>
                  <a:pt x="1685" y="4272"/>
                </a:cubicBezTo>
                <a:cubicBezTo>
                  <a:pt x="1421" y="4706"/>
                  <a:pt x="1245" y="5177"/>
                  <a:pt x="1219" y="5686"/>
                </a:cubicBezTo>
                <a:cubicBezTo>
                  <a:pt x="1175" y="6510"/>
                  <a:pt x="1364" y="7282"/>
                  <a:pt x="1785" y="7999"/>
                </a:cubicBezTo>
                <a:cubicBezTo>
                  <a:pt x="2100" y="8539"/>
                  <a:pt x="2402" y="9086"/>
                  <a:pt x="2721" y="9626"/>
                </a:cubicBezTo>
                <a:cubicBezTo>
                  <a:pt x="2973" y="10054"/>
                  <a:pt x="2979" y="10493"/>
                  <a:pt x="2785" y="10934"/>
                </a:cubicBezTo>
                <a:cubicBezTo>
                  <a:pt x="2515" y="11537"/>
                  <a:pt x="2207" y="12128"/>
                  <a:pt x="1798" y="12662"/>
                </a:cubicBezTo>
                <a:cubicBezTo>
                  <a:pt x="1233" y="13403"/>
                  <a:pt x="749" y="14189"/>
                  <a:pt x="340" y="15032"/>
                </a:cubicBezTo>
                <a:cubicBezTo>
                  <a:pt x="64" y="15597"/>
                  <a:pt x="0" y="16201"/>
                  <a:pt x="101" y="16822"/>
                </a:cubicBezTo>
                <a:cubicBezTo>
                  <a:pt x="252" y="17765"/>
                  <a:pt x="729" y="18513"/>
                  <a:pt x="1433" y="19128"/>
                </a:cubicBezTo>
                <a:cubicBezTo>
                  <a:pt x="1981" y="19612"/>
                  <a:pt x="2622" y="19902"/>
                  <a:pt x="3350" y="19971"/>
                </a:cubicBezTo>
                <a:cubicBezTo>
                  <a:pt x="3457" y="19981"/>
                  <a:pt x="3564" y="19986"/>
                  <a:pt x="3670" y="19986"/>
                </a:cubicBezTo>
                <a:cubicBezTo>
                  <a:pt x="4150" y="19986"/>
                  <a:pt x="4620" y="19885"/>
                  <a:pt x="5073" y="19700"/>
                </a:cubicBezTo>
                <a:cubicBezTo>
                  <a:pt x="5978" y="19336"/>
                  <a:pt x="6750" y="18765"/>
                  <a:pt x="7478" y="18130"/>
                </a:cubicBezTo>
                <a:cubicBezTo>
                  <a:pt x="8270" y="17431"/>
                  <a:pt x="8957" y="16634"/>
                  <a:pt x="9628" y="15830"/>
                </a:cubicBezTo>
                <a:cubicBezTo>
                  <a:pt x="10396" y="14925"/>
                  <a:pt x="11168" y="14026"/>
                  <a:pt x="12035" y="13208"/>
                </a:cubicBezTo>
                <a:cubicBezTo>
                  <a:pt x="12708" y="12581"/>
                  <a:pt x="13424" y="12021"/>
                  <a:pt x="14248" y="11600"/>
                </a:cubicBezTo>
                <a:cubicBezTo>
                  <a:pt x="14869" y="11276"/>
                  <a:pt x="15514" y="11103"/>
                  <a:pt x="16180" y="11103"/>
                </a:cubicBezTo>
                <a:cubicBezTo>
                  <a:pt x="16497" y="11103"/>
                  <a:pt x="16819" y="11142"/>
                  <a:pt x="17145" y="11223"/>
                </a:cubicBezTo>
                <a:cubicBezTo>
                  <a:pt x="17691" y="11361"/>
                  <a:pt x="18225" y="11537"/>
                  <a:pt x="18767" y="11706"/>
                </a:cubicBezTo>
                <a:cubicBezTo>
                  <a:pt x="19262" y="11857"/>
                  <a:pt x="19760" y="11952"/>
                  <a:pt x="20266" y="11952"/>
                </a:cubicBezTo>
                <a:cubicBezTo>
                  <a:pt x="20498" y="11952"/>
                  <a:pt x="20731" y="11932"/>
                  <a:pt x="20966" y="11888"/>
                </a:cubicBezTo>
                <a:cubicBezTo>
                  <a:pt x="22091" y="11682"/>
                  <a:pt x="23077" y="11192"/>
                  <a:pt x="23944" y="10456"/>
                </a:cubicBezTo>
                <a:cubicBezTo>
                  <a:pt x="24887" y="9652"/>
                  <a:pt x="25592" y="8671"/>
                  <a:pt x="26125" y="7566"/>
                </a:cubicBezTo>
                <a:cubicBezTo>
                  <a:pt x="26509" y="6786"/>
                  <a:pt x="26729" y="5962"/>
                  <a:pt x="26735" y="4956"/>
                </a:cubicBezTo>
                <a:cubicBezTo>
                  <a:pt x="26729" y="4825"/>
                  <a:pt x="26709" y="4567"/>
                  <a:pt x="26679" y="4309"/>
                </a:cubicBezTo>
                <a:cubicBezTo>
                  <a:pt x="26572" y="3537"/>
                  <a:pt x="26320" y="2821"/>
                  <a:pt x="25824" y="2217"/>
                </a:cubicBezTo>
                <a:cubicBezTo>
                  <a:pt x="24667" y="797"/>
                  <a:pt x="23121" y="143"/>
                  <a:pt x="21325" y="24"/>
                </a:cubicBezTo>
                <a:cubicBezTo>
                  <a:pt x="21101" y="8"/>
                  <a:pt x="20875" y="1"/>
                  <a:pt x="206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85" name="Google Shape;685;p21"/>
          <p:cNvGrpSpPr/>
          <p:nvPr/>
        </p:nvGrpSpPr>
        <p:grpSpPr>
          <a:xfrm flipH="1">
            <a:off x="8042295" y="3741807"/>
            <a:ext cx="2280217" cy="2334357"/>
            <a:chOff x="4274225" y="3458650"/>
            <a:chExt cx="504350" cy="516325"/>
          </a:xfrm>
        </p:grpSpPr>
        <p:sp>
          <p:nvSpPr>
            <p:cNvPr id="686" name="Google Shape;686;p21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9" name="Google Shape;689;p21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00" name="Google Shape;700;p21"/>
          <p:cNvGrpSpPr/>
          <p:nvPr/>
        </p:nvGrpSpPr>
        <p:grpSpPr>
          <a:xfrm flipH="1">
            <a:off x="6922976" y="-1023750"/>
            <a:ext cx="2936823" cy="2497970"/>
            <a:chOff x="4171275" y="2392250"/>
            <a:chExt cx="767075" cy="652450"/>
          </a:xfrm>
        </p:grpSpPr>
        <p:sp>
          <p:nvSpPr>
            <p:cNvPr id="701" name="Google Shape;701;p21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03" name="Google Shape;703;p21"/>
          <p:cNvGrpSpPr/>
          <p:nvPr/>
        </p:nvGrpSpPr>
        <p:grpSpPr>
          <a:xfrm flipH="1">
            <a:off x="-1267016" y="3365935"/>
            <a:ext cx="2658467" cy="2800215"/>
            <a:chOff x="5648800" y="3205550"/>
            <a:chExt cx="713625" cy="751675"/>
          </a:xfrm>
        </p:grpSpPr>
        <p:sp>
          <p:nvSpPr>
            <p:cNvPr id="704" name="Google Shape;704;p21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7" name="Google Shape;707;p21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08" name="Google Shape;708;p21"/>
          <p:cNvSpPr/>
          <p:nvPr/>
        </p:nvSpPr>
        <p:spPr>
          <a:xfrm rot="-2346250" flipH="1">
            <a:off x="-739751" y="3528716"/>
            <a:ext cx="2272124" cy="3233217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9" name="Google Shape;709;p21"/>
          <p:cNvSpPr/>
          <p:nvPr/>
        </p:nvSpPr>
        <p:spPr>
          <a:xfrm rot="-4020331" flipH="1">
            <a:off x="6726750" y="-2110929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0" name="Google Shape;710;p21"/>
          <p:cNvSpPr/>
          <p:nvPr/>
        </p:nvSpPr>
        <p:spPr>
          <a:xfrm rot="6692545" flipH="1">
            <a:off x="-867803" y="-1630544"/>
            <a:ext cx="2899796" cy="412638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1" name="Google Shape;711;p21"/>
          <p:cNvSpPr/>
          <p:nvPr/>
        </p:nvSpPr>
        <p:spPr>
          <a:xfrm rot="-3513009" flipH="1">
            <a:off x="2660784" y="4371728"/>
            <a:ext cx="2936852" cy="2497995"/>
          </a:xfrm>
          <a:custGeom>
            <a:avLst/>
            <a:gdLst/>
            <a:ahLst/>
            <a:cxnLst/>
            <a:rect l="l" t="t" r="r" b="b"/>
            <a:pathLst>
              <a:path w="30683" h="26098" extrusionOk="0">
                <a:moveTo>
                  <a:pt x="22682" y="3009"/>
                </a:moveTo>
                <a:cubicBezTo>
                  <a:pt x="22682" y="3029"/>
                  <a:pt x="22688" y="3053"/>
                  <a:pt x="22694" y="3072"/>
                </a:cubicBezTo>
                <a:cubicBezTo>
                  <a:pt x="23047" y="3090"/>
                  <a:pt x="23399" y="3078"/>
                  <a:pt x="23750" y="3122"/>
                </a:cubicBezTo>
                <a:cubicBezTo>
                  <a:pt x="25447" y="3360"/>
                  <a:pt x="26780" y="4793"/>
                  <a:pt x="26993" y="6603"/>
                </a:cubicBezTo>
                <a:cubicBezTo>
                  <a:pt x="27050" y="7032"/>
                  <a:pt x="27088" y="7452"/>
                  <a:pt x="27100" y="7879"/>
                </a:cubicBezTo>
                <a:cubicBezTo>
                  <a:pt x="27126" y="8747"/>
                  <a:pt x="27402" y="9532"/>
                  <a:pt x="27880" y="10223"/>
                </a:cubicBezTo>
                <a:cubicBezTo>
                  <a:pt x="28319" y="10864"/>
                  <a:pt x="28243" y="11537"/>
                  <a:pt x="28194" y="12229"/>
                </a:cubicBezTo>
                <a:cubicBezTo>
                  <a:pt x="28188" y="12291"/>
                  <a:pt x="28162" y="12354"/>
                  <a:pt x="28156" y="12418"/>
                </a:cubicBezTo>
                <a:cubicBezTo>
                  <a:pt x="27993" y="13869"/>
                  <a:pt x="27044" y="14547"/>
                  <a:pt x="25762" y="14982"/>
                </a:cubicBezTo>
                <a:cubicBezTo>
                  <a:pt x="24020" y="15559"/>
                  <a:pt x="22210" y="15742"/>
                  <a:pt x="20420" y="15992"/>
                </a:cubicBezTo>
                <a:cubicBezTo>
                  <a:pt x="18402" y="16282"/>
                  <a:pt x="16423" y="16653"/>
                  <a:pt x="14744" y="17923"/>
                </a:cubicBezTo>
                <a:cubicBezTo>
                  <a:pt x="14399" y="18187"/>
                  <a:pt x="14059" y="18463"/>
                  <a:pt x="13726" y="18753"/>
                </a:cubicBezTo>
                <a:cubicBezTo>
                  <a:pt x="12357" y="19927"/>
                  <a:pt x="11094" y="21234"/>
                  <a:pt x="9516" y="22146"/>
                </a:cubicBezTo>
                <a:cubicBezTo>
                  <a:pt x="9328" y="22252"/>
                  <a:pt x="9158" y="22391"/>
                  <a:pt x="8963" y="22472"/>
                </a:cubicBezTo>
                <a:cubicBezTo>
                  <a:pt x="8786" y="22547"/>
                  <a:pt x="8586" y="22561"/>
                  <a:pt x="8397" y="22611"/>
                </a:cubicBezTo>
                <a:cubicBezTo>
                  <a:pt x="8234" y="22654"/>
                  <a:pt x="8058" y="22686"/>
                  <a:pt x="7919" y="22774"/>
                </a:cubicBezTo>
                <a:cubicBezTo>
                  <a:pt x="7636" y="22950"/>
                  <a:pt x="7356" y="23027"/>
                  <a:pt x="7078" y="23027"/>
                </a:cubicBezTo>
                <a:cubicBezTo>
                  <a:pt x="6741" y="23027"/>
                  <a:pt x="6407" y="22913"/>
                  <a:pt x="6072" y="22724"/>
                </a:cubicBezTo>
                <a:cubicBezTo>
                  <a:pt x="5853" y="22599"/>
                  <a:pt x="5645" y="22440"/>
                  <a:pt x="5406" y="22347"/>
                </a:cubicBezTo>
                <a:cubicBezTo>
                  <a:pt x="5073" y="22202"/>
                  <a:pt x="4910" y="21970"/>
                  <a:pt x="4872" y="21618"/>
                </a:cubicBezTo>
                <a:cubicBezTo>
                  <a:pt x="4783" y="20845"/>
                  <a:pt x="4670" y="20078"/>
                  <a:pt x="4589" y="19299"/>
                </a:cubicBezTo>
                <a:cubicBezTo>
                  <a:pt x="4520" y="18683"/>
                  <a:pt x="4746" y="18130"/>
                  <a:pt x="5136" y="17671"/>
                </a:cubicBezTo>
                <a:cubicBezTo>
                  <a:pt x="5921" y="16760"/>
                  <a:pt x="6645" y="15792"/>
                  <a:pt x="7587" y="15012"/>
                </a:cubicBezTo>
                <a:cubicBezTo>
                  <a:pt x="8536" y="14228"/>
                  <a:pt x="9473" y="13442"/>
                  <a:pt x="10434" y="12668"/>
                </a:cubicBezTo>
                <a:cubicBezTo>
                  <a:pt x="11640" y="11701"/>
                  <a:pt x="12708" y="10582"/>
                  <a:pt x="13613" y="9300"/>
                </a:cubicBezTo>
                <a:cubicBezTo>
                  <a:pt x="14173" y="8508"/>
                  <a:pt x="14808" y="7772"/>
                  <a:pt x="15272" y="6912"/>
                </a:cubicBezTo>
                <a:cubicBezTo>
                  <a:pt x="15393" y="6686"/>
                  <a:pt x="15556" y="6472"/>
                  <a:pt x="15643" y="6240"/>
                </a:cubicBezTo>
                <a:cubicBezTo>
                  <a:pt x="15951" y="5397"/>
                  <a:pt x="16649" y="5027"/>
                  <a:pt x="17403" y="4718"/>
                </a:cubicBezTo>
                <a:cubicBezTo>
                  <a:pt x="18660" y="4210"/>
                  <a:pt x="19904" y="3688"/>
                  <a:pt x="21180" y="3235"/>
                </a:cubicBezTo>
                <a:cubicBezTo>
                  <a:pt x="21645" y="3066"/>
                  <a:pt x="22180" y="3078"/>
                  <a:pt x="22682" y="3009"/>
                </a:cubicBezTo>
                <a:close/>
                <a:moveTo>
                  <a:pt x="23859" y="0"/>
                </a:moveTo>
                <a:cubicBezTo>
                  <a:pt x="23570" y="0"/>
                  <a:pt x="23276" y="17"/>
                  <a:pt x="22978" y="50"/>
                </a:cubicBezTo>
                <a:cubicBezTo>
                  <a:pt x="22286" y="125"/>
                  <a:pt x="21614" y="294"/>
                  <a:pt x="20922" y="395"/>
                </a:cubicBezTo>
                <a:cubicBezTo>
                  <a:pt x="18749" y="715"/>
                  <a:pt x="16705" y="1306"/>
                  <a:pt x="15084" y="2928"/>
                </a:cubicBezTo>
                <a:cubicBezTo>
                  <a:pt x="14581" y="3436"/>
                  <a:pt x="14161" y="3989"/>
                  <a:pt x="13815" y="4612"/>
                </a:cubicBezTo>
                <a:cubicBezTo>
                  <a:pt x="13545" y="5115"/>
                  <a:pt x="13287" y="5636"/>
                  <a:pt x="12986" y="6127"/>
                </a:cubicBezTo>
                <a:cubicBezTo>
                  <a:pt x="12093" y="7534"/>
                  <a:pt x="11005" y="8741"/>
                  <a:pt x="9485" y="9520"/>
                </a:cubicBezTo>
                <a:cubicBezTo>
                  <a:pt x="8253" y="10155"/>
                  <a:pt x="7034" y="10826"/>
                  <a:pt x="5821" y="11499"/>
                </a:cubicBezTo>
                <a:cubicBezTo>
                  <a:pt x="4835" y="12053"/>
                  <a:pt x="3922" y="12706"/>
                  <a:pt x="3176" y="13567"/>
                </a:cubicBezTo>
                <a:cubicBezTo>
                  <a:pt x="1975" y="14956"/>
                  <a:pt x="1152" y="16546"/>
                  <a:pt x="592" y="18286"/>
                </a:cubicBezTo>
                <a:cubicBezTo>
                  <a:pt x="296" y="19217"/>
                  <a:pt x="1" y="20185"/>
                  <a:pt x="183" y="21152"/>
                </a:cubicBezTo>
                <a:cubicBezTo>
                  <a:pt x="586" y="23277"/>
                  <a:pt x="1787" y="24829"/>
                  <a:pt x="3860" y="25558"/>
                </a:cubicBezTo>
                <a:cubicBezTo>
                  <a:pt x="4615" y="25822"/>
                  <a:pt x="5444" y="25917"/>
                  <a:pt x="6242" y="26010"/>
                </a:cubicBezTo>
                <a:cubicBezTo>
                  <a:pt x="6679" y="26058"/>
                  <a:pt x="7126" y="26098"/>
                  <a:pt x="7569" y="26098"/>
                </a:cubicBezTo>
                <a:cubicBezTo>
                  <a:pt x="7833" y="26098"/>
                  <a:pt x="8096" y="26084"/>
                  <a:pt x="8354" y="26048"/>
                </a:cubicBezTo>
                <a:cubicBezTo>
                  <a:pt x="10170" y="25796"/>
                  <a:pt x="11697" y="24992"/>
                  <a:pt x="12980" y="23641"/>
                </a:cubicBezTo>
                <a:cubicBezTo>
                  <a:pt x="14065" y="22492"/>
                  <a:pt x="15260" y="21442"/>
                  <a:pt x="16417" y="20366"/>
                </a:cubicBezTo>
                <a:cubicBezTo>
                  <a:pt x="17102" y="19733"/>
                  <a:pt x="17894" y="19280"/>
                  <a:pt x="18792" y="19003"/>
                </a:cubicBezTo>
                <a:cubicBezTo>
                  <a:pt x="19924" y="18645"/>
                  <a:pt x="21099" y="18544"/>
                  <a:pt x="22268" y="18519"/>
                </a:cubicBezTo>
                <a:cubicBezTo>
                  <a:pt x="24449" y="18463"/>
                  <a:pt x="26433" y="17834"/>
                  <a:pt x="28269" y="16697"/>
                </a:cubicBezTo>
                <a:cubicBezTo>
                  <a:pt x="29186" y="16137"/>
                  <a:pt x="29841" y="15345"/>
                  <a:pt x="30142" y="14296"/>
                </a:cubicBezTo>
                <a:cubicBezTo>
                  <a:pt x="30424" y="13315"/>
                  <a:pt x="30682" y="12329"/>
                  <a:pt x="30557" y="11273"/>
                </a:cubicBezTo>
                <a:cubicBezTo>
                  <a:pt x="30488" y="10664"/>
                  <a:pt x="30424" y="10066"/>
                  <a:pt x="30142" y="9514"/>
                </a:cubicBezTo>
                <a:cubicBezTo>
                  <a:pt x="30091" y="9407"/>
                  <a:pt x="30091" y="9262"/>
                  <a:pt x="30085" y="9137"/>
                </a:cubicBezTo>
                <a:lnTo>
                  <a:pt x="30085" y="6573"/>
                </a:lnTo>
                <a:cubicBezTo>
                  <a:pt x="30274" y="5014"/>
                  <a:pt x="29652" y="3670"/>
                  <a:pt x="28922" y="2356"/>
                </a:cubicBezTo>
                <a:cubicBezTo>
                  <a:pt x="28791" y="2130"/>
                  <a:pt x="28602" y="1922"/>
                  <a:pt x="28408" y="1747"/>
                </a:cubicBezTo>
                <a:cubicBezTo>
                  <a:pt x="27082" y="570"/>
                  <a:pt x="25553" y="0"/>
                  <a:pt x="23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12" name="Google Shape;712;p21"/>
          <p:cNvGrpSpPr/>
          <p:nvPr/>
        </p:nvGrpSpPr>
        <p:grpSpPr>
          <a:xfrm rot="-3541285" flipH="1">
            <a:off x="4588216" y="-458610"/>
            <a:ext cx="774765" cy="986768"/>
            <a:chOff x="5067625" y="4040775"/>
            <a:chExt cx="285050" cy="363050"/>
          </a:xfrm>
        </p:grpSpPr>
        <p:sp>
          <p:nvSpPr>
            <p:cNvPr id="713" name="Google Shape;713;p21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4">
    <p:bg>
      <p:bgPr>
        <a:solidFill>
          <a:schemeClr val="accent3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23"/>
          <p:cNvSpPr/>
          <p:nvPr/>
        </p:nvSpPr>
        <p:spPr>
          <a:xfrm rot="10800000" flipH="1">
            <a:off x="-1533987" y="3078454"/>
            <a:ext cx="2219780" cy="3158731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59" name="Google Shape;759;p23"/>
          <p:cNvGrpSpPr/>
          <p:nvPr/>
        </p:nvGrpSpPr>
        <p:grpSpPr>
          <a:xfrm rot="-5895209" flipH="1">
            <a:off x="-1679751" y="-677471"/>
            <a:ext cx="2936788" cy="2497940"/>
            <a:chOff x="4171275" y="2392250"/>
            <a:chExt cx="767075" cy="652450"/>
          </a:xfrm>
        </p:grpSpPr>
        <p:sp>
          <p:nvSpPr>
            <p:cNvPr id="760" name="Google Shape;760;p23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1" name="Google Shape;761;p23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62" name="Google Shape;762;p23"/>
          <p:cNvSpPr/>
          <p:nvPr/>
        </p:nvSpPr>
        <p:spPr>
          <a:xfrm rot="7681314" flipH="1">
            <a:off x="6435490" y="3353501"/>
            <a:ext cx="4045429" cy="3024645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3" name="Google Shape;763;p23"/>
          <p:cNvSpPr/>
          <p:nvPr/>
        </p:nvSpPr>
        <p:spPr>
          <a:xfrm rot="-6091466" flipH="1">
            <a:off x="-1121971" y="-3081521"/>
            <a:ext cx="2926311" cy="4164120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64" name="Google Shape;764;p23"/>
          <p:cNvGrpSpPr/>
          <p:nvPr/>
        </p:nvGrpSpPr>
        <p:grpSpPr>
          <a:xfrm rot="2256155" flipH="1">
            <a:off x="8234973" y="-556919"/>
            <a:ext cx="972807" cy="1238980"/>
            <a:chOff x="5067625" y="4040775"/>
            <a:chExt cx="285050" cy="363050"/>
          </a:xfrm>
        </p:grpSpPr>
        <p:sp>
          <p:nvSpPr>
            <p:cNvPr id="765" name="Google Shape;765;p23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6" name="Google Shape;766;p23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7" name="Google Shape;767;p23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68" name="Google Shape;768;p23"/>
          <p:cNvGrpSpPr/>
          <p:nvPr/>
        </p:nvGrpSpPr>
        <p:grpSpPr>
          <a:xfrm rot="-2123519" flipH="1">
            <a:off x="-577430" y="3542795"/>
            <a:ext cx="3018751" cy="3091532"/>
            <a:chOff x="2322675" y="349400"/>
            <a:chExt cx="984050" cy="1007775"/>
          </a:xfrm>
        </p:grpSpPr>
        <p:sp>
          <p:nvSpPr>
            <p:cNvPr id="769" name="Google Shape;769;p23"/>
            <p:cNvSpPr/>
            <p:nvPr/>
          </p:nvSpPr>
          <p:spPr>
            <a:xfrm>
              <a:off x="2609450" y="608100"/>
              <a:ext cx="665075" cy="276725"/>
            </a:xfrm>
            <a:custGeom>
              <a:avLst/>
              <a:gdLst/>
              <a:ahLst/>
              <a:cxnLst/>
              <a:rect l="l" t="t" r="r" b="b"/>
              <a:pathLst>
                <a:path w="26603" h="11069" extrusionOk="0">
                  <a:moveTo>
                    <a:pt x="10541" y="0"/>
                  </a:moveTo>
                  <a:cubicBezTo>
                    <a:pt x="10058" y="0"/>
                    <a:pt x="9575" y="7"/>
                    <a:pt x="9094" y="10"/>
                  </a:cubicBezTo>
                  <a:cubicBezTo>
                    <a:pt x="8439" y="16"/>
                    <a:pt x="7806" y="155"/>
                    <a:pt x="7177" y="350"/>
                  </a:cubicBezTo>
                  <a:cubicBezTo>
                    <a:pt x="6875" y="443"/>
                    <a:pt x="6724" y="594"/>
                    <a:pt x="6623" y="896"/>
                  </a:cubicBezTo>
                  <a:cubicBezTo>
                    <a:pt x="6214" y="2122"/>
                    <a:pt x="5442" y="3140"/>
                    <a:pt x="4555" y="4051"/>
                  </a:cubicBezTo>
                  <a:cubicBezTo>
                    <a:pt x="3198" y="5446"/>
                    <a:pt x="1765" y="6772"/>
                    <a:pt x="370" y="8136"/>
                  </a:cubicBezTo>
                  <a:cubicBezTo>
                    <a:pt x="245" y="8249"/>
                    <a:pt x="119" y="8362"/>
                    <a:pt x="0" y="8482"/>
                  </a:cubicBezTo>
                  <a:cubicBezTo>
                    <a:pt x="94" y="8482"/>
                    <a:pt x="163" y="8463"/>
                    <a:pt x="227" y="8431"/>
                  </a:cubicBezTo>
                  <a:cubicBezTo>
                    <a:pt x="1659" y="7879"/>
                    <a:pt x="3130" y="7570"/>
                    <a:pt x="4668" y="7520"/>
                  </a:cubicBezTo>
                  <a:cubicBezTo>
                    <a:pt x="4780" y="7516"/>
                    <a:pt x="4891" y="7514"/>
                    <a:pt x="5002" y="7514"/>
                  </a:cubicBezTo>
                  <a:cubicBezTo>
                    <a:pt x="6989" y="7514"/>
                    <a:pt x="8686" y="8213"/>
                    <a:pt x="10055" y="9713"/>
                  </a:cubicBezTo>
                  <a:cubicBezTo>
                    <a:pt x="10219" y="9890"/>
                    <a:pt x="10388" y="10059"/>
                    <a:pt x="10564" y="10209"/>
                  </a:cubicBezTo>
                  <a:cubicBezTo>
                    <a:pt x="11041" y="10624"/>
                    <a:pt x="11582" y="10908"/>
                    <a:pt x="12217" y="10971"/>
                  </a:cubicBezTo>
                  <a:cubicBezTo>
                    <a:pt x="12643" y="11014"/>
                    <a:pt x="13073" y="11069"/>
                    <a:pt x="13499" y="11069"/>
                  </a:cubicBezTo>
                  <a:cubicBezTo>
                    <a:pt x="13625" y="11069"/>
                    <a:pt x="13751" y="11064"/>
                    <a:pt x="13877" y="11053"/>
                  </a:cubicBezTo>
                  <a:cubicBezTo>
                    <a:pt x="14976" y="10958"/>
                    <a:pt x="16070" y="10801"/>
                    <a:pt x="17163" y="10624"/>
                  </a:cubicBezTo>
                  <a:cubicBezTo>
                    <a:pt x="18527" y="10406"/>
                    <a:pt x="19884" y="10104"/>
                    <a:pt x="21273" y="10009"/>
                  </a:cubicBezTo>
                  <a:cubicBezTo>
                    <a:pt x="21446" y="9997"/>
                    <a:pt x="21618" y="9991"/>
                    <a:pt x="21787" y="9991"/>
                  </a:cubicBezTo>
                  <a:cubicBezTo>
                    <a:pt x="22798" y="9991"/>
                    <a:pt x="23758" y="10203"/>
                    <a:pt x="24667" y="10688"/>
                  </a:cubicBezTo>
                  <a:cubicBezTo>
                    <a:pt x="24880" y="10801"/>
                    <a:pt x="25094" y="10902"/>
                    <a:pt x="25346" y="11021"/>
                  </a:cubicBezTo>
                  <a:cubicBezTo>
                    <a:pt x="25326" y="10896"/>
                    <a:pt x="25314" y="10807"/>
                    <a:pt x="25302" y="10719"/>
                  </a:cubicBezTo>
                  <a:cubicBezTo>
                    <a:pt x="25201" y="10021"/>
                    <a:pt x="25106" y="9318"/>
                    <a:pt x="25264" y="8620"/>
                  </a:cubicBezTo>
                  <a:cubicBezTo>
                    <a:pt x="25477" y="7709"/>
                    <a:pt x="25717" y="6798"/>
                    <a:pt x="25973" y="5899"/>
                  </a:cubicBezTo>
                  <a:cubicBezTo>
                    <a:pt x="26150" y="5289"/>
                    <a:pt x="26382" y="4698"/>
                    <a:pt x="26602" y="4063"/>
                  </a:cubicBezTo>
                  <a:cubicBezTo>
                    <a:pt x="25584" y="3831"/>
                    <a:pt x="24861" y="3184"/>
                    <a:pt x="24208" y="2442"/>
                  </a:cubicBezTo>
                  <a:cubicBezTo>
                    <a:pt x="23963" y="2166"/>
                    <a:pt x="23623" y="2035"/>
                    <a:pt x="23266" y="1977"/>
                  </a:cubicBezTo>
                  <a:cubicBezTo>
                    <a:pt x="22997" y="1932"/>
                    <a:pt x="22729" y="1912"/>
                    <a:pt x="22461" y="1912"/>
                  </a:cubicBezTo>
                  <a:cubicBezTo>
                    <a:pt x="21908" y="1912"/>
                    <a:pt x="21359" y="1999"/>
                    <a:pt x="20821" y="2134"/>
                  </a:cubicBezTo>
                  <a:cubicBezTo>
                    <a:pt x="19834" y="2380"/>
                    <a:pt x="18866" y="2682"/>
                    <a:pt x="17880" y="2926"/>
                  </a:cubicBezTo>
                  <a:cubicBezTo>
                    <a:pt x="17537" y="3013"/>
                    <a:pt x="17201" y="3058"/>
                    <a:pt x="16874" y="3058"/>
                  </a:cubicBezTo>
                  <a:cubicBezTo>
                    <a:pt x="16107" y="3058"/>
                    <a:pt x="15388" y="2808"/>
                    <a:pt x="14750" y="2253"/>
                  </a:cubicBezTo>
                  <a:cubicBezTo>
                    <a:pt x="14423" y="1971"/>
                    <a:pt x="14127" y="1638"/>
                    <a:pt x="13877" y="1286"/>
                  </a:cubicBezTo>
                  <a:cubicBezTo>
                    <a:pt x="13273" y="451"/>
                    <a:pt x="12468" y="29"/>
                    <a:pt x="11456" y="10"/>
                  </a:cubicBezTo>
                  <a:cubicBezTo>
                    <a:pt x="11152" y="3"/>
                    <a:pt x="10847" y="0"/>
                    <a:pt x="10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2424675" y="901750"/>
              <a:ext cx="844675" cy="175425"/>
            </a:xfrm>
            <a:custGeom>
              <a:avLst/>
              <a:gdLst/>
              <a:ahLst/>
              <a:cxnLst/>
              <a:rect l="l" t="t" r="r" b="b"/>
              <a:pathLst>
                <a:path w="33787" h="7017" extrusionOk="0">
                  <a:moveTo>
                    <a:pt x="8114" y="1"/>
                  </a:moveTo>
                  <a:cubicBezTo>
                    <a:pt x="7509" y="1"/>
                    <a:pt x="6905" y="51"/>
                    <a:pt x="6298" y="160"/>
                  </a:cubicBezTo>
                  <a:cubicBezTo>
                    <a:pt x="5002" y="394"/>
                    <a:pt x="3790" y="853"/>
                    <a:pt x="2571" y="1317"/>
                  </a:cubicBezTo>
                  <a:cubicBezTo>
                    <a:pt x="2489" y="1349"/>
                    <a:pt x="2420" y="1412"/>
                    <a:pt x="2357" y="1474"/>
                  </a:cubicBezTo>
                  <a:cubicBezTo>
                    <a:pt x="1698" y="2159"/>
                    <a:pt x="1037" y="2845"/>
                    <a:pt x="384" y="3530"/>
                  </a:cubicBezTo>
                  <a:cubicBezTo>
                    <a:pt x="257" y="3661"/>
                    <a:pt x="144" y="3800"/>
                    <a:pt x="1" y="3969"/>
                  </a:cubicBezTo>
                  <a:cubicBezTo>
                    <a:pt x="88" y="3976"/>
                    <a:pt x="132" y="3982"/>
                    <a:pt x="170" y="3982"/>
                  </a:cubicBezTo>
                  <a:cubicBezTo>
                    <a:pt x="1132" y="3976"/>
                    <a:pt x="2099" y="3963"/>
                    <a:pt x="3061" y="3963"/>
                  </a:cubicBezTo>
                  <a:cubicBezTo>
                    <a:pt x="3107" y="3963"/>
                    <a:pt x="3154" y="3963"/>
                    <a:pt x="3200" y="3963"/>
                  </a:cubicBezTo>
                  <a:cubicBezTo>
                    <a:pt x="3625" y="3963"/>
                    <a:pt x="4051" y="3952"/>
                    <a:pt x="4476" y="3952"/>
                  </a:cubicBezTo>
                  <a:cubicBezTo>
                    <a:pt x="4954" y="3952"/>
                    <a:pt x="5430" y="3966"/>
                    <a:pt x="5901" y="4026"/>
                  </a:cubicBezTo>
                  <a:cubicBezTo>
                    <a:pt x="7850" y="4270"/>
                    <a:pt x="9660" y="4911"/>
                    <a:pt x="11212" y="6163"/>
                  </a:cubicBezTo>
                  <a:cubicBezTo>
                    <a:pt x="11838" y="6668"/>
                    <a:pt x="12548" y="6890"/>
                    <a:pt x="13306" y="6890"/>
                  </a:cubicBezTo>
                  <a:cubicBezTo>
                    <a:pt x="13499" y="6890"/>
                    <a:pt x="13696" y="6876"/>
                    <a:pt x="13895" y="6848"/>
                  </a:cubicBezTo>
                  <a:cubicBezTo>
                    <a:pt x="14556" y="6759"/>
                    <a:pt x="15209" y="6628"/>
                    <a:pt x="15862" y="6495"/>
                  </a:cubicBezTo>
                  <a:cubicBezTo>
                    <a:pt x="18464" y="5975"/>
                    <a:pt x="21065" y="5459"/>
                    <a:pt x="23725" y="5258"/>
                  </a:cubicBezTo>
                  <a:cubicBezTo>
                    <a:pt x="24352" y="5211"/>
                    <a:pt x="24984" y="5171"/>
                    <a:pt x="25615" y="5171"/>
                  </a:cubicBezTo>
                  <a:cubicBezTo>
                    <a:pt x="26103" y="5171"/>
                    <a:pt x="26590" y="5195"/>
                    <a:pt x="27075" y="5258"/>
                  </a:cubicBezTo>
                  <a:cubicBezTo>
                    <a:pt x="28795" y="5485"/>
                    <a:pt x="30455" y="5943"/>
                    <a:pt x="32070" y="6584"/>
                  </a:cubicBezTo>
                  <a:cubicBezTo>
                    <a:pt x="32467" y="6741"/>
                    <a:pt x="32874" y="6872"/>
                    <a:pt x="33283" y="7017"/>
                  </a:cubicBezTo>
                  <a:cubicBezTo>
                    <a:pt x="33729" y="6138"/>
                    <a:pt x="33786" y="5221"/>
                    <a:pt x="33786" y="4258"/>
                  </a:cubicBezTo>
                  <a:cubicBezTo>
                    <a:pt x="32592" y="4171"/>
                    <a:pt x="31548" y="3762"/>
                    <a:pt x="30599" y="3095"/>
                  </a:cubicBezTo>
                  <a:cubicBezTo>
                    <a:pt x="30443" y="2982"/>
                    <a:pt x="30280" y="2883"/>
                    <a:pt x="30109" y="2782"/>
                  </a:cubicBezTo>
                  <a:cubicBezTo>
                    <a:pt x="29601" y="2474"/>
                    <a:pt x="29041" y="2279"/>
                    <a:pt x="28450" y="2196"/>
                  </a:cubicBezTo>
                  <a:cubicBezTo>
                    <a:pt x="28028" y="2138"/>
                    <a:pt x="27606" y="2114"/>
                    <a:pt x="27186" y="2114"/>
                  </a:cubicBezTo>
                  <a:cubicBezTo>
                    <a:pt x="26480" y="2114"/>
                    <a:pt x="25776" y="2182"/>
                    <a:pt x="25076" y="2272"/>
                  </a:cubicBezTo>
                  <a:cubicBezTo>
                    <a:pt x="23580" y="2474"/>
                    <a:pt x="22084" y="2706"/>
                    <a:pt x="20589" y="2939"/>
                  </a:cubicBezTo>
                  <a:cubicBezTo>
                    <a:pt x="20082" y="3018"/>
                    <a:pt x="19583" y="3058"/>
                    <a:pt x="19091" y="3058"/>
                  </a:cubicBezTo>
                  <a:cubicBezTo>
                    <a:pt x="17550" y="3058"/>
                    <a:pt x="16083" y="2663"/>
                    <a:pt x="14707" y="1839"/>
                  </a:cubicBezTo>
                  <a:cubicBezTo>
                    <a:pt x="13411" y="1073"/>
                    <a:pt x="12035" y="551"/>
                    <a:pt x="10559" y="255"/>
                  </a:cubicBezTo>
                  <a:cubicBezTo>
                    <a:pt x="9743" y="92"/>
                    <a:pt x="8929" y="1"/>
                    <a:pt x="8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2334475" y="1013575"/>
              <a:ext cx="582925" cy="311875"/>
            </a:xfrm>
            <a:custGeom>
              <a:avLst/>
              <a:gdLst/>
              <a:ahLst/>
              <a:cxnLst/>
              <a:rect l="l" t="t" r="r" b="b"/>
              <a:pathLst>
                <a:path w="23317" h="12475" extrusionOk="0">
                  <a:moveTo>
                    <a:pt x="3320" y="0"/>
                  </a:moveTo>
                  <a:cubicBezTo>
                    <a:pt x="3241" y="0"/>
                    <a:pt x="3164" y="21"/>
                    <a:pt x="3093" y="107"/>
                  </a:cubicBezTo>
                  <a:cubicBezTo>
                    <a:pt x="1886" y="1526"/>
                    <a:pt x="906" y="3091"/>
                    <a:pt x="253" y="4844"/>
                  </a:cubicBezTo>
                  <a:cubicBezTo>
                    <a:pt x="164" y="5090"/>
                    <a:pt x="82" y="5334"/>
                    <a:pt x="1" y="5574"/>
                  </a:cubicBezTo>
                  <a:cubicBezTo>
                    <a:pt x="126" y="5499"/>
                    <a:pt x="221" y="5398"/>
                    <a:pt x="303" y="5297"/>
                  </a:cubicBezTo>
                  <a:cubicBezTo>
                    <a:pt x="1031" y="4423"/>
                    <a:pt x="1892" y="3713"/>
                    <a:pt x="2954" y="3286"/>
                  </a:cubicBezTo>
                  <a:cubicBezTo>
                    <a:pt x="3809" y="2941"/>
                    <a:pt x="4671" y="2595"/>
                    <a:pt x="5556" y="2343"/>
                  </a:cubicBezTo>
                  <a:cubicBezTo>
                    <a:pt x="6142" y="2176"/>
                    <a:pt x="6714" y="2093"/>
                    <a:pt x="7271" y="2093"/>
                  </a:cubicBezTo>
                  <a:cubicBezTo>
                    <a:pt x="8559" y="2093"/>
                    <a:pt x="9765" y="2537"/>
                    <a:pt x="10879" y="3405"/>
                  </a:cubicBezTo>
                  <a:cubicBezTo>
                    <a:pt x="11916" y="4217"/>
                    <a:pt x="12293" y="5285"/>
                    <a:pt x="12055" y="6561"/>
                  </a:cubicBezTo>
                  <a:cubicBezTo>
                    <a:pt x="11966" y="7045"/>
                    <a:pt x="11746" y="7515"/>
                    <a:pt x="11583" y="7987"/>
                  </a:cubicBezTo>
                  <a:cubicBezTo>
                    <a:pt x="11464" y="8333"/>
                    <a:pt x="11293" y="8672"/>
                    <a:pt x="11212" y="9030"/>
                  </a:cubicBezTo>
                  <a:cubicBezTo>
                    <a:pt x="11049" y="9752"/>
                    <a:pt x="11131" y="10494"/>
                    <a:pt x="11206" y="11223"/>
                  </a:cubicBezTo>
                  <a:cubicBezTo>
                    <a:pt x="11250" y="11675"/>
                    <a:pt x="11458" y="12066"/>
                    <a:pt x="11678" y="12475"/>
                  </a:cubicBezTo>
                  <a:cubicBezTo>
                    <a:pt x="11753" y="12443"/>
                    <a:pt x="11821" y="12417"/>
                    <a:pt x="11885" y="12386"/>
                  </a:cubicBezTo>
                  <a:cubicBezTo>
                    <a:pt x="13167" y="11745"/>
                    <a:pt x="14461" y="11141"/>
                    <a:pt x="15713" y="10444"/>
                  </a:cubicBezTo>
                  <a:cubicBezTo>
                    <a:pt x="17749" y="9307"/>
                    <a:pt x="19803" y="8238"/>
                    <a:pt x="22091" y="7678"/>
                  </a:cubicBezTo>
                  <a:cubicBezTo>
                    <a:pt x="22216" y="7648"/>
                    <a:pt x="22223" y="7579"/>
                    <a:pt x="22242" y="7478"/>
                  </a:cubicBezTo>
                  <a:cubicBezTo>
                    <a:pt x="22324" y="7057"/>
                    <a:pt x="22387" y="6630"/>
                    <a:pt x="22506" y="6215"/>
                  </a:cubicBezTo>
                  <a:cubicBezTo>
                    <a:pt x="22701" y="5542"/>
                    <a:pt x="22945" y="4882"/>
                    <a:pt x="23153" y="4209"/>
                  </a:cubicBezTo>
                  <a:cubicBezTo>
                    <a:pt x="23316" y="3675"/>
                    <a:pt x="23278" y="3153"/>
                    <a:pt x="22983" y="2663"/>
                  </a:cubicBezTo>
                  <a:cubicBezTo>
                    <a:pt x="22798" y="2356"/>
                    <a:pt x="22560" y="2208"/>
                    <a:pt x="22243" y="2208"/>
                  </a:cubicBezTo>
                  <a:cubicBezTo>
                    <a:pt x="22171" y="2208"/>
                    <a:pt x="22096" y="2215"/>
                    <a:pt x="22016" y="2230"/>
                  </a:cubicBezTo>
                  <a:cubicBezTo>
                    <a:pt x="20746" y="2469"/>
                    <a:pt x="19483" y="2714"/>
                    <a:pt x="18220" y="2965"/>
                  </a:cubicBezTo>
                  <a:cubicBezTo>
                    <a:pt x="17826" y="3042"/>
                    <a:pt x="17442" y="3083"/>
                    <a:pt x="17068" y="3083"/>
                  </a:cubicBezTo>
                  <a:cubicBezTo>
                    <a:pt x="16015" y="3083"/>
                    <a:pt x="15042" y="2760"/>
                    <a:pt x="14147" y="2022"/>
                  </a:cubicBezTo>
                  <a:cubicBezTo>
                    <a:pt x="13657" y="1627"/>
                    <a:pt x="13091" y="1294"/>
                    <a:pt x="12514" y="1042"/>
                  </a:cubicBezTo>
                  <a:cubicBezTo>
                    <a:pt x="11087" y="407"/>
                    <a:pt x="9589" y="53"/>
                    <a:pt x="8024" y="53"/>
                  </a:cubicBezTo>
                  <a:cubicBezTo>
                    <a:pt x="7887" y="53"/>
                    <a:pt x="7750" y="56"/>
                    <a:pt x="7612" y="61"/>
                  </a:cubicBezTo>
                  <a:cubicBezTo>
                    <a:pt x="6888" y="91"/>
                    <a:pt x="6164" y="125"/>
                    <a:pt x="5442" y="125"/>
                  </a:cubicBezTo>
                  <a:cubicBezTo>
                    <a:pt x="5386" y="125"/>
                    <a:pt x="5330" y="125"/>
                    <a:pt x="5274" y="125"/>
                  </a:cubicBezTo>
                  <a:cubicBezTo>
                    <a:pt x="4689" y="125"/>
                    <a:pt x="4111" y="55"/>
                    <a:pt x="3526" y="18"/>
                  </a:cubicBezTo>
                  <a:cubicBezTo>
                    <a:pt x="3457" y="15"/>
                    <a:pt x="3388" y="0"/>
                    <a:pt x="3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2512650" y="811300"/>
              <a:ext cx="756200" cy="179500"/>
            </a:xfrm>
            <a:custGeom>
              <a:avLst/>
              <a:gdLst/>
              <a:ahLst/>
              <a:cxnLst/>
              <a:rect l="l" t="t" r="r" b="b"/>
              <a:pathLst>
                <a:path w="30248" h="7180" extrusionOk="0">
                  <a:moveTo>
                    <a:pt x="8837" y="0"/>
                  </a:moveTo>
                  <a:cubicBezTo>
                    <a:pt x="8225" y="0"/>
                    <a:pt x="7613" y="66"/>
                    <a:pt x="7002" y="146"/>
                  </a:cubicBezTo>
                  <a:cubicBezTo>
                    <a:pt x="5839" y="297"/>
                    <a:pt x="4752" y="718"/>
                    <a:pt x="3658" y="1101"/>
                  </a:cubicBezTo>
                  <a:cubicBezTo>
                    <a:pt x="2967" y="1347"/>
                    <a:pt x="2356" y="1686"/>
                    <a:pt x="1842" y="2214"/>
                  </a:cubicBezTo>
                  <a:cubicBezTo>
                    <a:pt x="1245" y="2811"/>
                    <a:pt x="616" y="3377"/>
                    <a:pt x="1" y="3955"/>
                  </a:cubicBezTo>
                  <a:cubicBezTo>
                    <a:pt x="7" y="3967"/>
                    <a:pt x="13" y="3980"/>
                    <a:pt x="26" y="3992"/>
                  </a:cubicBezTo>
                  <a:cubicBezTo>
                    <a:pt x="94" y="3967"/>
                    <a:pt x="157" y="3937"/>
                    <a:pt x="227" y="3917"/>
                  </a:cubicBezTo>
                  <a:cubicBezTo>
                    <a:pt x="1352" y="3502"/>
                    <a:pt x="2495" y="3189"/>
                    <a:pt x="3690" y="3056"/>
                  </a:cubicBezTo>
                  <a:cubicBezTo>
                    <a:pt x="4027" y="3021"/>
                    <a:pt x="4361" y="3005"/>
                    <a:pt x="4694" y="3005"/>
                  </a:cubicBezTo>
                  <a:cubicBezTo>
                    <a:pt x="6092" y="3005"/>
                    <a:pt x="7454" y="3291"/>
                    <a:pt x="8804" y="3673"/>
                  </a:cubicBezTo>
                  <a:cubicBezTo>
                    <a:pt x="9767" y="3937"/>
                    <a:pt x="10640" y="4407"/>
                    <a:pt x="11501" y="4903"/>
                  </a:cubicBezTo>
                  <a:cubicBezTo>
                    <a:pt x="12732" y="5603"/>
                    <a:pt x="14031" y="6012"/>
                    <a:pt x="15419" y="6012"/>
                  </a:cubicBezTo>
                  <a:cubicBezTo>
                    <a:pt x="15704" y="6012"/>
                    <a:pt x="15992" y="5995"/>
                    <a:pt x="16284" y="5959"/>
                  </a:cubicBezTo>
                  <a:cubicBezTo>
                    <a:pt x="17378" y="5822"/>
                    <a:pt x="18471" y="5652"/>
                    <a:pt x="19565" y="5483"/>
                  </a:cubicBezTo>
                  <a:cubicBezTo>
                    <a:pt x="20954" y="5275"/>
                    <a:pt x="22349" y="5080"/>
                    <a:pt x="23762" y="5060"/>
                  </a:cubicBezTo>
                  <a:cubicBezTo>
                    <a:pt x="23801" y="5060"/>
                    <a:pt x="23840" y="5060"/>
                    <a:pt x="23879" y="5060"/>
                  </a:cubicBezTo>
                  <a:cubicBezTo>
                    <a:pt x="25142" y="5060"/>
                    <a:pt x="26309" y="5347"/>
                    <a:pt x="27364" y="6078"/>
                  </a:cubicBezTo>
                  <a:cubicBezTo>
                    <a:pt x="27658" y="6287"/>
                    <a:pt x="27973" y="6469"/>
                    <a:pt x="28293" y="6638"/>
                  </a:cubicBezTo>
                  <a:cubicBezTo>
                    <a:pt x="28896" y="6965"/>
                    <a:pt x="29551" y="7104"/>
                    <a:pt x="30248" y="7179"/>
                  </a:cubicBezTo>
                  <a:cubicBezTo>
                    <a:pt x="30216" y="6908"/>
                    <a:pt x="30210" y="6664"/>
                    <a:pt x="30154" y="6431"/>
                  </a:cubicBezTo>
                  <a:cubicBezTo>
                    <a:pt x="29928" y="5564"/>
                    <a:pt x="29688" y="4703"/>
                    <a:pt x="29450" y="3842"/>
                  </a:cubicBezTo>
                  <a:cubicBezTo>
                    <a:pt x="29430" y="3772"/>
                    <a:pt x="29355" y="3710"/>
                    <a:pt x="29293" y="3673"/>
                  </a:cubicBezTo>
                  <a:cubicBezTo>
                    <a:pt x="28878" y="3465"/>
                    <a:pt x="28457" y="3270"/>
                    <a:pt x="28035" y="3062"/>
                  </a:cubicBezTo>
                  <a:cubicBezTo>
                    <a:pt x="27371" y="2741"/>
                    <a:pt x="26676" y="2552"/>
                    <a:pt x="25946" y="2552"/>
                  </a:cubicBezTo>
                  <a:cubicBezTo>
                    <a:pt x="25861" y="2552"/>
                    <a:pt x="25777" y="2554"/>
                    <a:pt x="25691" y="2560"/>
                  </a:cubicBezTo>
                  <a:cubicBezTo>
                    <a:pt x="24850" y="2617"/>
                    <a:pt x="24008" y="2698"/>
                    <a:pt x="23171" y="2824"/>
                  </a:cubicBezTo>
                  <a:cubicBezTo>
                    <a:pt x="21651" y="3050"/>
                    <a:pt x="20142" y="3333"/>
                    <a:pt x="18628" y="3560"/>
                  </a:cubicBezTo>
                  <a:cubicBezTo>
                    <a:pt x="18272" y="3614"/>
                    <a:pt x="17914" y="3636"/>
                    <a:pt x="17555" y="3636"/>
                  </a:cubicBezTo>
                  <a:cubicBezTo>
                    <a:pt x="17083" y="3636"/>
                    <a:pt x="16610" y="3597"/>
                    <a:pt x="16139" y="3540"/>
                  </a:cubicBezTo>
                  <a:cubicBezTo>
                    <a:pt x="14996" y="3401"/>
                    <a:pt x="14115" y="2805"/>
                    <a:pt x="13381" y="1950"/>
                  </a:cubicBezTo>
                  <a:cubicBezTo>
                    <a:pt x="12563" y="1008"/>
                    <a:pt x="11519" y="442"/>
                    <a:pt x="10320" y="158"/>
                  </a:cubicBezTo>
                  <a:cubicBezTo>
                    <a:pt x="9827" y="44"/>
                    <a:pt x="9332" y="0"/>
                    <a:pt x="8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2781775" y="520050"/>
              <a:ext cx="519775" cy="172875"/>
            </a:xfrm>
            <a:custGeom>
              <a:avLst/>
              <a:gdLst/>
              <a:ahLst/>
              <a:cxnLst/>
              <a:rect l="l" t="t" r="r" b="b"/>
              <a:pathLst>
                <a:path w="20791" h="6915" extrusionOk="0">
                  <a:moveTo>
                    <a:pt x="3532" y="1"/>
                  </a:moveTo>
                  <a:cubicBezTo>
                    <a:pt x="3370" y="1"/>
                    <a:pt x="3205" y="19"/>
                    <a:pt x="3036" y="57"/>
                  </a:cubicBezTo>
                  <a:cubicBezTo>
                    <a:pt x="2364" y="208"/>
                    <a:pt x="1697" y="421"/>
                    <a:pt x="1032" y="603"/>
                  </a:cubicBezTo>
                  <a:cubicBezTo>
                    <a:pt x="861" y="655"/>
                    <a:pt x="754" y="748"/>
                    <a:pt x="711" y="911"/>
                  </a:cubicBezTo>
                  <a:cubicBezTo>
                    <a:pt x="472" y="1703"/>
                    <a:pt x="240" y="2495"/>
                    <a:pt x="0" y="3287"/>
                  </a:cubicBezTo>
                  <a:cubicBezTo>
                    <a:pt x="26" y="3300"/>
                    <a:pt x="58" y="3318"/>
                    <a:pt x="83" y="3332"/>
                  </a:cubicBezTo>
                  <a:cubicBezTo>
                    <a:pt x="302" y="3268"/>
                    <a:pt x="516" y="3187"/>
                    <a:pt x="736" y="3136"/>
                  </a:cubicBezTo>
                  <a:cubicBezTo>
                    <a:pt x="1612" y="2946"/>
                    <a:pt x="2494" y="2867"/>
                    <a:pt x="3377" y="2867"/>
                  </a:cubicBezTo>
                  <a:cubicBezTo>
                    <a:pt x="3956" y="2867"/>
                    <a:pt x="4536" y="2901"/>
                    <a:pt x="5116" y="2961"/>
                  </a:cubicBezTo>
                  <a:cubicBezTo>
                    <a:pt x="5996" y="3048"/>
                    <a:pt x="6720" y="3469"/>
                    <a:pt x="7278" y="4154"/>
                  </a:cubicBezTo>
                  <a:cubicBezTo>
                    <a:pt x="7448" y="4362"/>
                    <a:pt x="7611" y="4576"/>
                    <a:pt x="7781" y="4777"/>
                  </a:cubicBezTo>
                  <a:cubicBezTo>
                    <a:pt x="8379" y="5497"/>
                    <a:pt x="9103" y="5889"/>
                    <a:pt x="9965" y="5889"/>
                  </a:cubicBezTo>
                  <a:cubicBezTo>
                    <a:pt x="10172" y="5889"/>
                    <a:pt x="10387" y="5867"/>
                    <a:pt x="10610" y="5821"/>
                  </a:cubicBezTo>
                  <a:cubicBezTo>
                    <a:pt x="11245" y="5682"/>
                    <a:pt x="11878" y="5525"/>
                    <a:pt x="12501" y="5330"/>
                  </a:cubicBezTo>
                  <a:cubicBezTo>
                    <a:pt x="13542" y="5011"/>
                    <a:pt x="14588" y="4743"/>
                    <a:pt x="15688" y="4743"/>
                  </a:cubicBezTo>
                  <a:cubicBezTo>
                    <a:pt x="15738" y="4743"/>
                    <a:pt x="15788" y="4744"/>
                    <a:pt x="15837" y="4745"/>
                  </a:cubicBezTo>
                  <a:cubicBezTo>
                    <a:pt x="16712" y="4771"/>
                    <a:pt x="17478" y="5047"/>
                    <a:pt x="18062" y="5725"/>
                  </a:cubicBezTo>
                  <a:cubicBezTo>
                    <a:pt x="18207" y="5896"/>
                    <a:pt x="18371" y="6053"/>
                    <a:pt x="18534" y="6198"/>
                  </a:cubicBezTo>
                  <a:cubicBezTo>
                    <a:pt x="18937" y="6549"/>
                    <a:pt x="19401" y="6781"/>
                    <a:pt x="19941" y="6914"/>
                  </a:cubicBezTo>
                  <a:cubicBezTo>
                    <a:pt x="20344" y="5688"/>
                    <a:pt x="20677" y="4469"/>
                    <a:pt x="20790" y="3181"/>
                  </a:cubicBezTo>
                  <a:cubicBezTo>
                    <a:pt x="20701" y="3173"/>
                    <a:pt x="20652" y="3173"/>
                    <a:pt x="20602" y="3167"/>
                  </a:cubicBezTo>
                  <a:cubicBezTo>
                    <a:pt x="19370" y="3136"/>
                    <a:pt x="18264" y="2784"/>
                    <a:pt x="17270" y="2030"/>
                  </a:cubicBezTo>
                  <a:cubicBezTo>
                    <a:pt x="16849" y="1710"/>
                    <a:pt x="16373" y="1459"/>
                    <a:pt x="15895" y="1226"/>
                  </a:cubicBezTo>
                  <a:cubicBezTo>
                    <a:pt x="15359" y="960"/>
                    <a:pt x="14797" y="859"/>
                    <a:pt x="14231" y="859"/>
                  </a:cubicBezTo>
                  <a:cubicBezTo>
                    <a:pt x="13834" y="859"/>
                    <a:pt x="13435" y="909"/>
                    <a:pt x="13041" y="986"/>
                  </a:cubicBezTo>
                  <a:cubicBezTo>
                    <a:pt x="11721" y="1258"/>
                    <a:pt x="10415" y="1597"/>
                    <a:pt x="9101" y="1911"/>
                  </a:cubicBezTo>
                  <a:cubicBezTo>
                    <a:pt x="8737" y="1998"/>
                    <a:pt x="8383" y="2044"/>
                    <a:pt x="8039" y="2044"/>
                  </a:cubicBezTo>
                  <a:cubicBezTo>
                    <a:pt x="7168" y="2044"/>
                    <a:pt x="6367" y="1749"/>
                    <a:pt x="5650" y="1081"/>
                  </a:cubicBezTo>
                  <a:cubicBezTo>
                    <a:pt x="5424" y="873"/>
                    <a:pt x="5180" y="679"/>
                    <a:pt x="4928" y="496"/>
                  </a:cubicBezTo>
                  <a:cubicBezTo>
                    <a:pt x="4500" y="178"/>
                    <a:pt x="4033" y="1"/>
                    <a:pt x="3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863325" y="349400"/>
              <a:ext cx="433975" cy="135200"/>
            </a:xfrm>
            <a:custGeom>
              <a:avLst/>
              <a:gdLst/>
              <a:ahLst/>
              <a:cxnLst/>
              <a:rect l="l" t="t" r="r" b="b"/>
              <a:pathLst>
                <a:path w="17359" h="5408" extrusionOk="0">
                  <a:moveTo>
                    <a:pt x="6511" y="0"/>
                  </a:moveTo>
                  <a:cubicBezTo>
                    <a:pt x="6083" y="0"/>
                    <a:pt x="5657" y="28"/>
                    <a:pt x="5230" y="120"/>
                  </a:cubicBezTo>
                  <a:cubicBezTo>
                    <a:pt x="4224" y="334"/>
                    <a:pt x="3313" y="717"/>
                    <a:pt x="2583" y="1478"/>
                  </a:cubicBezTo>
                  <a:cubicBezTo>
                    <a:pt x="2370" y="1704"/>
                    <a:pt x="2118" y="1892"/>
                    <a:pt x="1880" y="2095"/>
                  </a:cubicBezTo>
                  <a:cubicBezTo>
                    <a:pt x="1257" y="2641"/>
                    <a:pt x="630" y="3188"/>
                    <a:pt x="1" y="3728"/>
                  </a:cubicBezTo>
                  <a:cubicBezTo>
                    <a:pt x="13" y="3754"/>
                    <a:pt x="26" y="3778"/>
                    <a:pt x="32" y="3803"/>
                  </a:cubicBezTo>
                  <a:cubicBezTo>
                    <a:pt x="102" y="3778"/>
                    <a:pt x="170" y="3754"/>
                    <a:pt x="239" y="3740"/>
                  </a:cubicBezTo>
                  <a:cubicBezTo>
                    <a:pt x="648" y="3676"/>
                    <a:pt x="1061" y="3544"/>
                    <a:pt x="1471" y="3544"/>
                  </a:cubicBezTo>
                  <a:cubicBezTo>
                    <a:pt x="1496" y="3544"/>
                    <a:pt x="1521" y="3544"/>
                    <a:pt x="1547" y="3546"/>
                  </a:cubicBezTo>
                  <a:cubicBezTo>
                    <a:pt x="2263" y="3583"/>
                    <a:pt x="2823" y="3966"/>
                    <a:pt x="3186" y="4589"/>
                  </a:cubicBezTo>
                  <a:cubicBezTo>
                    <a:pt x="3425" y="4988"/>
                    <a:pt x="3754" y="5156"/>
                    <a:pt x="4166" y="5156"/>
                  </a:cubicBezTo>
                  <a:cubicBezTo>
                    <a:pt x="4233" y="5156"/>
                    <a:pt x="4303" y="5151"/>
                    <a:pt x="4375" y="5143"/>
                  </a:cubicBezTo>
                  <a:cubicBezTo>
                    <a:pt x="4500" y="5123"/>
                    <a:pt x="4627" y="5117"/>
                    <a:pt x="4752" y="5085"/>
                  </a:cubicBezTo>
                  <a:cubicBezTo>
                    <a:pt x="5599" y="4834"/>
                    <a:pt x="6455" y="4583"/>
                    <a:pt x="7304" y="4325"/>
                  </a:cubicBezTo>
                  <a:cubicBezTo>
                    <a:pt x="8384" y="3998"/>
                    <a:pt x="9471" y="3710"/>
                    <a:pt x="10608" y="3653"/>
                  </a:cubicBezTo>
                  <a:cubicBezTo>
                    <a:pt x="10657" y="3650"/>
                    <a:pt x="10706" y="3649"/>
                    <a:pt x="10754" y="3649"/>
                  </a:cubicBezTo>
                  <a:cubicBezTo>
                    <a:pt x="11305" y="3649"/>
                    <a:pt x="11799" y="3816"/>
                    <a:pt x="12249" y="4162"/>
                  </a:cubicBezTo>
                  <a:cubicBezTo>
                    <a:pt x="12470" y="4331"/>
                    <a:pt x="12702" y="4502"/>
                    <a:pt x="12952" y="4627"/>
                  </a:cubicBezTo>
                  <a:cubicBezTo>
                    <a:pt x="14073" y="5174"/>
                    <a:pt x="15248" y="5407"/>
                    <a:pt x="16460" y="5407"/>
                  </a:cubicBezTo>
                  <a:cubicBezTo>
                    <a:pt x="16725" y="5407"/>
                    <a:pt x="16991" y="5396"/>
                    <a:pt x="17258" y="5375"/>
                  </a:cubicBezTo>
                  <a:cubicBezTo>
                    <a:pt x="17289" y="5369"/>
                    <a:pt x="17314" y="5355"/>
                    <a:pt x="17358" y="5343"/>
                  </a:cubicBezTo>
                  <a:cubicBezTo>
                    <a:pt x="17326" y="5248"/>
                    <a:pt x="17302" y="5167"/>
                    <a:pt x="17277" y="5085"/>
                  </a:cubicBezTo>
                  <a:cubicBezTo>
                    <a:pt x="16943" y="4055"/>
                    <a:pt x="16302" y="3212"/>
                    <a:pt x="15630" y="2383"/>
                  </a:cubicBezTo>
                  <a:cubicBezTo>
                    <a:pt x="15020" y="1622"/>
                    <a:pt x="14260" y="1089"/>
                    <a:pt x="13349" y="743"/>
                  </a:cubicBezTo>
                  <a:cubicBezTo>
                    <a:pt x="12111" y="279"/>
                    <a:pt x="10823" y="134"/>
                    <a:pt x="9515" y="82"/>
                  </a:cubicBezTo>
                  <a:cubicBezTo>
                    <a:pt x="8755" y="58"/>
                    <a:pt x="8001" y="58"/>
                    <a:pt x="7246" y="21"/>
                  </a:cubicBezTo>
                  <a:cubicBezTo>
                    <a:pt x="7000" y="9"/>
                    <a:pt x="6755" y="0"/>
                    <a:pt x="6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2322675" y="1083100"/>
              <a:ext cx="300000" cy="270100"/>
            </a:xfrm>
            <a:custGeom>
              <a:avLst/>
              <a:gdLst/>
              <a:ahLst/>
              <a:cxnLst/>
              <a:rect l="l" t="t" r="r" b="b"/>
              <a:pathLst>
                <a:path w="12000" h="10804" extrusionOk="0">
                  <a:moveTo>
                    <a:pt x="7654" y="1"/>
                  </a:moveTo>
                  <a:cubicBezTo>
                    <a:pt x="7600" y="1"/>
                    <a:pt x="7546" y="1"/>
                    <a:pt x="7492" y="3"/>
                  </a:cubicBezTo>
                  <a:cubicBezTo>
                    <a:pt x="6663" y="21"/>
                    <a:pt x="5883" y="285"/>
                    <a:pt x="5091" y="517"/>
                  </a:cubicBezTo>
                  <a:cubicBezTo>
                    <a:pt x="3168" y="1077"/>
                    <a:pt x="1636" y="2176"/>
                    <a:pt x="467" y="3792"/>
                  </a:cubicBezTo>
                  <a:cubicBezTo>
                    <a:pt x="340" y="3955"/>
                    <a:pt x="197" y="4137"/>
                    <a:pt x="165" y="4326"/>
                  </a:cubicBezTo>
                  <a:cubicBezTo>
                    <a:pt x="76" y="4923"/>
                    <a:pt x="1" y="5532"/>
                    <a:pt x="121" y="6155"/>
                  </a:cubicBezTo>
                  <a:cubicBezTo>
                    <a:pt x="147" y="6157"/>
                    <a:pt x="173" y="6158"/>
                    <a:pt x="199" y="6158"/>
                  </a:cubicBezTo>
                  <a:cubicBezTo>
                    <a:pt x="533" y="6158"/>
                    <a:pt x="917" y="6015"/>
                    <a:pt x="1296" y="5740"/>
                  </a:cubicBezTo>
                  <a:cubicBezTo>
                    <a:pt x="2094" y="5175"/>
                    <a:pt x="2880" y="4589"/>
                    <a:pt x="3684" y="4030"/>
                  </a:cubicBezTo>
                  <a:cubicBezTo>
                    <a:pt x="4269" y="3623"/>
                    <a:pt x="4873" y="3252"/>
                    <a:pt x="5468" y="2869"/>
                  </a:cubicBezTo>
                  <a:cubicBezTo>
                    <a:pt x="5938" y="2569"/>
                    <a:pt x="6445" y="2450"/>
                    <a:pt x="6976" y="2450"/>
                  </a:cubicBezTo>
                  <a:cubicBezTo>
                    <a:pt x="7128" y="2450"/>
                    <a:pt x="7281" y="2460"/>
                    <a:pt x="7437" y="2478"/>
                  </a:cubicBezTo>
                  <a:cubicBezTo>
                    <a:pt x="8423" y="2591"/>
                    <a:pt x="9001" y="3151"/>
                    <a:pt x="9152" y="4137"/>
                  </a:cubicBezTo>
                  <a:cubicBezTo>
                    <a:pt x="9247" y="4709"/>
                    <a:pt x="9227" y="5274"/>
                    <a:pt x="9076" y="5834"/>
                  </a:cubicBezTo>
                  <a:cubicBezTo>
                    <a:pt x="8850" y="6689"/>
                    <a:pt x="8592" y="7525"/>
                    <a:pt x="8379" y="8380"/>
                  </a:cubicBezTo>
                  <a:cubicBezTo>
                    <a:pt x="8191" y="9108"/>
                    <a:pt x="8096" y="9850"/>
                    <a:pt x="8191" y="10611"/>
                  </a:cubicBezTo>
                  <a:cubicBezTo>
                    <a:pt x="8210" y="10753"/>
                    <a:pt x="8264" y="10804"/>
                    <a:pt x="8362" y="10804"/>
                  </a:cubicBezTo>
                  <a:cubicBezTo>
                    <a:pt x="8390" y="10804"/>
                    <a:pt x="8420" y="10800"/>
                    <a:pt x="8455" y="10793"/>
                  </a:cubicBezTo>
                  <a:cubicBezTo>
                    <a:pt x="9038" y="10654"/>
                    <a:pt x="9630" y="10541"/>
                    <a:pt x="10207" y="10384"/>
                  </a:cubicBezTo>
                  <a:cubicBezTo>
                    <a:pt x="10634" y="10277"/>
                    <a:pt x="11043" y="10120"/>
                    <a:pt x="11477" y="9982"/>
                  </a:cubicBezTo>
                  <a:cubicBezTo>
                    <a:pt x="11370" y="9761"/>
                    <a:pt x="11275" y="9573"/>
                    <a:pt x="11194" y="9384"/>
                  </a:cubicBezTo>
                  <a:cubicBezTo>
                    <a:pt x="10848" y="8586"/>
                    <a:pt x="10874" y="7733"/>
                    <a:pt x="10868" y="6890"/>
                  </a:cubicBezTo>
                  <a:cubicBezTo>
                    <a:pt x="10868" y="6300"/>
                    <a:pt x="11011" y="5734"/>
                    <a:pt x="11257" y="5193"/>
                  </a:cubicBezTo>
                  <a:cubicBezTo>
                    <a:pt x="11434" y="4792"/>
                    <a:pt x="11628" y="4395"/>
                    <a:pt x="11741" y="3974"/>
                  </a:cubicBezTo>
                  <a:cubicBezTo>
                    <a:pt x="11999" y="3069"/>
                    <a:pt x="11974" y="2182"/>
                    <a:pt x="11257" y="1466"/>
                  </a:cubicBezTo>
                  <a:cubicBezTo>
                    <a:pt x="10265" y="474"/>
                    <a:pt x="9045" y="1"/>
                    <a:pt x="7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2815550" y="453325"/>
              <a:ext cx="491175" cy="127700"/>
            </a:xfrm>
            <a:custGeom>
              <a:avLst/>
              <a:gdLst/>
              <a:ahLst/>
              <a:cxnLst/>
              <a:rect l="l" t="t" r="r" b="b"/>
              <a:pathLst>
                <a:path w="19647" h="5108" extrusionOk="0">
                  <a:moveTo>
                    <a:pt x="3352" y="1"/>
                  </a:moveTo>
                  <a:cubicBezTo>
                    <a:pt x="3299" y="1"/>
                    <a:pt x="3244" y="4"/>
                    <a:pt x="3188" y="11"/>
                  </a:cubicBezTo>
                  <a:cubicBezTo>
                    <a:pt x="2735" y="67"/>
                    <a:pt x="2289" y="206"/>
                    <a:pt x="1842" y="300"/>
                  </a:cubicBezTo>
                  <a:cubicBezTo>
                    <a:pt x="1302" y="420"/>
                    <a:pt x="900" y="696"/>
                    <a:pt x="743" y="1256"/>
                  </a:cubicBezTo>
                  <a:cubicBezTo>
                    <a:pt x="731" y="1306"/>
                    <a:pt x="693" y="1349"/>
                    <a:pt x="673" y="1393"/>
                  </a:cubicBezTo>
                  <a:cubicBezTo>
                    <a:pt x="504" y="1796"/>
                    <a:pt x="372" y="2217"/>
                    <a:pt x="1" y="2500"/>
                  </a:cubicBezTo>
                  <a:cubicBezTo>
                    <a:pt x="14" y="2512"/>
                    <a:pt x="32" y="2532"/>
                    <a:pt x="44" y="2544"/>
                  </a:cubicBezTo>
                  <a:cubicBezTo>
                    <a:pt x="322" y="2449"/>
                    <a:pt x="604" y="2355"/>
                    <a:pt x="881" y="2260"/>
                  </a:cubicBezTo>
                  <a:cubicBezTo>
                    <a:pt x="1311" y="2119"/>
                    <a:pt x="1727" y="2048"/>
                    <a:pt x="2129" y="2048"/>
                  </a:cubicBezTo>
                  <a:cubicBezTo>
                    <a:pt x="2962" y="2048"/>
                    <a:pt x="3736" y="2354"/>
                    <a:pt x="4444" y="2977"/>
                  </a:cubicBezTo>
                  <a:cubicBezTo>
                    <a:pt x="4557" y="3072"/>
                    <a:pt x="4676" y="3159"/>
                    <a:pt x="4783" y="3266"/>
                  </a:cubicBezTo>
                  <a:cubicBezTo>
                    <a:pt x="5319" y="3773"/>
                    <a:pt x="5954" y="4001"/>
                    <a:pt x="6660" y="4001"/>
                  </a:cubicBezTo>
                  <a:cubicBezTo>
                    <a:pt x="6725" y="4001"/>
                    <a:pt x="6791" y="3999"/>
                    <a:pt x="6857" y="3995"/>
                  </a:cubicBezTo>
                  <a:cubicBezTo>
                    <a:pt x="7127" y="3977"/>
                    <a:pt x="7391" y="3927"/>
                    <a:pt x="7649" y="3864"/>
                  </a:cubicBezTo>
                  <a:cubicBezTo>
                    <a:pt x="8862" y="3574"/>
                    <a:pt x="10075" y="3248"/>
                    <a:pt x="11295" y="2984"/>
                  </a:cubicBezTo>
                  <a:cubicBezTo>
                    <a:pt x="11820" y="2874"/>
                    <a:pt x="12351" y="2795"/>
                    <a:pt x="12877" y="2795"/>
                  </a:cubicBezTo>
                  <a:cubicBezTo>
                    <a:pt x="13432" y="2795"/>
                    <a:pt x="13983" y="2883"/>
                    <a:pt x="14518" y="3115"/>
                  </a:cubicBezTo>
                  <a:cubicBezTo>
                    <a:pt x="15203" y="3411"/>
                    <a:pt x="15838" y="3838"/>
                    <a:pt x="16492" y="4209"/>
                  </a:cubicBezTo>
                  <a:cubicBezTo>
                    <a:pt x="16812" y="4391"/>
                    <a:pt x="17120" y="4612"/>
                    <a:pt x="17453" y="4757"/>
                  </a:cubicBezTo>
                  <a:cubicBezTo>
                    <a:pt x="18100" y="5045"/>
                    <a:pt x="18792" y="5108"/>
                    <a:pt x="19509" y="5108"/>
                  </a:cubicBezTo>
                  <a:cubicBezTo>
                    <a:pt x="19565" y="4040"/>
                    <a:pt x="19646" y="2996"/>
                    <a:pt x="19439" y="1966"/>
                  </a:cubicBezTo>
                  <a:cubicBezTo>
                    <a:pt x="19050" y="1966"/>
                    <a:pt x="18671" y="1981"/>
                    <a:pt x="18299" y="1981"/>
                  </a:cubicBezTo>
                  <a:cubicBezTo>
                    <a:pt x="18075" y="1981"/>
                    <a:pt x="17854" y="1976"/>
                    <a:pt x="17636" y="1959"/>
                  </a:cubicBezTo>
                  <a:cubicBezTo>
                    <a:pt x="16177" y="1853"/>
                    <a:pt x="14801" y="1476"/>
                    <a:pt x="13633" y="545"/>
                  </a:cubicBezTo>
                  <a:cubicBezTo>
                    <a:pt x="13372" y="345"/>
                    <a:pt x="13073" y="242"/>
                    <a:pt x="12759" y="242"/>
                  </a:cubicBezTo>
                  <a:cubicBezTo>
                    <a:pt x="12709" y="242"/>
                    <a:pt x="12659" y="245"/>
                    <a:pt x="12608" y="250"/>
                  </a:cubicBezTo>
                  <a:cubicBezTo>
                    <a:pt x="12023" y="313"/>
                    <a:pt x="11432" y="357"/>
                    <a:pt x="10874" y="496"/>
                  </a:cubicBezTo>
                  <a:cubicBezTo>
                    <a:pt x="9735" y="790"/>
                    <a:pt x="8624" y="1143"/>
                    <a:pt x="7498" y="1468"/>
                  </a:cubicBezTo>
                  <a:cubicBezTo>
                    <a:pt x="7043" y="1598"/>
                    <a:pt x="6587" y="1713"/>
                    <a:pt x="6114" y="1713"/>
                  </a:cubicBezTo>
                  <a:cubicBezTo>
                    <a:pt x="6058" y="1713"/>
                    <a:pt x="6002" y="1712"/>
                    <a:pt x="5946" y="1708"/>
                  </a:cubicBezTo>
                  <a:cubicBezTo>
                    <a:pt x="5387" y="1671"/>
                    <a:pt x="4940" y="1425"/>
                    <a:pt x="4639" y="948"/>
                  </a:cubicBezTo>
                  <a:cubicBezTo>
                    <a:pt x="4563" y="827"/>
                    <a:pt x="4488" y="702"/>
                    <a:pt x="4406" y="589"/>
                  </a:cubicBezTo>
                  <a:cubicBezTo>
                    <a:pt x="4138" y="221"/>
                    <a:pt x="3781" y="1"/>
                    <a:pt x="3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2327725" y="1159650"/>
              <a:ext cx="210700" cy="197525"/>
            </a:xfrm>
            <a:custGeom>
              <a:avLst/>
              <a:gdLst/>
              <a:ahLst/>
              <a:cxnLst/>
              <a:rect l="l" t="t" r="r" b="b"/>
              <a:pathLst>
                <a:path w="8428" h="7901" extrusionOk="0">
                  <a:moveTo>
                    <a:pt x="6768" y="0"/>
                  </a:moveTo>
                  <a:cubicBezTo>
                    <a:pt x="6314" y="0"/>
                    <a:pt x="5880" y="102"/>
                    <a:pt x="5481" y="365"/>
                  </a:cubicBezTo>
                  <a:cubicBezTo>
                    <a:pt x="4331" y="1132"/>
                    <a:pt x="3168" y="1893"/>
                    <a:pt x="2037" y="2684"/>
                  </a:cubicBezTo>
                  <a:cubicBezTo>
                    <a:pt x="1414" y="3117"/>
                    <a:pt x="824" y="3589"/>
                    <a:pt x="1" y="3633"/>
                  </a:cubicBezTo>
                  <a:cubicBezTo>
                    <a:pt x="152" y="4294"/>
                    <a:pt x="402" y="4871"/>
                    <a:pt x="779" y="5411"/>
                  </a:cubicBezTo>
                  <a:cubicBezTo>
                    <a:pt x="849" y="5349"/>
                    <a:pt x="906" y="5298"/>
                    <a:pt x="962" y="5248"/>
                  </a:cubicBezTo>
                  <a:cubicBezTo>
                    <a:pt x="1521" y="4727"/>
                    <a:pt x="2156" y="4331"/>
                    <a:pt x="2910" y="4149"/>
                  </a:cubicBezTo>
                  <a:cubicBezTo>
                    <a:pt x="3105" y="4102"/>
                    <a:pt x="3290" y="4078"/>
                    <a:pt x="3462" y="4078"/>
                  </a:cubicBezTo>
                  <a:cubicBezTo>
                    <a:pt x="4299" y="4078"/>
                    <a:pt x="4847" y="4625"/>
                    <a:pt x="4915" y="5600"/>
                  </a:cubicBezTo>
                  <a:cubicBezTo>
                    <a:pt x="4947" y="6078"/>
                    <a:pt x="4909" y="6562"/>
                    <a:pt x="4927" y="7046"/>
                  </a:cubicBezTo>
                  <a:cubicBezTo>
                    <a:pt x="4941" y="7259"/>
                    <a:pt x="5016" y="7473"/>
                    <a:pt x="5085" y="7680"/>
                  </a:cubicBezTo>
                  <a:cubicBezTo>
                    <a:pt x="5103" y="7737"/>
                    <a:pt x="5185" y="7819"/>
                    <a:pt x="5242" y="7819"/>
                  </a:cubicBezTo>
                  <a:cubicBezTo>
                    <a:pt x="5921" y="7850"/>
                    <a:pt x="6600" y="7876"/>
                    <a:pt x="7322" y="7900"/>
                  </a:cubicBezTo>
                  <a:cubicBezTo>
                    <a:pt x="7146" y="7015"/>
                    <a:pt x="7227" y="6223"/>
                    <a:pt x="7423" y="5443"/>
                  </a:cubicBezTo>
                  <a:cubicBezTo>
                    <a:pt x="7604" y="4683"/>
                    <a:pt x="7850" y="3935"/>
                    <a:pt x="8076" y="3181"/>
                  </a:cubicBezTo>
                  <a:cubicBezTo>
                    <a:pt x="8271" y="2514"/>
                    <a:pt x="8428" y="1855"/>
                    <a:pt x="8328" y="1150"/>
                  </a:cubicBezTo>
                  <a:cubicBezTo>
                    <a:pt x="8233" y="485"/>
                    <a:pt x="7894" y="120"/>
                    <a:pt x="7235" y="33"/>
                  </a:cubicBezTo>
                  <a:cubicBezTo>
                    <a:pt x="7077" y="12"/>
                    <a:pt x="6922" y="0"/>
                    <a:pt x="6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2967325" y="1049000"/>
              <a:ext cx="95225" cy="141450"/>
            </a:xfrm>
            <a:custGeom>
              <a:avLst/>
              <a:gdLst/>
              <a:ahLst/>
              <a:cxnLst/>
              <a:rect l="l" t="t" r="r" b="b"/>
              <a:pathLst>
                <a:path w="3809" h="5658" extrusionOk="0">
                  <a:moveTo>
                    <a:pt x="2963" y="0"/>
                  </a:moveTo>
                  <a:cubicBezTo>
                    <a:pt x="2950" y="0"/>
                    <a:pt x="2937" y="1"/>
                    <a:pt x="2924" y="2"/>
                  </a:cubicBezTo>
                  <a:cubicBezTo>
                    <a:pt x="2408" y="40"/>
                    <a:pt x="1899" y="71"/>
                    <a:pt x="1390" y="109"/>
                  </a:cubicBezTo>
                  <a:cubicBezTo>
                    <a:pt x="1221" y="122"/>
                    <a:pt x="1056" y="147"/>
                    <a:pt x="862" y="166"/>
                  </a:cubicBezTo>
                  <a:cubicBezTo>
                    <a:pt x="1415" y="1046"/>
                    <a:pt x="1540" y="1963"/>
                    <a:pt x="1213" y="2887"/>
                  </a:cubicBezTo>
                  <a:cubicBezTo>
                    <a:pt x="912" y="3748"/>
                    <a:pt x="491" y="4572"/>
                    <a:pt x="127" y="5414"/>
                  </a:cubicBezTo>
                  <a:cubicBezTo>
                    <a:pt x="89" y="5489"/>
                    <a:pt x="52" y="5558"/>
                    <a:pt x="1" y="5658"/>
                  </a:cubicBezTo>
                  <a:cubicBezTo>
                    <a:pt x="258" y="5628"/>
                    <a:pt x="479" y="5602"/>
                    <a:pt x="699" y="5576"/>
                  </a:cubicBezTo>
                  <a:cubicBezTo>
                    <a:pt x="1320" y="5495"/>
                    <a:pt x="1943" y="5414"/>
                    <a:pt x="2571" y="5338"/>
                  </a:cubicBezTo>
                  <a:cubicBezTo>
                    <a:pt x="2721" y="5319"/>
                    <a:pt x="2797" y="5251"/>
                    <a:pt x="2848" y="5106"/>
                  </a:cubicBezTo>
                  <a:cubicBezTo>
                    <a:pt x="2979" y="4715"/>
                    <a:pt x="3150" y="4332"/>
                    <a:pt x="3275" y="3937"/>
                  </a:cubicBezTo>
                  <a:cubicBezTo>
                    <a:pt x="3690" y="2679"/>
                    <a:pt x="3809" y="1423"/>
                    <a:pt x="3200" y="178"/>
                  </a:cubicBezTo>
                  <a:cubicBezTo>
                    <a:pt x="3137" y="53"/>
                    <a:pt x="3080" y="0"/>
                    <a:pt x="2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3059100" y="1047800"/>
              <a:ext cx="80900" cy="129800"/>
            </a:xfrm>
            <a:custGeom>
              <a:avLst/>
              <a:gdLst/>
              <a:ahLst/>
              <a:cxnLst/>
              <a:rect l="l" t="t" r="r" b="b"/>
              <a:pathLst>
                <a:path w="3236" h="5192" extrusionOk="0">
                  <a:moveTo>
                    <a:pt x="1" y="0"/>
                  </a:moveTo>
                  <a:cubicBezTo>
                    <a:pt x="1069" y="1772"/>
                    <a:pt x="710" y="3475"/>
                    <a:pt x="31" y="5166"/>
                  </a:cubicBezTo>
                  <a:cubicBezTo>
                    <a:pt x="63" y="5178"/>
                    <a:pt x="76" y="5192"/>
                    <a:pt x="88" y="5192"/>
                  </a:cubicBezTo>
                  <a:cubicBezTo>
                    <a:pt x="805" y="5041"/>
                    <a:pt x="1521" y="4890"/>
                    <a:pt x="2231" y="4733"/>
                  </a:cubicBezTo>
                  <a:cubicBezTo>
                    <a:pt x="2275" y="4719"/>
                    <a:pt x="2325" y="4664"/>
                    <a:pt x="2345" y="4620"/>
                  </a:cubicBezTo>
                  <a:cubicBezTo>
                    <a:pt x="2513" y="4122"/>
                    <a:pt x="2690" y="3626"/>
                    <a:pt x="2841" y="3124"/>
                  </a:cubicBezTo>
                  <a:cubicBezTo>
                    <a:pt x="2960" y="2715"/>
                    <a:pt x="3099" y="2300"/>
                    <a:pt x="3136" y="1879"/>
                  </a:cubicBezTo>
                  <a:cubicBezTo>
                    <a:pt x="3236" y="893"/>
                    <a:pt x="2690" y="220"/>
                    <a:pt x="1741" y="113"/>
                  </a:cubicBezTo>
                  <a:cubicBezTo>
                    <a:pt x="1188" y="50"/>
                    <a:pt x="622" y="3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2909675" y="1055600"/>
              <a:ext cx="76225" cy="144125"/>
            </a:xfrm>
            <a:custGeom>
              <a:avLst/>
              <a:gdLst/>
              <a:ahLst/>
              <a:cxnLst/>
              <a:rect l="l" t="t" r="r" b="b"/>
              <a:pathLst>
                <a:path w="3049" h="5765" extrusionOk="0">
                  <a:moveTo>
                    <a:pt x="2424" y="0"/>
                  </a:moveTo>
                  <a:cubicBezTo>
                    <a:pt x="2419" y="0"/>
                    <a:pt x="2413" y="1"/>
                    <a:pt x="2408" y="2"/>
                  </a:cubicBezTo>
                  <a:cubicBezTo>
                    <a:pt x="1691" y="97"/>
                    <a:pt x="975" y="210"/>
                    <a:pt x="246" y="317"/>
                  </a:cubicBezTo>
                  <a:cubicBezTo>
                    <a:pt x="264" y="367"/>
                    <a:pt x="270" y="386"/>
                    <a:pt x="284" y="404"/>
                  </a:cubicBezTo>
                  <a:cubicBezTo>
                    <a:pt x="905" y="1058"/>
                    <a:pt x="1062" y="1843"/>
                    <a:pt x="856" y="2693"/>
                  </a:cubicBezTo>
                  <a:cubicBezTo>
                    <a:pt x="691" y="3383"/>
                    <a:pt x="447" y="4062"/>
                    <a:pt x="252" y="4753"/>
                  </a:cubicBezTo>
                  <a:cubicBezTo>
                    <a:pt x="157" y="5074"/>
                    <a:pt x="88" y="5394"/>
                    <a:pt x="0" y="5765"/>
                  </a:cubicBezTo>
                  <a:cubicBezTo>
                    <a:pt x="472" y="5683"/>
                    <a:pt x="880" y="5614"/>
                    <a:pt x="1282" y="5533"/>
                  </a:cubicBezTo>
                  <a:cubicBezTo>
                    <a:pt x="1332" y="5527"/>
                    <a:pt x="1383" y="5469"/>
                    <a:pt x="1408" y="5426"/>
                  </a:cubicBezTo>
                  <a:cubicBezTo>
                    <a:pt x="1854" y="4527"/>
                    <a:pt x="2313" y="3629"/>
                    <a:pt x="2735" y="2717"/>
                  </a:cubicBezTo>
                  <a:cubicBezTo>
                    <a:pt x="2973" y="2214"/>
                    <a:pt x="3049" y="1668"/>
                    <a:pt x="2991" y="1115"/>
                  </a:cubicBezTo>
                  <a:cubicBezTo>
                    <a:pt x="2954" y="750"/>
                    <a:pt x="2872" y="410"/>
                    <a:pt x="2640" y="122"/>
                  </a:cubicBezTo>
                  <a:cubicBezTo>
                    <a:pt x="2588" y="64"/>
                    <a:pt x="2493" y="0"/>
                    <a:pt x="2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1" name="Google Shape;781;p23"/>
            <p:cNvSpPr/>
            <p:nvPr/>
          </p:nvSpPr>
          <p:spPr>
            <a:xfrm>
              <a:off x="3134525" y="1059100"/>
              <a:ext cx="113300" cy="102325"/>
            </a:xfrm>
            <a:custGeom>
              <a:avLst/>
              <a:gdLst/>
              <a:ahLst/>
              <a:cxnLst/>
              <a:rect l="l" t="t" r="r" b="b"/>
              <a:pathLst>
                <a:path w="4532" h="4093" extrusionOk="0">
                  <a:moveTo>
                    <a:pt x="401" y="1"/>
                  </a:moveTo>
                  <a:lnTo>
                    <a:pt x="401" y="1"/>
                  </a:lnTo>
                  <a:cubicBezTo>
                    <a:pt x="830" y="667"/>
                    <a:pt x="935" y="1370"/>
                    <a:pt x="747" y="2094"/>
                  </a:cubicBezTo>
                  <a:cubicBezTo>
                    <a:pt x="610" y="2622"/>
                    <a:pt x="383" y="3124"/>
                    <a:pt x="195" y="3640"/>
                  </a:cubicBezTo>
                  <a:cubicBezTo>
                    <a:pt x="144" y="3771"/>
                    <a:pt x="82" y="3896"/>
                    <a:pt x="0" y="4092"/>
                  </a:cubicBezTo>
                  <a:cubicBezTo>
                    <a:pt x="1735" y="3476"/>
                    <a:pt x="3412" y="2910"/>
                    <a:pt x="4531" y="1346"/>
                  </a:cubicBezTo>
                  <a:cubicBezTo>
                    <a:pt x="3148" y="862"/>
                    <a:pt x="1840" y="284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782;p23"/>
            <p:cNvSpPr/>
            <p:nvPr/>
          </p:nvSpPr>
          <p:spPr>
            <a:xfrm>
              <a:off x="2355525" y="1277025"/>
              <a:ext cx="79050" cy="73450"/>
            </a:xfrm>
            <a:custGeom>
              <a:avLst/>
              <a:gdLst/>
              <a:ahLst/>
              <a:cxnLst/>
              <a:rect l="l" t="t" r="r" b="b"/>
              <a:pathLst>
                <a:path w="3162" h="2938" extrusionOk="0">
                  <a:moveTo>
                    <a:pt x="2320" y="1"/>
                  </a:moveTo>
                  <a:cubicBezTo>
                    <a:pt x="2236" y="1"/>
                    <a:pt x="2146" y="9"/>
                    <a:pt x="2050" y="26"/>
                  </a:cubicBezTo>
                  <a:cubicBezTo>
                    <a:pt x="1245" y="170"/>
                    <a:pt x="598" y="597"/>
                    <a:pt x="1" y="1145"/>
                  </a:cubicBezTo>
                  <a:cubicBezTo>
                    <a:pt x="521" y="1909"/>
                    <a:pt x="2336" y="2937"/>
                    <a:pt x="3103" y="2937"/>
                  </a:cubicBezTo>
                  <a:cubicBezTo>
                    <a:pt x="3123" y="2937"/>
                    <a:pt x="3143" y="2937"/>
                    <a:pt x="3162" y="2935"/>
                  </a:cubicBezTo>
                  <a:cubicBezTo>
                    <a:pt x="3150" y="2665"/>
                    <a:pt x="3124" y="2395"/>
                    <a:pt x="3124" y="2118"/>
                  </a:cubicBezTo>
                  <a:cubicBezTo>
                    <a:pt x="3118" y="1697"/>
                    <a:pt x="3144" y="1276"/>
                    <a:pt x="3124" y="855"/>
                  </a:cubicBezTo>
                  <a:cubicBezTo>
                    <a:pt x="3097" y="285"/>
                    <a:pt x="2813" y="1"/>
                    <a:pt x="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83" name="Google Shape;783;p23"/>
          <p:cNvSpPr/>
          <p:nvPr/>
        </p:nvSpPr>
        <p:spPr>
          <a:xfrm rot="10503831" flipH="1">
            <a:off x="6004254" y="4529612"/>
            <a:ext cx="3378072" cy="2525682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0"/>
          <p:cNvSpPr/>
          <p:nvPr/>
        </p:nvSpPr>
        <p:spPr>
          <a:xfrm rot="9761076" flipH="1">
            <a:off x="-1339831" y="-1451631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7" name="Google Shape;987;p30"/>
          <p:cNvSpPr/>
          <p:nvPr/>
        </p:nvSpPr>
        <p:spPr>
          <a:xfrm flipH="1">
            <a:off x="-646325" y="123789"/>
            <a:ext cx="1963017" cy="1467595"/>
          </a:xfrm>
          <a:custGeom>
            <a:avLst/>
            <a:gdLst/>
            <a:ahLst/>
            <a:cxnLst/>
            <a:rect l="l" t="t" r="r" b="b"/>
            <a:pathLst>
              <a:path w="26735" h="19987" extrusionOk="0">
                <a:moveTo>
                  <a:pt x="20648" y="1"/>
                </a:moveTo>
                <a:cubicBezTo>
                  <a:pt x="20421" y="1"/>
                  <a:pt x="20193" y="8"/>
                  <a:pt x="19967" y="24"/>
                </a:cubicBezTo>
                <a:cubicBezTo>
                  <a:pt x="19376" y="54"/>
                  <a:pt x="18785" y="86"/>
                  <a:pt x="18201" y="193"/>
                </a:cubicBezTo>
                <a:cubicBezTo>
                  <a:pt x="17270" y="364"/>
                  <a:pt x="16347" y="570"/>
                  <a:pt x="15423" y="790"/>
                </a:cubicBezTo>
                <a:cubicBezTo>
                  <a:pt x="14304" y="1054"/>
                  <a:pt x="13198" y="1362"/>
                  <a:pt x="12079" y="1620"/>
                </a:cubicBezTo>
                <a:cubicBezTo>
                  <a:pt x="11673" y="1717"/>
                  <a:pt x="11268" y="1767"/>
                  <a:pt x="10862" y="1767"/>
                </a:cubicBezTo>
                <a:cubicBezTo>
                  <a:pt x="10426" y="1767"/>
                  <a:pt x="9989" y="1709"/>
                  <a:pt x="9552" y="1588"/>
                </a:cubicBezTo>
                <a:cubicBezTo>
                  <a:pt x="9012" y="1438"/>
                  <a:pt x="8516" y="1193"/>
                  <a:pt x="8026" y="922"/>
                </a:cubicBezTo>
                <a:cubicBezTo>
                  <a:pt x="7675" y="727"/>
                  <a:pt x="7304" y="564"/>
                  <a:pt x="6901" y="514"/>
                </a:cubicBezTo>
                <a:cubicBezTo>
                  <a:pt x="6779" y="498"/>
                  <a:pt x="6659" y="491"/>
                  <a:pt x="6539" y="491"/>
                </a:cubicBezTo>
                <a:cubicBezTo>
                  <a:pt x="6097" y="491"/>
                  <a:pt x="5668" y="594"/>
                  <a:pt x="5248" y="747"/>
                </a:cubicBezTo>
                <a:cubicBezTo>
                  <a:pt x="4160" y="1156"/>
                  <a:pt x="3249" y="1797"/>
                  <a:pt x="2602" y="2763"/>
                </a:cubicBezTo>
                <a:cubicBezTo>
                  <a:pt x="2275" y="3254"/>
                  <a:pt x="1981" y="3763"/>
                  <a:pt x="1685" y="4272"/>
                </a:cubicBezTo>
                <a:cubicBezTo>
                  <a:pt x="1421" y="4706"/>
                  <a:pt x="1245" y="5177"/>
                  <a:pt x="1219" y="5686"/>
                </a:cubicBezTo>
                <a:cubicBezTo>
                  <a:pt x="1175" y="6510"/>
                  <a:pt x="1364" y="7282"/>
                  <a:pt x="1785" y="7999"/>
                </a:cubicBezTo>
                <a:cubicBezTo>
                  <a:pt x="2100" y="8539"/>
                  <a:pt x="2402" y="9086"/>
                  <a:pt x="2721" y="9626"/>
                </a:cubicBezTo>
                <a:cubicBezTo>
                  <a:pt x="2973" y="10054"/>
                  <a:pt x="2979" y="10493"/>
                  <a:pt x="2785" y="10934"/>
                </a:cubicBezTo>
                <a:cubicBezTo>
                  <a:pt x="2515" y="11537"/>
                  <a:pt x="2207" y="12128"/>
                  <a:pt x="1798" y="12662"/>
                </a:cubicBezTo>
                <a:cubicBezTo>
                  <a:pt x="1233" y="13403"/>
                  <a:pt x="749" y="14189"/>
                  <a:pt x="340" y="15032"/>
                </a:cubicBezTo>
                <a:cubicBezTo>
                  <a:pt x="64" y="15597"/>
                  <a:pt x="0" y="16201"/>
                  <a:pt x="101" y="16822"/>
                </a:cubicBezTo>
                <a:cubicBezTo>
                  <a:pt x="252" y="17765"/>
                  <a:pt x="729" y="18513"/>
                  <a:pt x="1433" y="19128"/>
                </a:cubicBezTo>
                <a:cubicBezTo>
                  <a:pt x="1981" y="19612"/>
                  <a:pt x="2622" y="19902"/>
                  <a:pt x="3350" y="19971"/>
                </a:cubicBezTo>
                <a:cubicBezTo>
                  <a:pt x="3457" y="19981"/>
                  <a:pt x="3564" y="19986"/>
                  <a:pt x="3670" y="19986"/>
                </a:cubicBezTo>
                <a:cubicBezTo>
                  <a:pt x="4150" y="19986"/>
                  <a:pt x="4620" y="19885"/>
                  <a:pt x="5073" y="19700"/>
                </a:cubicBezTo>
                <a:cubicBezTo>
                  <a:pt x="5978" y="19336"/>
                  <a:pt x="6750" y="18765"/>
                  <a:pt x="7478" y="18130"/>
                </a:cubicBezTo>
                <a:cubicBezTo>
                  <a:pt x="8270" y="17431"/>
                  <a:pt x="8957" y="16634"/>
                  <a:pt x="9628" y="15830"/>
                </a:cubicBezTo>
                <a:cubicBezTo>
                  <a:pt x="10396" y="14925"/>
                  <a:pt x="11168" y="14026"/>
                  <a:pt x="12035" y="13208"/>
                </a:cubicBezTo>
                <a:cubicBezTo>
                  <a:pt x="12708" y="12581"/>
                  <a:pt x="13424" y="12021"/>
                  <a:pt x="14248" y="11600"/>
                </a:cubicBezTo>
                <a:cubicBezTo>
                  <a:pt x="14869" y="11276"/>
                  <a:pt x="15514" y="11103"/>
                  <a:pt x="16180" y="11103"/>
                </a:cubicBezTo>
                <a:cubicBezTo>
                  <a:pt x="16497" y="11103"/>
                  <a:pt x="16819" y="11142"/>
                  <a:pt x="17145" y="11223"/>
                </a:cubicBezTo>
                <a:cubicBezTo>
                  <a:pt x="17691" y="11361"/>
                  <a:pt x="18225" y="11537"/>
                  <a:pt x="18767" y="11706"/>
                </a:cubicBezTo>
                <a:cubicBezTo>
                  <a:pt x="19262" y="11857"/>
                  <a:pt x="19760" y="11952"/>
                  <a:pt x="20266" y="11952"/>
                </a:cubicBezTo>
                <a:cubicBezTo>
                  <a:pt x="20498" y="11952"/>
                  <a:pt x="20731" y="11932"/>
                  <a:pt x="20966" y="11888"/>
                </a:cubicBezTo>
                <a:cubicBezTo>
                  <a:pt x="22091" y="11682"/>
                  <a:pt x="23077" y="11192"/>
                  <a:pt x="23944" y="10456"/>
                </a:cubicBezTo>
                <a:cubicBezTo>
                  <a:pt x="24887" y="9652"/>
                  <a:pt x="25592" y="8671"/>
                  <a:pt x="26125" y="7566"/>
                </a:cubicBezTo>
                <a:cubicBezTo>
                  <a:pt x="26509" y="6786"/>
                  <a:pt x="26729" y="5962"/>
                  <a:pt x="26735" y="4956"/>
                </a:cubicBezTo>
                <a:cubicBezTo>
                  <a:pt x="26729" y="4825"/>
                  <a:pt x="26709" y="4567"/>
                  <a:pt x="26679" y="4309"/>
                </a:cubicBezTo>
                <a:cubicBezTo>
                  <a:pt x="26572" y="3537"/>
                  <a:pt x="26320" y="2821"/>
                  <a:pt x="25824" y="2217"/>
                </a:cubicBezTo>
                <a:cubicBezTo>
                  <a:pt x="24667" y="797"/>
                  <a:pt x="23121" y="143"/>
                  <a:pt x="21325" y="24"/>
                </a:cubicBezTo>
                <a:cubicBezTo>
                  <a:pt x="21101" y="8"/>
                  <a:pt x="20875" y="1"/>
                  <a:pt x="206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88" name="Google Shape;988;p30"/>
          <p:cNvGrpSpPr/>
          <p:nvPr/>
        </p:nvGrpSpPr>
        <p:grpSpPr>
          <a:xfrm flipH="1">
            <a:off x="8042295" y="3741807"/>
            <a:ext cx="2280217" cy="2334357"/>
            <a:chOff x="4274225" y="3458650"/>
            <a:chExt cx="504350" cy="516325"/>
          </a:xfrm>
        </p:grpSpPr>
        <p:sp>
          <p:nvSpPr>
            <p:cNvPr id="989" name="Google Shape;989;p30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03" name="Google Shape;1003;p30"/>
          <p:cNvGrpSpPr/>
          <p:nvPr/>
        </p:nvGrpSpPr>
        <p:grpSpPr>
          <a:xfrm flipH="1">
            <a:off x="6922976" y="-1023750"/>
            <a:ext cx="2936823" cy="2497970"/>
            <a:chOff x="4171275" y="2392250"/>
            <a:chExt cx="767075" cy="652450"/>
          </a:xfrm>
        </p:grpSpPr>
        <p:sp>
          <p:nvSpPr>
            <p:cNvPr id="1004" name="Google Shape;1004;p30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06" name="Google Shape;1006;p30"/>
          <p:cNvGrpSpPr/>
          <p:nvPr/>
        </p:nvGrpSpPr>
        <p:grpSpPr>
          <a:xfrm flipH="1">
            <a:off x="-1267016" y="3365935"/>
            <a:ext cx="2658467" cy="2800215"/>
            <a:chOff x="5648800" y="3205550"/>
            <a:chExt cx="713625" cy="751675"/>
          </a:xfrm>
        </p:grpSpPr>
        <p:sp>
          <p:nvSpPr>
            <p:cNvPr id="1007" name="Google Shape;1007;p30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11" name="Google Shape;1011;p30"/>
          <p:cNvSpPr/>
          <p:nvPr/>
        </p:nvSpPr>
        <p:spPr>
          <a:xfrm rot="-2346250" flipH="1">
            <a:off x="-739751" y="3528716"/>
            <a:ext cx="2272124" cy="3233217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2" name="Google Shape;1012;p30"/>
          <p:cNvSpPr/>
          <p:nvPr/>
        </p:nvSpPr>
        <p:spPr>
          <a:xfrm rot="-4020331" flipH="1">
            <a:off x="6726750" y="-2110929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3" name="Google Shape;1013;p30"/>
          <p:cNvSpPr/>
          <p:nvPr/>
        </p:nvSpPr>
        <p:spPr>
          <a:xfrm rot="6692545" flipH="1">
            <a:off x="-867803" y="-1630544"/>
            <a:ext cx="2899796" cy="412638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4" name="Google Shape;1014;p30"/>
          <p:cNvSpPr/>
          <p:nvPr/>
        </p:nvSpPr>
        <p:spPr>
          <a:xfrm rot="-3513009" flipH="1">
            <a:off x="2660784" y="4371728"/>
            <a:ext cx="2936852" cy="2497995"/>
          </a:xfrm>
          <a:custGeom>
            <a:avLst/>
            <a:gdLst/>
            <a:ahLst/>
            <a:cxnLst/>
            <a:rect l="l" t="t" r="r" b="b"/>
            <a:pathLst>
              <a:path w="30683" h="26098" extrusionOk="0">
                <a:moveTo>
                  <a:pt x="22682" y="3009"/>
                </a:moveTo>
                <a:cubicBezTo>
                  <a:pt x="22682" y="3029"/>
                  <a:pt x="22688" y="3053"/>
                  <a:pt x="22694" y="3072"/>
                </a:cubicBezTo>
                <a:cubicBezTo>
                  <a:pt x="23047" y="3090"/>
                  <a:pt x="23399" y="3078"/>
                  <a:pt x="23750" y="3122"/>
                </a:cubicBezTo>
                <a:cubicBezTo>
                  <a:pt x="25447" y="3360"/>
                  <a:pt x="26780" y="4793"/>
                  <a:pt x="26993" y="6603"/>
                </a:cubicBezTo>
                <a:cubicBezTo>
                  <a:pt x="27050" y="7032"/>
                  <a:pt x="27088" y="7452"/>
                  <a:pt x="27100" y="7879"/>
                </a:cubicBezTo>
                <a:cubicBezTo>
                  <a:pt x="27126" y="8747"/>
                  <a:pt x="27402" y="9532"/>
                  <a:pt x="27880" y="10223"/>
                </a:cubicBezTo>
                <a:cubicBezTo>
                  <a:pt x="28319" y="10864"/>
                  <a:pt x="28243" y="11537"/>
                  <a:pt x="28194" y="12229"/>
                </a:cubicBezTo>
                <a:cubicBezTo>
                  <a:pt x="28188" y="12291"/>
                  <a:pt x="28162" y="12354"/>
                  <a:pt x="28156" y="12418"/>
                </a:cubicBezTo>
                <a:cubicBezTo>
                  <a:pt x="27993" y="13869"/>
                  <a:pt x="27044" y="14547"/>
                  <a:pt x="25762" y="14982"/>
                </a:cubicBezTo>
                <a:cubicBezTo>
                  <a:pt x="24020" y="15559"/>
                  <a:pt x="22210" y="15742"/>
                  <a:pt x="20420" y="15992"/>
                </a:cubicBezTo>
                <a:cubicBezTo>
                  <a:pt x="18402" y="16282"/>
                  <a:pt x="16423" y="16653"/>
                  <a:pt x="14744" y="17923"/>
                </a:cubicBezTo>
                <a:cubicBezTo>
                  <a:pt x="14399" y="18187"/>
                  <a:pt x="14059" y="18463"/>
                  <a:pt x="13726" y="18753"/>
                </a:cubicBezTo>
                <a:cubicBezTo>
                  <a:pt x="12357" y="19927"/>
                  <a:pt x="11094" y="21234"/>
                  <a:pt x="9516" y="22146"/>
                </a:cubicBezTo>
                <a:cubicBezTo>
                  <a:pt x="9328" y="22252"/>
                  <a:pt x="9158" y="22391"/>
                  <a:pt x="8963" y="22472"/>
                </a:cubicBezTo>
                <a:cubicBezTo>
                  <a:pt x="8786" y="22547"/>
                  <a:pt x="8586" y="22561"/>
                  <a:pt x="8397" y="22611"/>
                </a:cubicBezTo>
                <a:cubicBezTo>
                  <a:pt x="8234" y="22654"/>
                  <a:pt x="8058" y="22686"/>
                  <a:pt x="7919" y="22774"/>
                </a:cubicBezTo>
                <a:cubicBezTo>
                  <a:pt x="7636" y="22950"/>
                  <a:pt x="7356" y="23027"/>
                  <a:pt x="7078" y="23027"/>
                </a:cubicBezTo>
                <a:cubicBezTo>
                  <a:pt x="6741" y="23027"/>
                  <a:pt x="6407" y="22913"/>
                  <a:pt x="6072" y="22724"/>
                </a:cubicBezTo>
                <a:cubicBezTo>
                  <a:pt x="5853" y="22599"/>
                  <a:pt x="5645" y="22440"/>
                  <a:pt x="5406" y="22347"/>
                </a:cubicBezTo>
                <a:cubicBezTo>
                  <a:pt x="5073" y="22202"/>
                  <a:pt x="4910" y="21970"/>
                  <a:pt x="4872" y="21618"/>
                </a:cubicBezTo>
                <a:cubicBezTo>
                  <a:pt x="4783" y="20845"/>
                  <a:pt x="4670" y="20078"/>
                  <a:pt x="4589" y="19299"/>
                </a:cubicBezTo>
                <a:cubicBezTo>
                  <a:pt x="4520" y="18683"/>
                  <a:pt x="4746" y="18130"/>
                  <a:pt x="5136" y="17671"/>
                </a:cubicBezTo>
                <a:cubicBezTo>
                  <a:pt x="5921" y="16760"/>
                  <a:pt x="6645" y="15792"/>
                  <a:pt x="7587" y="15012"/>
                </a:cubicBezTo>
                <a:cubicBezTo>
                  <a:pt x="8536" y="14228"/>
                  <a:pt x="9473" y="13442"/>
                  <a:pt x="10434" y="12668"/>
                </a:cubicBezTo>
                <a:cubicBezTo>
                  <a:pt x="11640" y="11701"/>
                  <a:pt x="12708" y="10582"/>
                  <a:pt x="13613" y="9300"/>
                </a:cubicBezTo>
                <a:cubicBezTo>
                  <a:pt x="14173" y="8508"/>
                  <a:pt x="14808" y="7772"/>
                  <a:pt x="15272" y="6912"/>
                </a:cubicBezTo>
                <a:cubicBezTo>
                  <a:pt x="15393" y="6686"/>
                  <a:pt x="15556" y="6472"/>
                  <a:pt x="15643" y="6240"/>
                </a:cubicBezTo>
                <a:cubicBezTo>
                  <a:pt x="15951" y="5397"/>
                  <a:pt x="16649" y="5027"/>
                  <a:pt x="17403" y="4718"/>
                </a:cubicBezTo>
                <a:cubicBezTo>
                  <a:pt x="18660" y="4210"/>
                  <a:pt x="19904" y="3688"/>
                  <a:pt x="21180" y="3235"/>
                </a:cubicBezTo>
                <a:cubicBezTo>
                  <a:pt x="21645" y="3066"/>
                  <a:pt x="22180" y="3078"/>
                  <a:pt x="22682" y="3009"/>
                </a:cubicBezTo>
                <a:close/>
                <a:moveTo>
                  <a:pt x="23859" y="0"/>
                </a:moveTo>
                <a:cubicBezTo>
                  <a:pt x="23570" y="0"/>
                  <a:pt x="23276" y="17"/>
                  <a:pt x="22978" y="50"/>
                </a:cubicBezTo>
                <a:cubicBezTo>
                  <a:pt x="22286" y="125"/>
                  <a:pt x="21614" y="294"/>
                  <a:pt x="20922" y="395"/>
                </a:cubicBezTo>
                <a:cubicBezTo>
                  <a:pt x="18749" y="715"/>
                  <a:pt x="16705" y="1306"/>
                  <a:pt x="15084" y="2928"/>
                </a:cubicBezTo>
                <a:cubicBezTo>
                  <a:pt x="14581" y="3436"/>
                  <a:pt x="14161" y="3989"/>
                  <a:pt x="13815" y="4612"/>
                </a:cubicBezTo>
                <a:cubicBezTo>
                  <a:pt x="13545" y="5115"/>
                  <a:pt x="13287" y="5636"/>
                  <a:pt x="12986" y="6127"/>
                </a:cubicBezTo>
                <a:cubicBezTo>
                  <a:pt x="12093" y="7534"/>
                  <a:pt x="11005" y="8741"/>
                  <a:pt x="9485" y="9520"/>
                </a:cubicBezTo>
                <a:cubicBezTo>
                  <a:pt x="8253" y="10155"/>
                  <a:pt x="7034" y="10826"/>
                  <a:pt x="5821" y="11499"/>
                </a:cubicBezTo>
                <a:cubicBezTo>
                  <a:pt x="4835" y="12053"/>
                  <a:pt x="3922" y="12706"/>
                  <a:pt x="3176" y="13567"/>
                </a:cubicBezTo>
                <a:cubicBezTo>
                  <a:pt x="1975" y="14956"/>
                  <a:pt x="1152" y="16546"/>
                  <a:pt x="592" y="18286"/>
                </a:cubicBezTo>
                <a:cubicBezTo>
                  <a:pt x="296" y="19217"/>
                  <a:pt x="1" y="20185"/>
                  <a:pt x="183" y="21152"/>
                </a:cubicBezTo>
                <a:cubicBezTo>
                  <a:pt x="586" y="23277"/>
                  <a:pt x="1787" y="24829"/>
                  <a:pt x="3860" y="25558"/>
                </a:cubicBezTo>
                <a:cubicBezTo>
                  <a:pt x="4615" y="25822"/>
                  <a:pt x="5444" y="25917"/>
                  <a:pt x="6242" y="26010"/>
                </a:cubicBezTo>
                <a:cubicBezTo>
                  <a:pt x="6679" y="26058"/>
                  <a:pt x="7126" y="26098"/>
                  <a:pt x="7569" y="26098"/>
                </a:cubicBezTo>
                <a:cubicBezTo>
                  <a:pt x="7833" y="26098"/>
                  <a:pt x="8096" y="26084"/>
                  <a:pt x="8354" y="26048"/>
                </a:cubicBezTo>
                <a:cubicBezTo>
                  <a:pt x="10170" y="25796"/>
                  <a:pt x="11697" y="24992"/>
                  <a:pt x="12980" y="23641"/>
                </a:cubicBezTo>
                <a:cubicBezTo>
                  <a:pt x="14065" y="22492"/>
                  <a:pt x="15260" y="21442"/>
                  <a:pt x="16417" y="20366"/>
                </a:cubicBezTo>
                <a:cubicBezTo>
                  <a:pt x="17102" y="19733"/>
                  <a:pt x="17894" y="19280"/>
                  <a:pt x="18792" y="19003"/>
                </a:cubicBezTo>
                <a:cubicBezTo>
                  <a:pt x="19924" y="18645"/>
                  <a:pt x="21099" y="18544"/>
                  <a:pt x="22268" y="18519"/>
                </a:cubicBezTo>
                <a:cubicBezTo>
                  <a:pt x="24449" y="18463"/>
                  <a:pt x="26433" y="17834"/>
                  <a:pt x="28269" y="16697"/>
                </a:cubicBezTo>
                <a:cubicBezTo>
                  <a:pt x="29186" y="16137"/>
                  <a:pt x="29841" y="15345"/>
                  <a:pt x="30142" y="14296"/>
                </a:cubicBezTo>
                <a:cubicBezTo>
                  <a:pt x="30424" y="13315"/>
                  <a:pt x="30682" y="12329"/>
                  <a:pt x="30557" y="11273"/>
                </a:cubicBezTo>
                <a:cubicBezTo>
                  <a:pt x="30488" y="10664"/>
                  <a:pt x="30424" y="10066"/>
                  <a:pt x="30142" y="9514"/>
                </a:cubicBezTo>
                <a:cubicBezTo>
                  <a:pt x="30091" y="9407"/>
                  <a:pt x="30091" y="9262"/>
                  <a:pt x="30085" y="9137"/>
                </a:cubicBezTo>
                <a:lnTo>
                  <a:pt x="30085" y="6573"/>
                </a:lnTo>
                <a:cubicBezTo>
                  <a:pt x="30274" y="5014"/>
                  <a:pt x="29652" y="3670"/>
                  <a:pt x="28922" y="2356"/>
                </a:cubicBezTo>
                <a:cubicBezTo>
                  <a:pt x="28791" y="2130"/>
                  <a:pt x="28602" y="1922"/>
                  <a:pt x="28408" y="1747"/>
                </a:cubicBezTo>
                <a:cubicBezTo>
                  <a:pt x="27082" y="570"/>
                  <a:pt x="25553" y="0"/>
                  <a:pt x="23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15" name="Google Shape;1015;p30"/>
          <p:cNvGrpSpPr/>
          <p:nvPr/>
        </p:nvGrpSpPr>
        <p:grpSpPr>
          <a:xfrm rot="-3541285" flipH="1">
            <a:off x="4588216" y="-458610"/>
            <a:ext cx="774765" cy="986768"/>
            <a:chOff x="5067625" y="4040775"/>
            <a:chExt cx="285050" cy="363050"/>
          </a:xfrm>
        </p:grpSpPr>
        <p:sp>
          <p:nvSpPr>
            <p:cNvPr id="1016" name="Google Shape;1016;p30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bg>
      <p:bgPr>
        <a:solidFill>
          <a:schemeClr val="accent3"/>
        </a:solidFill>
        <a:effectLst/>
      </p:bgPr>
    </p:bg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1"/>
          <p:cNvSpPr/>
          <p:nvPr/>
        </p:nvSpPr>
        <p:spPr>
          <a:xfrm flipH="1">
            <a:off x="8313387" y="-1349667"/>
            <a:ext cx="2219780" cy="3158731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1" name="Google Shape;1021;p31"/>
          <p:cNvSpPr/>
          <p:nvPr/>
        </p:nvSpPr>
        <p:spPr>
          <a:xfrm rot="-296169" flipH="1">
            <a:off x="-101972" y="-1860001"/>
            <a:ext cx="3378072" cy="2525682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22" name="Google Shape;1022;p31"/>
          <p:cNvGrpSpPr/>
          <p:nvPr/>
        </p:nvGrpSpPr>
        <p:grpSpPr>
          <a:xfrm rot="6996513" flipH="1">
            <a:off x="6475394" y="3872508"/>
            <a:ext cx="2936821" cy="2497968"/>
            <a:chOff x="4171275" y="2392250"/>
            <a:chExt cx="767075" cy="652450"/>
          </a:xfrm>
        </p:grpSpPr>
        <p:sp>
          <p:nvSpPr>
            <p:cNvPr id="1023" name="Google Shape;1023;p31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25" name="Google Shape;1025;p31"/>
          <p:cNvSpPr/>
          <p:nvPr/>
        </p:nvSpPr>
        <p:spPr>
          <a:xfrm rot="-3118686" flipH="1">
            <a:off x="-1576664" y="-1282628"/>
            <a:ext cx="4045429" cy="3024645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26" name="Google Shape;1026;p31"/>
          <p:cNvGrpSpPr/>
          <p:nvPr/>
        </p:nvGrpSpPr>
        <p:grpSpPr>
          <a:xfrm rot="-8543845" flipH="1">
            <a:off x="72575" y="4332932"/>
            <a:ext cx="972807" cy="1238980"/>
            <a:chOff x="5067625" y="4040775"/>
            <a:chExt cx="285050" cy="363050"/>
          </a:xfrm>
        </p:grpSpPr>
        <p:sp>
          <p:nvSpPr>
            <p:cNvPr id="1027" name="Google Shape;1027;p31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0" name="Google Shape;1030;p31"/>
          <p:cNvGrpSpPr/>
          <p:nvPr/>
        </p:nvGrpSpPr>
        <p:grpSpPr>
          <a:xfrm rot="8676481" flipH="1">
            <a:off x="6638071" y="-1316072"/>
            <a:ext cx="3018751" cy="3091532"/>
            <a:chOff x="2322675" y="349400"/>
            <a:chExt cx="984050" cy="1007775"/>
          </a:xfrm>
        </p:grpSpPr>
        <p:sp>
          <p:nvSpPr>
            <p:cNvPr id="1031" name="Google Shape;1031;p31"/>
            <p:cNvSpPr/>
            <p:nvPr/>
          </p:nvSpPr>
          <p:spPr>
            <a:xfrm>
              <a:off x="2609450" y="608100"/>
              <a:ext cx="665075" cy="276725"/>
            </a:xfrm>
            <a:custGeom>
              <a:avLst/>
              <a:gdLst/>
              <a:ahLst/>
              <a:cxnLst/>
              <a:rect l="l" t="t" r="r" b="b"/>
              <a:pathLst>
                <a:path w="26603" h="11069" extrusionOk="0">
                  <a:moveTo>
                    <a:pt x="10541" y="0"/>
                  </a:moveTo>
                  <a:cubicBezTo>
                    <a:pt x="10058" y="0"/>
                    <a:pt x="9575" y="7"/>
                    <a:pt x="9094" y="10"/>
                  </a:cubicBezTo>
                  <a:cubicBezTo>
                    <a:pt x="8439" y="16"/>
                    <a:pt x="7806" y="155"/>
                    <a:pt x="7177" y="350"/>
                  </a:cubicBezTo>
                  <a:cubicBezTo>
                    <a:pt x="6875" y="443"/>
                    <a:pt x="6724" y="594"/>
                    <a:pt x="6623" y="896"/>
                  </a:cubicBezTo>
                  <a:cubicBezTo>
                    <a:pt x="6214" y="2122"/>
                    <a:pt x="5442" y="3140"/>
                    <a:pt x="4555" y="4051"/>
                  </a:cubicBezTo>
                  <a:cubicBezTo>
                    <a:pt x="3198" y="5446"/>
                    <a:pt x="1765" y="6772"/>
                    <a:pt x="370" y="8136"/>
                  </a:cubicBezTo>
                  <a:cubicBezTo>
                    <a:pt x="245" y="8249"/>
                    <a:pt x="119" y="8362"/>
                    <a:pt x="0" y="8482"/>
                  </a:cubicBezTo>
                  <a:cubicBezTo>
                    <a:pt x="94" y="8482"/>
                    <a:pt x="163" y="8463"/>
                    <a:pt x="227" y="8431"/>
                  </a:cubicBezTo>
                  <a:cubicBezTo>
                    <a:pt x="1659" y="7879"/>
                    <a:pt x="3130" y="7570"/>
                    <a:pt x="4668" y="7520"/>
                  </a:cubicBezTo>
                  <a:cubicBezTo>
                    <a:pt x="4780" y="7516"/>
                    <a:pt x="4891" y="7514"/>
                    <a:pt x="5002" y="7514"/>
                  </a:cubicBezTo>
                  <a:cubicBezTo>
                    <a:pt x="6989" y="7514"/>
                    <a:pt x="8686" y="8213"/>
                    <a:pt x="10055" y="9713"/>
                  </a:cubicBezTo>
                  <a:cubicBezTo>
                    <a:pt x="10219" y="9890"/>
                    <a:pt x="10388" y="10059"/>
                    <a:pt x="10564" y="10209"/>
                  </a:cubicBezTo>
                  <a:cubicBezTo>
                    <a:pt x="11041" y="10624"/>
                    <a:pt x="11582" y="10908"/>
                    <a:pt x="12217" y="10971"/>
                  </a:cubicBezTo>
                  <a:cubicBezTo>
                    <a:pt x="12643" y="11014"/>
                    <a:pt x="13073" y="11069"/>
                    <a:pt x="13499" y="11069"/>
                  </a:cubicBezTo>
                  <a:cubicBezTo>
                    <a:pt x="13625" y="11069"/>
                    <a:pt x="13751" y="11064"/>
                    <a:pt x="13877" y="11053"/>
                  </a:cubicBezTo>
                  <a:cubicBezTo>
                    <a:pt x="14976" y="10958"/>
                    <a:pt x="16070" y="10801"/>
                    <a:pt x="17163" y="10624"/>
                  </a:cubicBezTo>
                  <a:cubicBezTo>
                    <a:pt x="18527" y="10406"/>
                    <a:pt x="19884" y="10104"/>
                    <a:pt x="21273" y="10009"/>
                  </a:cubicBezTo>
                  <a:cubicBezTo>
                    <a:pt x="21446" y="9997"/>
                    <a:pt x="21618" y="9991"/>
                    <a:pt x="21787" y="9991"/>
                  </a:cubicBezTo>
                  <a:cubicBezTo>
                    <a:pt x="22798" y="9991"/>
                    <a:pt x="23758" y="10203"/>
                    <a:pt x="24667" y="10688"/>
                  </a:cubicBezTo>
                  <a:cubicBezTo>
                    <a:pt x="24880" y="10801"/>
                    <a:pt x="25094" y="10902"/>
                    <a:pt x="25346" y="11021"/>
                  </a:cubicBezTo>
                  <a:cubicBezTo>
                    <a:pt x="25326" y="10896"/>
                    <a:pt x="25314" y="10807"/>
                    <a:pt x="25302" y="10719"/>
                  </a:cubicBezTo>
                  <a:cubicBezTo>
                    <a:pt x="25201" y="10021"/>
                    <a:pt x="25106" y="9318"/>
                    <a:pt x="25264" y="8620"/>
                  </a:cubicBezTo>
                  <a:cubicBezTo>
                    <a:pt x="25477" y="7709"/>
                    <a:pt x="25717" y="6798"/>
                    <a:pt x="25973" y="5899"/>
                  </a:cubicBezTo>
                  <a:cubicBezTo>
                    <a:pt x="26150" y="5289"/>
                    <a:pt x="26382" y="4698"/>
                    <a:pt x="26602" y="4063"/>
                  </a:cubicBezTo>
                  <a:cubicBezTo>
                    <a:pt x="25584" y="3831"/>
                    <a:pt x="24861" y="3184"/>
                    <a:pt x="24208" y="2442"/>
                  </a:cubicBezTo>
                  <a:cubicBezTo>
                    <a:pt x="23963" y="2166"/>
                    <a:pt x="23623" y="2035"/>
                    <a:pt x="23266" y="1977"/>
                  </a:cubicBezTo>
                  <a:cubicBezTo>
                    <a:pt x="22997" y="1932"/>
                    <a:pt x="22729" y="1912"/>
                    <a:pt x="22461" y="1912"/>
                  </a:cubicBezTo>
                  <a:cubicBezTo>
                    <a:pt x="21908" y="1912"/>
                    <a:pt x="21359" y="1999"/>
                    <a:pt x="20821" y="2134"/>
                  </a:cubicBezTo>
                  <a:cubicBezTo>
                    <a:pt x="19834" y="2380"/>
                    <a:pt x="18866" y="2682"/>
                    <a:pt x="17880" y="2926"/>
                  </a:cubicBezTo>
                  <a:cubicBezTo>
                    <a:pt x="17537" y="3013"/>
                    <a:pt x="17201" y="3058"/>
                    <a:pt x="16874" y="3058"/>
                  </a:cubicBezTo>
                  <a:cubicBezTo>
                    <a:pt x="16107" y="3058"/>
                    <a:pt x="15388" y="2808"/>
                    <a:pt x="14750" y="2253"/>
                  </a:cubicBezTo>
                  <a:cubicBezTo>
                    <a:pt x="14423" y="1971"/>
                    <a:pt x="14127" y="1638"/>
                    <a:pt x="13877" y="1286"/>
                  </a:cubicBezTo>
                  <a:cubicBezTo>
                    <a:pt x="13273" y="451"/>
                    <a:pt x="12468" y="29"/>
                    <a:pt x="11456" y="10"/>
                  </a:cubicBezTo>
                  <a:cubicBezTo>
                    <a:pt x="11152" y="3"/>
                    <a:pt x="10847" y="0"/>
                    <a:pt x="10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2424675" y="901750"/>
              <a:ext cx="844675" cy="175425"/>
            </a:xfrm>
            <a:custGeom>
              <a:avLst/>
              <a:gdLst/>
              <a:ahLst/>
              <a:cxnLst/>
              <a:rect l="l" t="t" r="r" b="b"/>
              <a:pathLst>
                <a:path w="33787" h="7017" extrusionOk="0">
                  <a:moveTo>
                    <a:pt x="8114" y="1"/>
                  </a:moveTo>
                  <a:cubicBezTo>
                    <a:pt x="7509" y="1"/>
                    <a:pt x="6905" y="51"/>
                    <a:pt x="6298" y="160"/>
                  </a:cubicBezTo>
                  <a:cubicBezTo>
                    <a:pt x="5002" y="394"/>
                    <a:pt x="3790" y="853"/>
                    <a:pt x="2571" y="1317"/>
                  </a:cubicBezTo>
                  <a:cubicBezTo>
                    <a:pt x="2489" y="1349"/>
                    <a:pt x="2420" y="1412"/>
                    <a:pt x="2357" y="1474"/>
                  </a:cubicBezTo>
                  <a:cubicBezTo>
                    <a:pt x="1698" y="2159"/>
                    <a:pt x="1037" y="2845"/>
                    <a:pt x="384" y="3530"/>
                  </a:cubicBezTo>
                  <a:cubicBezTo>
                    <a:pt x="257" y="3661"/>
                    <a:pt x="144" y="3800"/>
                    <a:pt x="1" y="3969"/>
                  </a:cubicBezTo>
                  <a:cubicBezTo>
                    <a:pt x="88" y="3976"/>
                    <a:pt x="132" y="3982"/>
                    <a:pt x="170" y="3982"/>
                  </a:cubicBezTo>
                  <a:cubicBezTo>
                    <a:pt x="1132" y="3976"/>
                    <a:pt x="2099" y="3963"/>
                    <a:pt x="3061" y="3963"/>
                  </a:cubicBezTo>
                  <a:cubicBezTo>
                    <a:pt x="3107" y="3963"/>
                    <a:pt x="3154" y="3963"/>
                    <a:pt x="3200" y="3963"/>
                  </a:cubicBezTo>
                  <a:cubicBezTo>
                    <a:pt x="3625" y="3963"/>
                    <a:pt x="4051" y="3952"/>
                    <a:pt x="4476" y="3952"/>
                  </a:cubicBezTo>
                  <a:cubicBezTo>
                    <a:pt x="4954" y="3952"/>
                    <a:pt x="5430" y="3966"/>
                    <a:pt x="5901" y="4026"/>
                  </a:cubicBezTo>
                  <a:cubicBezTo>
                    <a:pt x="7850" y="4270"/>
                    <a:pt x="9660" y="4911"/>
                    <a:pt x="11212" y="6163"/>
                  </a:cubicBezTo>
                  <a:cubicBezTo>
                    <a:pt x="11838" y="6668"/>
                    <a:pt x="12548" y="6890"/>
                    <a:pt x="13306" y="6890"/>
                  </a:cubicBezTo>
                  <a:cubicBezTo>
                    <a:pt x="13499" y="6890"/>
                    <a:pt x="13696" y="6876"/>
                    <a:pt x="13895" y="6848"/>
                  </a:cubicBezTo>
                  <a:cubicBezTo>
                    <a:pt x="14556" y="6759"/>
                    <a:pt x="15209" y="6628"/>
                    <a:pt x="15862" y="6495"/>
                  </a:cubicBezTo>
                  <a:cubicBezTo>
                    <a:pt x="18464" y="5975"/>
                    <a:pt x="21065" y="5459"/>
                    <a:pt x="23725" y="5258"/>
                  </a:cubicBezTo>
                  <a:cubicBezTo>
                    <a:pt x="24352" y="5211"/>
                    <a:pt x="24984" y="5171"/>
                    <a:pt x="25615" y="5171"/>
                  </a:cubicBezTo>
                  <a:cubicBezTo>
                    <a:pt x="26103" y="5171"/>
                    <a:pt x="26590" y="5195"/>
                    <a:pt x="27075" y="5258"/>
                  </a:cubicBezTo>
                  <a:cubicBezTo>
                    <a:pt x="28795" y="5485"/>
                    <a:pt x="30455" y="5943"/>
                    <a:pt x="32070" y="6584"/>
                  </a:cubicBezTo>
                  <a:cubicBezTo>
                    <a:pt x="32467" y="6741"/>
                    <a:pt x="32874" y="6872"/>
                    <a:pt x="33283" y="7017"/>
                  </a:cubicBezTo>
                  <a:cubicBezTo>
                    <a:pt x="33729" y="6138"/>
                    <a:pt x="33786" y="5221"/>
                    <a:pt x="33786" y="4258"/>
                  </a:cubicBezTo>
                  <a:cubicBezTo>
                    <a:pt x="32592" y="4171"/>
                    <a:pt x="31548" y="3762"/>
                    <a:pt x="30599" y="3095"/>
                  </a:cubicBezTo>
                  <a:cubicBezTo>
                    <a:pt x="30443" y="2982"/>
                    <a:pt x="30280" y="2883"/>
                    <a:pt x="30109" y="2782"/>
                  </a:cubicBezTo>
                  <a:cubicBezTo>
                    <a:pt x="29601" y="2474"/>
                    <a:pt x="29041" y="2279"/>
                    <a:pt x="28450" y="2196"/>
                  </a:cubicBezTo>
                  <a:cubicBezTo>
                    <a:pt x="28028" y="2138"/>
                    <a:pt x="27606" y="2114"/>
                    <a:pt x="27186" y="2114"/>
                  </a:cubicBezTo>
                  <a:cubicBezTo>
                    <a:pt x="26480" y="2114"/>
                    <a:pt x="25776" y="2182"/>
                    <a:pt x="25076" y="2272"/>
                  </a:cubicBezTo>
                  <a:cubicBezTo>
                    <a:pt x="23580" y="2474"/>
                    <a:pt x="22084" y="2706"/>
                    <a:pt x="20589" y="2939"/>
                  </a:cubicBezTo>
                  <a:cubicBezTo>
                    <a:pt x="20082" y="3018"/>
                    <a:pt x="19583" y="3058"/>
                    <a:pt x="19091" y="3058"/>
                  </a:cubicBezTo>
                  <a:cubicBezTo>
                    <a:pt x="17550" y="3058"/>
                    <a:pt x="16083" y="2663"/>
                    <a:pt x="14707" y="1839"/>
                  </a:cubicBezTo>
                  <a:cubicBezTo>
                    <a:pt x="13411" y="1073"/>
                    <a:pt x="12035" y="551"/>
                    <a:pt x="10559" y="255"/>
                  </a:cubicBezTo>
                  <a:cubicBezTo>
                    <a:pt x="9743" y="92"/>
                    <a:pt x="8929" y="1"/>
                    <a:pt x="8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2334475" y="1013575"/>
              <a:ext cx="582925" cy="311875"/>
            </a:xfrm>
            <a:custGeom>
              <a:avLst/>
              <a:gdLst/>
              <a:ahLst/>
              <a:cxnLst/>
              <a:rect l="l" t="t" r="r" b="b"/>
              <a:pathLst>
                <a:path w="23317" h="12475" extrusionOk="0">
                  <a:moveTo>
                    <a:pt x="3320" y="0"/>
                  </a:moveTo>
                  <a:cubicBezTo>
                    <a:pt x="3241" y="0"/>
                    <a:pt x="3164" y="21"/>
                    <a:pt x="3093" y="107"/>
                  </a:cubicBezTo>
                  <a:cubicBezTo>
                    <a:pt x="1886" y="1526"/>
                    <a:pt x="906" y="3091"/>
                    <a:pt x="253" y="4844"/>
                  </a:cubicBezTo>
                  <a:cubicBezTo>
                    <a:pt x="164" y="5090"/>
                    <a:pt x="82" y="5334"/>
                    <a:pt x="1" y="5574"/>
                  </a:cubicBezTo>
                  <a:cubicBezTo>
                    <a:pt x="126" y="5499"/>
                    <a:pt x="221" y="5398"/>
                    <a:pt x="303" y="5297"/>
                  </a:cubicBezTo>
                  <a:cubicBezTo>
                    <a:pt x="1031" y="4423"/>
                    <a:pt x="1892" y="3713"/>
                    <a:pt x="2954" y="3286"/>
                  </a:cubicBezTo>
                  <a:cubicBezTo>
                    <a:pt x="3809" y="2941"/>
                    <a:pt x="4671" y="2595"/>
                    <a:pt x="5556" y="2343"/>
                  </a:cubicBezTo>
                  <a:cubicBezTo>
                    <a:pt x="6142" y="2176"/>
                    <a:pt x="6714" y="2093"/>
                    <a:pt x="7271" y="2093"/>
                  </a:cubicBezTo>
                  <a:cubicBezTo>
                    <a:pt x="8559" y="2093"/>
                    <a:pt x="9765" y="2537"/>
                    <a:pt x="10879" y="3405"/>
                  </a:cubicBezTo>
                  <a:cubicBezTo>
                    <a:pt x="11916" y="4217"/>
                    <a:pt x="12293" y="5285"/>
                    <a:pt x="12055" y="6561"/>
                  </a:cubicBezTo>
                  <a:cubicBezTo>
                    <a:pt x="11966" y="7045"/>
                    <a:pt x="11746" y="7515"/>
                    <a:pt x="11583" y="7987"/>
                  </a:cubicBezTo>
                  <a:cubicBezTo>
                    <a:pt x="11464" y="8333"/>
                    <a:pt x="11293" y="8672"/>
                    <a:pt x="11212" y="9030"/>
                  </a:cubicBezTo>
                  <a:cubicBezTo>
                    <a:pt x="11049" y="9752"/>
                    <a:pt x="11131" y="10494"/>
                    <a:pt x="11206" y="11223"/>
                  </a:cubicBezTo>
                  <a:cubicBezTo>
                    <a:pt x="11250" y="11675"/>
                    <a:pt x="11458" y="12066"/>
                    <a:pt x="11678" y="12475"/>
                  </a:cubicBezTo>
                  <a:cubicBezTo>
                    <a:pt x="11753" y="12443"/>
                    <a:pt x="11821" y="12417"/>
                    <a:pt x="11885" y="12386"/>
                  </a:cubicBezTo>
                  <a:cubicBezTo>
                    <a:pt x="13167" y="11745"/>
                    <a:pt x="14461" y="11141"/>
                    <a:pt x="15713" y="10444"/>
                  </a:cubicBezTo>
                  <a:cubicBezTo>
                    <a:pt x="17749" y="9307"/>
                    <a:pt x="19803" y="8238"/>
                    <a:pt x="22091" y="7678"/>
                  </a:cubicBezTo>
                  <a:cubicBezTo>
                    <a:pt x="22216" y="7648"/>
                    <a:pt x="22223" y="7579"/>
                    <a:pt x="22242" y="7478"/>
                  </a:cubicBezTo>
                  <a:cubicBezTo>
                    <a:pt x="22324" y="7057"/>
                    <a:pt x="22387" y="6630"/>
                    <a:pt x="22506" y="6215"/>
                  </a:cubicBezTo>
                  <a:cubicBezTo>
                    <a:pt x="22701" y="5542"/>
                    <a:pt x="22945" y="4882"/>
                    <a:pt x="23153" y="4209"/>
                  </a:cubicBezTo>
                  <a:cubicBezTo>
                    <a:pt x="23316" y="3675"/>
                    <a:pt x="23278" y="3153"/>
                    <a:pt x="22983" y="2663"/>
                  </a:cubicBezTo>
                  <a:cubicBezTo>
                    <a:pt x="22798" y="2356"/>
                    <a:pt x="22560" y="2208"/>
                    <a:pt x="22243" y="2208"/>
                  </a:cubicBezTo>
                  <a:cubicBezTo>
                    <a:pt x="22171" y="2208"/>
                    <a:pt x="22096" y="2215"/>
                    <a:pt x="22016" y="2230"/>
                  </a:cubicBezTo>
                  <a:cubicBezTo>
                    <a:pt x="20746" y="2469"/>
                    <a:pt x="19483" y="2714"/>
                    <a:pt x="18220" y="2965"/>
                  </a:cubicBezTo>
                  <a:cubicBezTo>
                    <a:pt x="17826" y="3042"/>
                    <a:pt x="17442" y="3083"/>
                    <a:pt x="17068" y="3083"/>
                  </a:cubicBezTo>
                  <a:cubicBezTo>
                    <a:pt x="16015" y="3083"/>
                    <a:pt x="15042" y="2760"/>
                    <a:pt x="14147" y="2022"/>
                  </a:cubicBezTo>
                  <a:cubicBezTo>
                    <a:pt x="13657" y="1627"/>
                    <a:pt x="13091" y="1294"/>
                    <a:pt x="12514" y="1042"/>
                  </a:cubicBezTo>
                  <a:cubicBezTo>
                    <a:pt x="11087" y="407"/>
                    <a:pt x="9589" y="53"/>
                    <a:pt x="8024" y="53"/>
                  </a:cubicBezTo>
                  <a:cubicBezTo>
                    <a:pt x="7887" y="53"/>
                    <a:pt x="7750" y="56"/>
                    <a:pt x="7612" y="61"/>
                  </a:cubicBezTo>
                  <a:cubicBezTo>
                    <a:pt x="6888" y="91"/>
                    <a:pt x="6164" y="125"/>
                    <a:pt x="5442" y="125"/>
                  </a:cubicBezTo>
                  <a:cubicBezTo>
                    <a:pt x="5386" y="125"/>
                    <a:pt x="5330" y="125"/>
                    <a:pt x="5274" y="125"/>
                  </a:cubicBezTo>
                  <a:cubicBezTo>
                    <a:pt x="4689" y="125"/>
                    <a:pt x="4111" y="55"/>
                    <a:pt x="3526" y="18"/>
                  </a:cubicBezTo>
                  <a:cubicBezTo>
                    <a:pt x="3457" y="15"/>
                    <a:pt x="3388" y="0"/>
                    <a:pt x="3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2512650" y="811300"/>
              <a:ext cx="756200" cy="179500"/>
            </a:xfrm>
            <a:custGeom>
              <a:avLst/>
              <a:gdLst/>
              <a:ahLst/>
              <a:cxnLst/>
              <a:rect l="l" t="t" r="r" b="b"/>
              <a:pathLst>
                <a:path w="30248" h="7180" extrusionOk="0">
                  <a:moveTo>
                    <a:pt x="8837" y="0"/>
                  </a:moveTo>
                  <a:cubicBezTo>
                    <a:pt x="8225" y="0"/>
                    <a:pt x="7613" y="66"/>
                    <a:pt x="7002" y="146"/>
                  </a:cubicBezTo>
                  <a:cubicBezTo>
                    <a:pt x="5839" y="297"/>
                    <a:pt x="4752" y="718"/>
                    <a:pt x="3658" y="1101"/>
                  </a:cubicBezTo>
                  <a:cubicBezTo>
                    <a:pt x="2967" y="1347"/>
                    <a:pt x="2356" y="1686"/>
                    <a:pt x="1842" y="2214"/>
                  </a:cubicBezTo>
                  <a:cubicBezTo>
                    <a:pt x="1245" y="2811"/>
                    <a:pt x="616" y="3377"/>
                    <a:pt x="1" y="3955"/>
                  </a:cubicBezTo>
                  <a:cubicBezTo>
                    <a:pt x="7" y="3967"/>
                    <a:pt x="13" y="3980"/>
                    <a:pt x="26" y="3992"/>
                  </a:cubicBezTo>
                  <a:cubicBezTo>
                    <a:pt x="94" y="3967"/>
                    <a:pt x="157" y="3937"/>
                    <a:pt x="227" y="3917"/>
                  </a:cubicBezTo>
                  <a:cubicBezTo>
                    <a:pt x="1352" y="3502"/>
                    <a:pt x="2495" y="3189"/>
                    <a:pt x="3690" y="3056"/>
                  </a:cubicBezTo>
                  <a:cubicBezTo>
                    <a:pt x="4027" y="3021"/>
                    <a:pt x="4361" y="3005"/>
                    <a:pt x="4694" y="3005"/>
                  </a:cubicBezTo>
                  <a:cubicBezTo>
                    <a:pt x="6092" y="3005"/>
                    <a:pt x="7454" y="3291"/>
                    <a:pt x="8804" y="3673"/>
                  </a:cubicBezTo>
                  <a:cubicBezTo>
                    <a:pt x="9767" y="3937"/>
                    <a:pt x="10640" y="4407"/>
                    <a:pt x="11501" y="4903"/>
                  </a:cubicBezTo>
                  <a:cubicBezTo>
                    <a:pt x="12732" y="5603"/>
                    <a:pt x="14031" y="6012"/>
                    <a:pt x="15419" y="6012"/>
                  </a:cubicBezTo>
                  <a:cubicBezTo>
                    <a:pt x="15704" y="6012"/>
                    <a:pt x="15992" y="5995"/>
                    <a:pt x="16284" y="5959"/>
                  </a:cubicBezTo>
                  <a:cubicBezTo>
                    <a:pt x="17378" y="5822"/>
                    <a:pt x="18471" y="5652"/>
                    <a:pt x="19565" y="5483"/>
                  </a:cubicBezTo>
                  <a:cubicBezTo>
                    <a:pt x="20954" y="5275"/>
                    <a:pt x="22349" y="5080"/>
                    <a:pt x="23762" y="5060"/>
                  </a:cubicBezTo>
                  <a:cubicBezTo>
                    <a:pt x="23801" y="5060"/>
                    <a:pt x="23840" y="5060"/>
                    <a:pt x="23879" y="5060"/>
                  </a:cubicBezTo>
                  <a:cubicBezTo>
                    <a:pt x="25142" y="5060"/>
                    <a:pt x="26309" y="5347"/>
                    <a:pt x="27364" y="6078"/>
                  </a:cubicBezTo>
                  <a:cubicBezTo>
                    <a:pt x="27658" y="6287"/>
                    <a:pt x="27973" y="6469"/>
                    <a:pt x="28293" y="6638"/>
                  </a:cubicBezTo>
                  <a:cubicBezTo>
                    <a:pt x="28896" y="6965"/>
                    <a:pt x="29551" y="7104"/>
                    <a:pt x="30248" y="7179"/>
                  </a:cubicBezTo>
                  <a:cubicBezTo>
                    <a:pt x="30216" y="6908"/>
                    <a:pt x="30210" y="6664"/>
                    <a:pt x="30154" y="6431"/>
                  </a:cubicBezTo>
                  <a:cubicBezTo>
                    <a:pt x="29928" y="5564"/>
                    <a:pt x="29688" y="4703"/>
                    <a:pt x="29450" y="3842"/>
                  </a:cubicBezTo>
                  <a:cubicBezTo>
                    <a:pt x="29430" y="3772"/>
                    <a:pt x="29355" y="3710"/>
                    <a:pt x="29293" y="3673"/>
                  </a:cubicBezTo>
                  <a:cubicBezTo>
                    <a:pt x="28878" y="3465"/>
                    <a:pt x="28457" y="3270"/>
                    <a:pt x="28035" y="3062"/>
                  </a:cubicBezTo>
                  <a:cubicBezTo>
                    <a:pt x="27371" y="2741"/>
                    <a:pt x="26676" y="2552"/>
                    <a:pt x="25946" y="2552"/>
                  </a:cubicBezTo>
                  <a:cubicBezTo>
                    <a:pt x="25861" y="2552"/>
                    <a:pt x="25777" y="2554"/>
                    <a:pt x="25691" y="2560"/>
                  </a:cubicBezTo>
                  <a:cubicBezTo>
                    <a:pt x="24850" y="2617"/>
                    <a:pt x="24008" y="2698"/>
                    <a:pt x="23171" y="2824"/>
                  </a:cubicBezTo>
                  <a:cubicBezTo>
                    <a:pt x="21651" y="3050"/>
                    <a:pt x="20142" y="3333"/>
                    <a:pt x="18628" y="3560"/>
                  </a:cubicBezTo>
                  <a:cubicBezTo>
                    <a:pt x="18272" y="3614"/>
                    <a:pt x="17914" y="3636"/>
                    <a:pt x="17555" y="3636"/>
                  </a:cubicBezTo>
                  <a:cubicBezTo>
                    <a:pt x="17083" y="3636"/>
                    <a:pt x="16610" y="3597"/>
                    <a:pt x="16139" y="3540"/>
                  </a:cubicBezTo>
                  <a:cubicBezTo>
                    <a:pt x="14996" y="3401"/>
                    <a:pt x="14115" y="2805"/>
                    <a:pt x="13381" y="1950"/>
                  </a:cubicBezTo>
                  <a:cubicBezTo>
                    <a:pt x="12563" y="1008"/>
                    <a:pt x="11519" y="442"/>
                    <a:pt x="10320" y="158"/>
                  </a:cubicBezTo>
                  <a:cubicBezTo>
                    <a:pt x="9827" y="44"/>
                    <a:pt x="9332" y="0"/>
                    <a:pt x="8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2781775" y="520050"/>
              <a:ext cx="519775" cy="172875"/>
            </a:xfrm>
            <a:custGeom>
              <a:avLst/>
              <a:gdLst/>
              <a:ahLst/>
              <a:cxnLst/>
              <a:rect l="l" t="t" r="r" b="b"/>
              <a:pathLst>
                <a:path w="20791" h="6915" extrusionOk="0">
                  <a:moveTo>
                    <a:pt x="3532" y="1"/>
                  </a:moveTo>
                  <a:cubicBezTo>
                    <a:pt x="3370" y="1"/>
                    <a:pt x="3205" y="19"/>
                    <a:pt x="3036" y="57"/>
                  </a:cubicBezTo>
                  <a:cubicBezTo>
                    <a:pt x="2364" y="208"/>
                    <a:pt x="1697" y="421"/>
                    <a:pt x="1032" y="603"/>
                  </a:cubicBezTo>
                  <a:cubicBezTo>
                    <a:pt x="861" y="655"/>
                    <a:pt x="754" y="748"/>
                    <a:pt x="711" y="911"/>
                  </a:cubicBezTo>
                  <a:cubicBezTo>
                    <a:pt x="472" y="1703"/>
                    <a:pt x="240" y="2495"/>
                    <a:pt x="0" y="3287"/>
                  </a:cubicBezTo>
                  <a:cubicBezTo>
                    <a:pt x="26" y="3300"/>
                    <a:pt x="58" y="3318"/>
                    <a:pt x="83" y="3332"/>
                  </a:cubicBezTo>
                  <a:cubicBezTo>
                    <a:pt x="302" y="3268"/>
                    <a:pt x="516" y="3187"/>
                    <a:pt x="736" y="3136"/>
                  </a:cubicBezTo>
                  <a:cubicBezTo>
                    <a:pt x="1612" y="2946"/>
                    <a:pt x="2494" y="2867"/>
                    <a:pt x="3377" y="2867"/>
                  </a:cubicBezTo>
                  <a:cubicBezTo>
                    <a:pt x="3956" y="2867"/>
                    <a:pt x="4536" y="2901"/>
                    <a:pt x="5116" y="2961"/>
                  </a:cubicBezTo>
                  <a:cubicBezTo>
                    <a:pt x="5996" y="3048"/>
                    <a:pt x="6720" y="3469"/>
                    <a:pt x="7278" y="4154"/>
                  </a:cubicBezTo>
                  <a:cubicBezTo>
                    <a:pt x="7448" y="4362"/>
                    <a:pt x="7611" y="4576"/>
                    <a:pt x="7781" y="4777"/>
                  </a:cubicBezTo>
                  <a:cubicBezTo>
                    <a:pt x="8379" y="5497"/>
                    <a:pt x="9103" y="5889"/>
                    <a:pt x="9965" y="5889"/>
                  </a:cubicBezTo>
                  <a:cubicBezTo>
                    <a:pt x="10172" y="5889"/>
                    <a:pt x="10387" y="5867"/>
                    <a:pt x="10610" y="5821"/>
                  </a:cubicBezTo>
                  <a:cubicBezTo>
                    <a:pt x="11245" y="5682"/>
                    <a:pt x="11878" y="5525"/>
                    <a:pt x="12501" y="5330"/>
                  </a:cubicBezTo>
                  <a:cubicBezTo>
                    <a:pt x="13542" y="5011"/>
                    <a:pt x="14588" y="4743"/>
                    <a:pt x="15688" y="4743"/>
                  </a:cubicBezTo>
                  <a:cubicBezTo>
                    <a:pt x="15738" y="4743"/>
                    <a:pt x="15788" y="4744"/>
                    <a:pt x="15837" y="4745"/>
                  </a:cubicBezTo>
                  <a:cubicBezTo>
                    <a:pt x="16712" y="4771"/>
                    <a:pt x="17478" y="5047"/>
                    <a:pt x="18062" y="5725"/>
                  </a:cubicBezTo>
                  <a:cubicBezTo>
                    <a:pt x="18207" y="5896"/>
                    <a:pt x="18371" y="6053"/>
                    <a:pt x="18534" y="6198"/>
                  </a:cubicBezTo>
                  <a:cubicBezTo>
                    <a:pt x="18937" y="6549"/>
                    <a:pt x="19401" y="6781"/>
                    <a:pt x="19941" y="6914"/>
                  </a:cubicBezTo>
                  <a:cubicBezTo>
                    <a:pt x="20344" y="5688"/>
                    <a:pt x="20677" y="4469"/>
                    <a:pt x="20790" y="3181"/>
                  </a:cubicBezTo>
                  <a:cubicBezTo>
                    <a:pt x="20701" y="3173"/>
                    <a:pt x="20652" y="3173"/>
                    <a:pt x="20602" y="3167"/>
                  </a:cubicBezTo>
                  <a:cubicBezTo>
                    <a:pt x="19370" y="3136"/>
                    <a:pt x="18264" y="2784"/>
                    <a:pt x="17270" y="2030"/>
                  </a:cubicBezTo>
                  <a:cubicBezTo>
                    <a:pt x="16849" y="1710"/>
                    <a:pt x="16373" y="1459"/>
                    <a:pt x="15895" y="1226"/>
                  </a:cubicBezTo>
                  <a:cubicBezTo>
                    <a:pt x="15359" y="960"/>
                    <a:pt x="14797" y="859"/>
                    <a:pt x="14231" y="859"/>
                  </a:cubicBezTo>
                  <a:cubicBezTo>
                    <a:pt x="13834" y="859"/>
                    <a:pt x="13435" y="909"/>
                    <a:pt x="13041" y="986"/>
                  </a:cubicBezTo>
                  <a:cubicBezTo>
                    <a:pt x="11721" y="1258"/>
                    <a:pt x="10415" y="1597"/>
                    <a:pt x="9101" y="1911"/>
                  </a:cubicBezTo>
                  <a:cubicBezTo>
                    <a:pt x="8737" y="1998"/>
                    <a:pt x="8383" y="2044"/>
                    <a:pt x="8039" y="2044"/>
                  </a:cubicBezTo>
                  <a:cubicBezTo>
                    <a:pt x="7168" y="2044"/>
                    <a:pt x="6367" y="1749"/>
                    <a:pt x="5650" y="1081"/>
                  </a:cubicBezTo>
                  <a:cubicBezTo>
                    <a:pt x="5424" y="873"/>
                    <a:pt x="5180" y="679"/>
                    <a:pt x="4928" y="496"/>
                  </a:cubicBezTo>
                  <a:cubicBezTo>
                    <a:pt x="4500" y="178"/>
                    <a:pt x="4033" y="1"/>
                    <a:pt x="3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2863325" y="349400"/>
              <a:ext cx="433975" cy="135200"/>
            </a:xfrm>
            <a:custGeom>
              <a:avLst/>
              <a:gdLst/>
              <a:ahLst/>
              <a:cxnLst/>
              <a:rect l="l" t="t" r="r" b="b"/>
              <a:pathLst>
                <a:path w="17359" h="5408" extrusionOk="0">
                  <a:moveTo>
                    <a:pt x="6511" y="0"/>
                  </a:moveTo>
                  <a:cubicBezTo>
                    <a:pt x="6083" y="0"/>
                    <a:pt x="5657" y="28"/>
                    <a:pt x="5230" y="120"/>
                  </a:cubicBezTo>
                  <a:cubicBezTo>
                    <a:pt x="4224" y="334"/>
                    <a:pt x="3313" y="717"/>
                    <a:pt x="2583" y="1478"/>
                  </a:cubicBezTo>
                  <a:cubicBezTo>
                    <a:pt x="2370" y="1704"/>
                    <a:pt x="2118" y="1892"/>
                    <a:pt x="1880" y="2095"/>
                  </a:cubicBezTo>
                  <a:cubicBezTo>
                    <a:pt x="1257" y="2641"/>
                    <a:pt x="630" y="3188"/>
                    <a:pt x="1" y="3728"/>
                  </a:cubicBezTo>
                  <a:cubicBezTo>
                    <a:pt x="13" y="3754"/>
                    <a:pt x="26" y="3778"/>
                    <a:pt x="32" y="3803"/>
                  </a:cubicBezTo>
                  <a:cubicBezTo>
                    <a:pt x="102" y="3778"/>
                    <a:pt x="170" y="3754"/>
                    <a:pt x="239" y="3740"/>
                  </a:cubicBezTo>
                  <a:cubicBezTo>
                    <a:pt x="648" y="3676"/>
                    <a:pt x="1061" y="3544"/>
                    <a:pt x="1471" y="3544"/>
                  </a:cubicBezTo>
                  <a:cubicBezTo>
                    <a:pt x="1496" y="3544"/>
                    <a:pt x="1521" y="3544"/>
                    <a:pt x="1547" y="3546"/>
                  </a:cubicBezTo>
                  <a:cubicBezTo>
                    <a:pt x="2263" y="3583"/>
                    <a:pt x="2823" y="3966"/>
                    <a:pt x="3186" y="4589"/>
                  </a:cubicBezTo>
                  <a:cubicBezTo>
                    <a:pt x="3425" y="4988"/>
                    <a:pt x="3754" y="5156"/>
                    <a:pt x="4166" y="5156"/>
                  </a:cubicBezTo>
                  <a:cubicBezTo>
                    <a:pt x="4233" y="5156"/>
                    <a:pt x="4303" y="5151"/>
                    <a:pt x="4375" y="5143"/>
                  </a:cubicBezTo>
                  <a:cubicBezTo>
                    <a:pt x="4500" y="5123"/>
                    <a:pt x="4627" y="5117"/>
                    <a:pt x="4752" y="5085"/>
                  </a:cubicBezTo>
                  <a:cubicBezTo>
                    <a:pt x="5599" y="4834"/>
                    <a:pt x="6455" y="4583"/>
                    <a:pt x="7304" y="4325"/>
                  </a:cubicBezTo>
                  <a:cubicBezTo>
                    <a:pt x="8384" y="3998"/>
                    <a:pt x="9471" y="3710"/>
                    <a:pt x="10608" y="3653"/>
                  </a:cubicBezTo>
                  <a:cubicBezTo>
                    <a:pt x="10657" y="3650"/>
                    <a:pt x="10706" y="3649"/>
                    <a:pt x="10754" y="3649"/>
                  </a:cubicBezTo>
                  <a:cubicBezTo>
                    <a:pt x="11305" y="3649"/>
                    <a:pt x="11799" y="3816"/>
                    <a:pt x="12249" y="4162"/>
                  </a:cubicBezTo>
                  <a:cubicBezTo>
                    <a:pt x="12470" y="4331"/>
                    <a:pt x="12702" y="4502"/>
                    <a:pt x="12952" y="4627"/>
                  </a:cubicBezTo>
                  <a:cubicBezTo>
                    <a:pt x="14073" y="5174"/>
                    <a:pt x="15248" y="5407"/>
                    <a:pt x="16460" y="5407"/>
                  </a:cubicBezTo>
                  <a:cubicBezTo>
                    <a:pt x="16725" y="5407"/>
                    <a:pt x="16991" y="5396"/>
                    <a:pt x="17258" y="5375"/>
                  </a:cubicBezTo>
                  <a:cubicBezTo>
                    <a:pt x="17289" y="5369"/>
                    <a:pt x="17314" y="5355"/>
                    <a:pt x="17358" y="5343"/>
                  </a:cubicBezTo>
                  <a:cubicBezTo>
                    <a:pt x="17326" y="5248"/>
                    <a:pt x="17302" y="5167"/>
                    <a:pt x="17277" y="5085"/>
                  </a:cubicBezTo>
                  <a:cubicBezTo>
                    <a:pt x="16943" y="4055"/>
                    <a:pt x="16302" y="3212"/>
                    <a:pt x="15630" y="2383"/>
                  </a:cubicBezTo>
                  <a:cubicBezTo>
                    <a:pt x="15020" y="1622"/>
                    <a:pt x="14260" y="1089"/>
                    <a:pt x="13349" y="743"/>
                  </a:cubicBezTo>
                  <a:cubicBezTo>
                    <a:pt x="12111" y="279"/>
                    <a:pt x="10823" y="134"/>
                    <a:pt x="9515" y="82"/>
                  </a:cubicBezTo>
                  <a:cubicBezTo>
                    <a:pt x="8755" y="58"/>
                    <a:pt x="8001" y="58"/>
                    <a:pt x="7246" y="21"/>
                  </a:cubicBezTo>
                  <a:cubicBezTo>
                    <a:pt x="7000" y="9"/>
                    <a:pt x="6755" y="0"/>
                    <a:pt x="6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2322675" y="1083100"/>
              <a:ext cx="300000" cy="270100"/>
            </a:xfrm>
            <a:custGeom>
              <a:avLst/>
              <a:gdLst/>
              <a:ahLst/>
              <a:cxnLst/>
              <a:rect l="l" t="t" r="r" b="b"/>
              <a:pathLst>
                <a:path w="12000" h="10804" extrusionOk="0">
                  <a:moveTo>
                    <a:pt x="7654" y="1"/>
                  </a:moveTo>
                  <a:cubicBezTo>
                    <a:pt x="7600" y="1"/>
                    <a:pt x="7546" y="1"/>
                    <a:pt x="7492" y="3"/>
                  </a:cubicBezTo>
                  <a:cubicBezTo>
                    <a:pt x="6663" y="21"/>
                    <a:pt x="5883" y="285"/>
                    <a:pt x="5091" y="517"/>
                  </a:cubicBezTo>
                  <a:cubicBezTo>
                    <a:pt x="3168" y="1077"/>
                    <a:pt x="1636" y="2176"/>
                    <a:pt x="467" y="3792"/>
                  </a:cubicBezTo>
                  <a:cubicBezTo>
                    <a:pt x="340" y="3955"/>
                    <a:pt x="197" y="4137"/>
                    <a:pt x="165" y="4326"/>
                  </a:cubicBezTo>
                  <a:cubicBezTo>
                    <a:pt x="76" y="4923"/>
                    <a:pt x="1" y="5532"/>
                    <a:pt x="121" y="6155"/>
                  </a:cubicBezTo>
                  <a:cubicBezTo>
                    <a:pt x="147" y="6157"/>
                    <a:pt x="173" y="6158"/>
                    <a:pt x="199" y="6158"/>
                  </a:cubicBezTo>
                  <a:cubicBezTo>
                    <a:pt x="533" y="6158"/>
                    <a:pt x="917" y="6015"/>
                    <a:pt x="1296" y="5740"/>
                  </a:cubicBezTo>
                  <a:cubicBezTo>
                    <a:pt x="2094" y="5175"/>
                    <a:pt x="2880" y="4589"/>
                    <a:pt x="3684" y="4030"/>
                  </a:cubicBezTo>
                  <a:cubicBezTo>
                    <a:pt x="4269" y="3623"/>
                    <a:pt x="4873" y="3252"/>
                    <a:pt x="5468" y="2869"/>
                  </a:cubicBezTo>
                  <a:cubicBezTo>
                    <a:pt x="5938" y="2569"/>
                    <a:pt x="6445" y="2450"/>
                    <a:pt x="6976" y="2450"/>
                  </a:cubicBezTo>
                  <a:cubicBezTo>
                    <a:pt x="7128" y="2450"/>
                    <a:pt x="7281" y="2460"/>
                    <a:pt x="7437" y="2478"/>
                  </a:cubicBezTo>
                  <a:cubicBezTo>
                    <a:pt x="8423" y="2591"/>
                    <a:pt x="9001" y="3151"/>
                    <a:pt x="9152" y="4137"/>
                  </a:cubicBezTo>
                  <a:cubicBezTo>
                    <a:pt x="9247" y="4709"/>
                    <a:pt x="9227" y="5274"/>
                    <a:pt x="9076" y="5834"/>
                  </a:cubicBezTo>
                  <a:cubicBezTo>
                    <a:pt x="8850" y="6689"/>
                    <a:pt x="8592" y="7525"/>
                    <a:pt x="8379" y="8380"/>
                  </a:cubicBezTo>
                  <a:cubicBezTo>
                    <a:pt x="8191" y="9108"/>
                    <a:pt x="8096" y="9850"/>
                    <a:pt x="8191" y="10611"/>
                  </a:cubicBezTo>
                  <a:cubicBezTo>
                    <a:pt x="8210" y="10753"/>
                    <a:pt x="8264" y="10804"/>
                    <a:pt x="8362" y="10804"/>
                  </a:cubicBezTo>
                  <a:cubicBezTo>
                    <a:pt x="8390" y="10804"/>
                    <a:pt x="8420" y="10800"/>
                    <a:pt x="8455" y="10793"/>
                  </a:cubicBezTo>
                  <a:cubicBezTo>
                    <a:pt x="9038" y="10654"/>
                    <a:pt x="9630" y="10541"/>
                    <a:pt x="10207" y="10384"/>
                  </a:cubicBezTo>
                  <a:cubicBezTo>
                    <a:pt x="10634" y="10277"/>
                    <a:pt x="11043" y="10120"/>
                    <a:pt x="11477" y="9982"/>
                  </a:cubicBezTo>
                  <a:cubicBezTo>
                    <a:pt x="11370" y="9761"/>
                    <a:pt x="11275" y="9573"/>
                    <a:pt x="11194" y="9384"/>
                  </a:cubicBezTo>
                  <a:cubicBezTo>
                    <a:pt x="10848" y="8586"/>
                    <a:pt x="10874" y="7733"/>
                    <a:pt x="10868" y="6890"/>
                  </a:cubicBezTo>
                  <a:cubicBezTo>
                    <a:pt x="10868" y="6300"/>
                    <a:pt x="11011" y="5734"/>
                    <a:pt x="11257" y="5193"/>
                  </a:cubicBezTo>
                  <a:cubicBezTo>
                    <a:pt x="11434" y="4792"/>
                    <a:pt x="11628" y="4395"/>
                    <a:pt x="11741" y="3974"/>
                  </a:cubicBezTo>
                  <a:cubicBezTo>
                    <a:pt x="11999" y="3069"/>
                    <a:pt x="11974" y="2182"/>
                    <a:pt x="11257" y="1466"/>
                  </a:cubicBezTo>
                  <a:cubicBezTo>
                    <a:pt x="10265" y="474"/>
                    <a:pt x="9045" y="1"/>
                    <a:pt x="7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2815550" y="453325"/>
              <a:ext cx="491175" cy="127700"/>
            </a:xfrm>
            <a:custGeom>
              <a:avLst/>
              <a:gdLst/>
              <a:ahLst/>
              <a:cxnLst/>
              <a:rect l="l" t="t" r="r" b="b"/>
              <a:pathLst>
                <a:path w="19647" h="5108" extrusionOk="0">
                  <a:moveTo>
                    <a:pt x="3352" y="1"/>
                  </a:moveTo>
                  <a:cubicBezTo>
                    <a:pt x="3299" y="1"/>
                    <a:pt x="3244" y="4"/>
                    <a:pt x="3188" y="11"/>
                  </a:cubicBezTo>
                  <a:cubicBezTo>
                    <a:pt x="2735" y="67"/>
                    <a:pt x="2289" y="206"/>
                    <a:pt x="1842" y="300"/>
                  </a:cubicBezTo>
                  <a:cubicBezTo>
                    <a:pt x="1302" y="420"/>
                    <a:pt x="900" y="696"/>
                    <a:pt x="743" y="1256"/>
                  </a:cubicBezTo>
                  <a:cubicBezTo>
                    <a:pt x="731" y="1306"/>
                    <a:pt x="693" y="1349"/>
                    <a:pt x="673" y="1393"/>
                  </a:cubicBezTo>
                  <a:cubicBezTo>
                    <a:pt x="504" y="1796"/>
                    <a:pt x="372" y="2217"/>
                    <a:pt x="1" y="2500"/>
                  </a:cubicBezTo>
                  <a:cubicBezTo>
                    <a:pt x="14" y="2512"/>
                    <a:pt x="32" y="2532"/>
                    <a:pt x="44" y="2544"/>
                  </a:cubicBezTo>
                  <a:cubicBezTo>
                    <a:pt x="322" y="2449"/>
                    <a:pt x="604" y="2355"/>
                    <a:pt x="881" y="2260"/>
                  </a:cubicBezTo>
                  <a:cubicBezTo>
                    <a:pt x="1311" y="2119"/>
                    <a:pt x="1727" y="2048"/>
                    <a:pt x="2129" y="2048"/>
                  </a:cubicBezTo>
                  <a:cubicBezTo>
                    <a:pt x="2962" y="2048"/>
                    <a:pt x="3736" y="2354"/>
                    <a:pt x="4444" y="2977"/>
                  </a:cubicBezTo>
                  <a:cubicBezTo>
                    <a:pt x="4557" y="3072"/>
                    <a:pt x="4676" y="3159"/>
                    <a:pt x="4783" y="3266"/>
                  </a:cubicBezTo>
                  <a:cubicBezTo>
                    <a:pt x="5319" y="3773"/>
                    <a:pt x="5954" y="4001"/>
                    <a:pt x="6660" y="4001"/>
                  </a:cubicBezTo>
                  <a:cubicBezTo>
                    <a:pt x="6725" y="4001"/>
                    <a:pt x="6791" y="3999"/>
                    <a:pt x="6857" y="3995"/>
                  </a:cubicBezTo>
                  <a:cubicBezTo>
                    <a:pt x="7127" y="3977"/>
                    <a:pt x="7391" y="3927"/>
                    <a:pt x="7649" y="3864"/>
                  </a:cubicBezTo>
                  <a:cubicBezTo>
                    <a:pt x="8862" y="3574"/>
                    <a:pt x="10075" y="3248"/>
                    <a:pt x="11295" y="2984"/>
                  </a:cubicBezTo>
                  <a:cubicBezTo>
                    <a:pt x="11820" y="2874"/>
                    <a:pt x="12351" y="2795"/>
                    <a:pt x="12877" y="2795"/>
                  </a:cubicBezTo>
                  <a:cubicBezTo>
                    <a:pt x="13432" y="2795"/>
                    <a:pt x="13983" y="2883"/>
                    <a:pt x="14518" y="3115"/>
                  </a:cubicBezTo>
                  <a:cubicBezTo>
                    <a:pt x="15203" y="3411"/>
                    <a:pt x="15838" y="3838"/>
                    <a:pt x="16492" y="4209"/>
                  </a:cubicBezTo>
                  <a:cubicBezTo>
                    <a:pt x="16812" y="4391"/>
                    <a:pt x="17120" y="4612"/>
                    <a:pt x="17453" y="4757"/>
                  </a:cubicBezTo>
                  <a:cubicBezTo>
                    <a:pt x="18100" y="5045"/>
                    <a:pt x="18792" y="5108"/>
                    <a:pt x="19509" y="5108"/>
                  </a:cubicBezTo>
                  <a:cubicBezTo>
                    <a:pt x="19565" y="4040"/>
                    <a:pt x="19646" y="2996"/>
                    <a:pt x="19439" y="1966"/>
                  </a:cubicBezTo>
                  <a:cubicBezTo>
                    <a:pt x="19050" y="1966"/>
                    <a:pt x="18671" y="1981"/>
                    <a:pt x="18299" y="1981"/>
                  </a:cubicBezTo>
                  <a:cubicBezTo>
                    <a:pt x="18075" y="1981"/>
                    <a:pt x="17854" y="1976"/>
                    <a:pt x="17636" y="1959"/>
                  </a:cubicBezTo>
                  <a:cubicBezTo>
                    <a:pt x="16177" y="1853"/>
                    <a:pt x="14801" y="1476"/>
                    <a:pt x="13633" y="545"/>
                  </a:cubicBezTo>
                  <a:cubicBezTo>
                    <a:pt x="13372" y="345"/>
                    <a:pt x="13073" y="242"/>
                    <a:pt x="12759" y="242"/>
                  </a:cubicBezTo>
                  <a:cubicBezTo>
                    <a:pt x="12709" y="242"/>
                    <a:pt x="12659" y="245"/>
                    <a:pt x="12608" y="250"/>
                  </a:cubicBezTo>
                  <a:cubicBezTo>
                    <a:pt x="12023" y="313"/>
                    <a:pt x="11432" y="357"/>
                    <a:pt x="10874" y="496"/>
                  </a:cubicBezTo>
                  <a:cubicBezTo>
                    <a:pt x="9735" y="790"/>
                    <a:pt x="8624" y="1143"/>
                    <a:pt x="7498" y="1468"/>
                  </a:cubicBezTo>
                  <a:cubicBezTo>
                    <a:pt x="7043" y="1598"/>
                    <a:pt x="6587" y="1713"/>
                    <a:pt x="6114" y="1713"/>
                  </a:cubicBezTo>
                  <a:cubicBezTo>
                    <a:pt x="6058" y="1713"/>
                    <a:pt x="6002" y="1712"/>
                    <a:pt x="5946" y="1708"/>
                  </a:cubicBezTo>
                  <a:cubicBezTo>
                    <a:pt x="5387" y="1671"/>
                    <a:pt x="4940" y="1425"/>
                    <a:pt x="4639" y="948"/>
                  </a:cubicBezTo>
                  <a:cubicBezTo>
                    <a:pt x="4563" y="827"/>
                    <a:pt x="4488" y="702"/>
                    <a:pt x="4406" y="589"/>
                  </a:cubicBezTo>
                  <a:cubicBezTo>
                    <a:pt x="4138" y="221"/>
                    <a:pt x="3781" y="1"/>
                    <a:pt x="3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2327725" y="1159650"/>
              <a:ext cx="210700" cy="197525"/>
            </a:xfrm>
            <a:custGeom>
              <a:avLst/>
              <a:gdLst/>
              <a:ahLst/>
              <a:cxnLst/>
              <a:rect l="l" t="t" r="r" b="b"/>
              <a:pathLst>
                <a:path w="8428" h="7901" extrusionOk="0">
                  <a:moveTo>
                    <a:pt x="6768" y="0"/>
                  </a:moveTo>
                  <a:cubicBezTo>
                    <a:pt x="6314" y="0"/>
                    <a:pt x="5880" y="102"/>
                    <a:pt x="5481" y="365"/>
                  </a:cubicBezTo>
                  <a:cubicBezTo>
                    <a:pt x="4331" y="1132"/>
                    <a:pt x="3168" y="1893"/>
                    <a:pt x="2037" y="2684"/>
                  </a:cubicBezTo>
                  <a:cubicBezTo>
                    <a:pt x="1414" y="3117"/>
                    <a:pt x="824" y="3589"/>
                    <a:pt x="1" y="3633"/>
                  </a:cubicBezTo>
                  <a:cubicBezTo>
                    <a:pt x="152" y="4294"/>
                    <a:pt x="402" y="4871"/>
                    <a:pt x="779" y="5411"/>
                  </a:cubicBezTo>
                  <a:cubicBezTo>
                    <a:pt x="849" y="5349"/>
                    <a:pt x="906" y="5298"/>
                    <a:pt x="962" y="5248"/>
                  </a:cubicBezTo>
                  <a:cubicBezTo>
                    <a:pt x="1521" y="4727"/>
                    <a:pt x="2156" y="4331"/>
                    <a:pt x="2910" y="4149"/>
                  </a:cubicBezTo>
                  <a:cubicBezTo>
                    <a:pt x="3105" y="4102"/>
                    <a:pt x="3290" y="4078"/>
                    <a:pt x="3462" y="4078"/>
                  </a:cubicBezTo>
                  <a:cubicBezTo>
                    <a:pt x="4299" y="4078"/>
                    <a:pt x="4847" y="4625"/>
                    <a:pt x="4915" y="5600"/>
                  </a:cubicBezTo>
                  <a:cubicBezTo>
                    <a:pt x="4947" y="6078"/>
                    <a:pt x="4909" y="6562"/>
                    <a:pt x="4927" y="7046"/>
                  </a:cubicBezTo>
                  <a:cubicBezTo>
                    <a:pt x="4941" y="7259"/>
                    <a:pt x="5016" y="7473"/>
                    <a:pt x="5085" y="7680"/>
                  </a:cubicBezTo>
                  <a:cubicBezTo>
                    <a:pt x="5103" y="7737"/>
                    <a:pt x="5185" y="7819"/>
                    <a:pt x="5242" y="7819"/>
                  </a:cubicBezTo>
                  <a:cubicBezTo>
                    <a:pt x="5921" y="7850"/>
                    <a:pt x="6600" y="7876"/>
                    <a:pt x="7322" y="7900"/>
                  </a:cubicBezTo>
                  <a:cubicBezTo>
                    <a:pt x="7146" y="7015"/>
                    <a:pt x="7227" y="6223"/>
                    <a:pt x="7423" y="5443"/>
                  </a:cubicBezTo>
                  <a:cubicBezTo>
                    <a:pt x="7604" y="4683"/>
                    <a:pt x="7850" y="3935"/>
                    <a:pt x="8076" y="3181"/>
                  </a:cubicBezTo>
                  <a:cubicBezTo>
                    <a:pt x="8271" y="2514"/>
                    <a:pt x="8428" y="1855"/>
                    <a:pt x="8328" y="1150"/>
                  </a:cubicBezTo>
                  <a:cubicBezTo>
                    <a:pt x="8233" y="485"/>
                    <a:pt x="7894" y="120"/>
                    <a:pt x="7235" y="33"/>
                  </a:cubicBezTo>
                  <a:cubicBezTo>
                    <a:pt x="7077" y="12"/>
                    <a:pt x="6922" y="0"/>
                    <a:pt x="6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2967325" y="1049000"/>
              <a:ext cx="95225" cy="141450"/>
            </a:xfrm>
            <a:custGeom>
              <a:avLst/>
              <a:gdLst/>
              <a:ahLst/>
              <a:cxnLst/>
              <a:rect l="l" t="t" r="r" b="b"/>
              <a:pathLst>
                <a:path w="3809" h="5658" extrusionOk="0">
                  <a:moveTo>
                    <a:pt x="2963" y="0"/>
                  </a:moveTo>
                  <a:cubicBezTo>
                    <a:pt x="2950" y="0"/>
                    <a:pt x="2937" y="1"/>
                    <a:pt x="2924" y="2"/>
                  </a:cubicBezTo>
                  <a:cubicBezTo>
                    <a:pt x="2408" y="40"/>
                    <a:pt x="1899" y="71"/>
                    <a:pt x="1390" y="109"/>
                  </a:cubicBezTo>
                  <a:cubicBezTo>
                    <a:pt x="1221" y="122"/>
                    <a:pt x="1056" y="147"/>
                    <a:pt x="862" y="166"/>
                  </a:cubicBezTo>
                  <a:cubicBezTo>
                    <a:pt x="1415" y="1046"/>
                    <a:pt x="1540" y="1963"/>
                    <a:pt x="1213" y="2887"/>
                  </a:cubicBezTo>
                  <a:cubicBezTo>
                    <a:pt x="912" y="3748"/>
                    <a:pt x="491" y="4572"/>
                    <a:pt x="127" y="5414"/>
                  </a:cubicBezTo>
                  <a:cubicBezTo>
                    <a:pt x="89" y="5489"/>
                    <a:pt x="52" y="5558"/>
                    <a:pt x="1" y="5658"/>
                  </a:cubicBezTo>
                  <a:cubicBezTo>
                    <a:pt x="258" y="5628"/>
                    <a:pt x="479" y="5602"/>
                    <a:pt x="699" y="5576"/>
                  </a:cubicBezTo>
                  <a:cubicBezTo>
                    <a:pt x="1320" y="5495"/>
                    <a:pt x="1943" y="5414"/>
                    <a:pt x="2571" y="5338"/>
                  </a:cubicBezTo>
                  <a:cubicBezTo>
                    <a:pt x="2721" y="5319"/>
                    <a:pt x="2797" y="5251"/>
                    <a:pt x="2848" y="5106"/>
                  </a:cubicBezTo>
                  <a:cubicBezTo>
                    <a:pt x="2979" y="4715"/>
                    <a:pt x="3150" y="4332"/>
                    <a:pt x="3275" y="3937"/>
                  </a:cubicBezTo>
                  <a:cubicBezTo>
                    <a:pt x="3690" y="2679"/>
                    <a:pt x="3809" y="1423"/>
                    <a:pt x="3200" y="178"/>
                  </a:cubicBezTo>
                  <a:cubicBezTo>
                    <a:pt x="3137" y="53"/>
                    <a:pt x="3080" y="0"/>
                    <a:pt x="2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3059100" y="1047800"/>
              <a:ext cx="80900" cy="129800"/>
            </a:xfrm>
            <a:custGeom>
              <a:avLst/>
              <a:gdLst/>
              <a:ahLst/>
              <a:cxnLst/>
              <a:rect l="l" t="t" r="r" b="b"/>
              <a:pathLst>
                <a:path w="3236" h="5192" extrusionOk="0">
                  <a:moveTo>
                    <a:pt x="1" y="0"/>
                  </a:moveTo>
                  <a:cubicBezTo>
                    <a:pt x="1069" y="1772"/>
                    <a:pt x="710" y="3475"/>
                    <a:pt x="31" y="5166"/>
                  </a:cubicBezTo>
                  <a:cubicBezTo>
                    <a:pt x="63" y="5178"/>
                    <a:pt x="76" y="5192"/>
                    <a:pt x="88" y="5192"/>
                  </a:cubicBezTo>
                  <a:cubicBezTo>
                    <a:pt x="805" y="5041"/>
                    <a:pt x="1521" y="4890"/>
                    <a:pt x="2231" y="4733"/>
                  </a:cubicBezTo>
                  <a:cubicBezTo>
                    <a:pt x="2275" y="4719"/>
                    <a:pt x="2325" y="4664"/>
                    <a:pt x="2345" y="4620"/>
                  </a:cubicBezTo>
                  <a:cubicBezTo>
                    <a:pt x="2513" y="4122"/>
                    <a:pt x="2690" y="3626"/>
                    <a:pt x="2841" y="3124"/>
                  </a:cubicBezTo>
                  <a:cubicBezTo>
                    <a:pt x="2960" y="2715"/>
                    <a:pt x="3099" y="2300"/>
                    <a:pt x="3136" y="1879"/>
                  </a:cubicBezTo>
                  <a:cubicBezTo>
                    <a:pt x="3236" y="893"/>
                    <a:pt x="2690" y="220"/>
                    <a:pt x="1741" y="113"/>
                  </a:cubicBezTo>
                  <a:cubicBezTo>
                    <a:pt x="1188" y="50"/>
                    <a:pt x="622" y="3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2909675" y="1055600"/>
              <a:ext cx="76225" cy="144125"/>
            </a:xfrm>
            <a:custGeom>
              <a:avLst/>
              <a:gdLst/>
              <a:ahLst/>
              <a:cxnLst/>
              <a:rect l="l" t="t" r="r" b="b"/>
              <a:pathLst>
                <a:path w="3049" h="5765" extrusionOk="0">
                  <a:moveTo>
                    <a:pt x="2424" y="0"/>
                  </a:moveTo>
                  <a:cubicBezTo>
                    <a:pt x="2419" y="0"/>
                    <a:pt x="2413" y="1"/>
                    <a:pt x="2408" y="2"/>
                  </a:cubicBezTo>
                  <a:cubicBezTo>
                    <a:pt x="1691" y="97"/>
                    <a:pt x="975" y="210"/>
                    <a:pt x="246" y="317"/>
                  </a:cubicBezTo>
                  <a:cubicBezTo>
                    <a:pt x="264" y="367"/>
                    <a:pt x="270" y="386"/>
                    <a:pt x="284" y="404"/>
                  </a:cubicBezTo>
                  <a:cubicBezTo>
                    <a:pt x="905" y="1058"/>
                    <a:pt x="1062" y="1843"/>
                    <a:pt x="856" y="2693"/>
                  </a:cubicBezTo>
                  <a:cubicBezTo>
                    <a:pt x="691" y="3383"/>
                    <a:pt x="447" y="4062"/>
                    <a:pt x="252" y="4753"/>
                  </a:cubicBezTo>
                  <a:cubicBezTo>
                    <a:pt x="157" y="5074"/>
                    <a:pt x="88" y="5394"/>
                    <a:pt x="0" y="5765"/>
                  </a:cubicBezTo>
                  <a:cubicBezTo>
                    <a:pt x="472" y="5683"/>
                    <a:pt x="880" y="5614"/>
                    <a:pt x="1282" y="5533"/>
                  </a:cubicBezTo>
                  <a:cubicBezTo>
                    <a:pt x="1332" y="5527"/>
                    <a:pt x="1383" y="5469"/>
                    <a:pt x="1408" y="5426"/>
                  </a:cubicBezTo>
                  <a:cubicBezTo>
                    <a:pt x="1854" y="4527"/>
                    <a:pt x="2313" y="3629"/>
                    <a:pt x="2735" y="2717"/>
                  </a:cubicBezTo>
                  <a:cubicBezTo>
                    <a:pt x="2973" y="2214"/>
                    <a:pt x="3049" y="1668"/>
                    <a:pt x="2991" y="1115"/>
                  </a:cubicBezTo>
                  <a:cubicBezTo>
                    <a:pt x="2954" y="750"/>
                    <a:pt x="2872" y="410"/>
                    <a:pt x="2640" y="122"/>
                  </a:cubicBezTo>
                  <a:cubicBezTo>
                    <a:pt x="2588" y="64"/>
                    <a:pt x="2493" y="0"/>
                    <a:pt x="2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3134525" y="1059100"/>
              <a:ext cx="113300" cy="102325"/>
            </a:xfrm>
            <a:custGeom>
              <a:avLst/>
              <a:gdLst/>
              <a:ahLst/>
              <a:cxnLst/>
              <a:rect l="l" t="t" r="r" b="b"/>
              <a:pathLst>
                <a:path w="4532" h="4093" extrusionOk="0">
                  <a:moveTo>
                    <a:pt x="401" y="1"/>
                  </a:moveTo>
                  <a:lnTo>
                    <a:pt x="401" y="1"/>
                  </a:lnTo>
                  <a:cubicBezTo>
                    <a:pt x="830" y="667"/>
                    <a:pt x="935" y="1370"/>
                    <a:pt x="747" y="2094"/>
                  </a:cubicBezTo>
                  <a:cubicBezTo>
                    <a:pt x="610" y="2622"/>
                    <a:pt x="383" y="3124"/>
                    <a:pt x="195" y="3640"/>
                  </a:cubicBezTo>
                  <a:cubicBezTo>
                    <a:pt x="144" y="3771"/>
                    <a:pt x="82" y="3896"/>
                    <a:pt x="0" y="4092"/>
                  </a:cubicBezTo>
                  <a:cubicBezTo>
                    <a:pt x="1735" y="3476"/>
                    <a:pt x="3412" y="2910"/>
                    <a:pt x="4531" y="1346"/>
                  </a:cubicBezTo>
                  <a:cubicBezTo>
                    <a:pt x="3148" y="862"/>
                    <a:pt x="1840" y="284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2355525" y="1277025"/>
              <a:ext cx="79050" cy="73450"/>
            </a:xfrm>
            <a:custGeom>
              <a:avLst/>
              <a:gdLst/>
              <a:ahLst/>
              <a:cxnLst/>
              <a:rect l="l" t="t" r="r" b="b"/>
              <a:pathLst>
                <a:path w="3162" h="2938" extrusionOk="0">
                  <a:moveTo>
                    <a:pt x="2320" y="1"/>
                  </a:moveTo>
                  <a:cubicBezTo>
                    <a:pt x="2236" y="1"/>
                    <a:pt x="2146" y="9"/>
                    <a:pt x="2050" y="26"/>
                  </a:cubicBezTo>
                  <a:cubicBezTo>
                    <a:pt x="1245" y="170"/>
                    <a:pt x="598" y="597"/>
                    <a:pt x="1" y="1145"/>
                  </a:cubicBezTo>
                  <a:cubicBezTo>
                    <a:pt x="521" y="1909"/>
                    <a:pt x="2336" y="2937"/>
                    <a:pt x="3103" y="2937"/>
                  </a:cubicBezTo>
                  <a:cubicBezTo>
                    <a:pt x="3123" y="2937"/>
                    <a:pt x="3143" y="2937"/>
                    <a:pt x="3162" y="2935"/>
                  </a:cubicBezTo>
                  <a:cubicBezTo>
                    <a:pt x="3150" y="2665"/>
                    <a:pt x="3124" y="2395"/>
                    <a:pt x="3124" y="2118"/>
                  </a:cubicBezTo>
                  <a:cubicBezTo>
                    <a:pt x="3118" y="1697"/>
                    <a:pt x="3144" y="1276"/>
                    <a:pt x="3124" y="855"/>
                  </a:cubicBezTo>
                  <a:cubicBezTo>
                    <a:pt x="3097" y="285"/>
                    <a:pt x="2813" y="1"/>
                    <a:pt x="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45" name="Google Shape;1045;p31"/>
          <p:cNvSpPr/>
          <p:nvPr/>
        </p:nvSpPr>
        <p:spPr>
          <a:xfrm rot="4708534" flipH="1">
            <a:off x="6269164" y="3681868"/>
            <a:ext cx="2926311" cy="4164120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1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4"/>
          <p:cNvSpPr/>
          <p:nvPr/>
        </p:nvSpPr>
        <p:spPr>
          <a:xfrm rot="1234195">
            <a:off x="-41278" y="4513222"/>
            <a:ext cx="937266" cy="700697"/>
          </a:xfrm>
          <a:custGeom>
            <a:avLst/>
            <a:gdLst/>
            <a:ahLst/>
            <a:cxnLst/>
            <a:rect l="l" t="t" r="r" b="b"/>
            <a:pathLst>
              <a:path w="26735" h="19987" extrusionOk="0">
                <a:moveTo>
                  <a:pt x="20648" y="1"/>
                </a:moveTo>
                <a:cubicBezTo>
                  <a:pt x="20421" y="1"/>
                  <a:pt x="20193" y="8"/>
                  <a:pt x="19967" y="24"/>
                </a:cubicBezTo>
                <a:cubicBezTo>
                  <a:pt x="19376" y="54"/>
                  <a:pt x="18785" y="86"/>
                  <a:pt x="18201" y="193"/>
                </a:cubicBezTo>
                <a:cubicBezTo>
                  <a:pt x="17270" y="364"/>
                  <a:pt x="16347" y="570"/>
                  <a:pt x="15423" y="790"/>
                </a:cubicBezTo>
                <a:cubicBezTo>
                  <a:pt x="14304" y="1054"/>
                  <a:pt x="13198" y="1362"/>
                  <a:pt x="12079" y="1620"/>
                </a:cubicBezTo>
                <a:cubicBezTo>
                  <a:pt x="11673" y="1717"/>
                  <a:pt x="11268" y="1767"/>
                  <a:pt x="10862" y="1767"/>
                </a:cubicBezTo>
                <a:cubicBezTo>
                  <a:pt x="10426" y="1767"/>
                  <a:pt x="9989" y="1709"/>
                  <a:pt x="9552" y="1588"/>
                </a:cubicBezTo>
                <a:cubicBezTo>
                  <a:pt x="9012" y="1438"/>
                  <a:pt x="8516" y="1193"/>
                  <a:pt x="8026" y="922"/>
                </a:cubicBezTo>
                <a:cubicBezTo>
                  <a:pt x="7675" y="727"/>
                  <a:pt x="7304" y="564"/>
                  <a:pt x="6901" y="514"/>
                </a:cubicBezTo>
                <a:cubicBezTo>
                  <a:pt x="6779" y="498"/>
                  <a:pt x="6659" y="491"/>
                  <a:pt x="6539" y="491"/>
                </a:cubicBezTo>
                <a:cubicBezTo>
                  <a:pt x="6097" y="491"/>
                  <a:pt x="5668" y="594"/>
                  <a:pt x="5248" y="747"/>
                </a:cubicBezTo>
                <a:cubicBezTo>
                  <a:pt x="4160" y="1156"/>
                  <a:pt x="3249" y="1797"/>
                  <a:pt x="2602" y="2763"/>
                </a:cubicBezTo>
                <a:cubicBezTo>
                  <a:pt x="2275" y="3254"/>
                  <a:pt x="1981" y="3763"/>
                  <a:pt x="1685" y="4272"/>
                </a:cubicBezTo>
                <a:cubicBezTo>
                  <a:pt x="1421" y="4706"/>
                  <a:pt x="1245" y="5177"/>
                  <a:pt x="1219" y="5686"/>
                </a:cubicBezTo>
                <a:cubicBezTo>
                  <a:pt x="1175" y="6510"/>
                  <a:pt x="1364" y="7282"/>
                  <a:pt x="1785" y="7999"/>
                </a:cubicBezTo>
                <a:cubicBezTo>
                  <a:pt x="2100" y="8539"/>
                  <a:pt x="2402" y="9086"/>
                  <a:pt x="2721" y="9626"/>
                </a:cubicBezTo>
                <a:cubicBezTo>
                  <a:pt x="2973" y="10054"/>
                  <a:pt x="2979" y="10493"/>
                  <a:pt x="2785" y="10934"/>
                </a:cubicBezTo>
                <a:cubicBezTo>
                  <a:pt x="2515" y="11537"/>
                  <a:pt x="2207" y="12128"/>
                  <a:pt x="1798" y="12662"/>
                </a:cubicBezTo>
                <a:cubicBezTo>
                  <a:pt x="1233" y="13403"/>
                  <a:pt x="749" y="14189"/>
                  <a:pt x="340" y="15032"/>
                </a:cubicBezTo>
                <a:cubicBezTo>
                  <a:pt x="64" y="15597"/>
                  <a:pt x="0" y="16201"/>
                  <a:pt x="101" y="16822"/>
                </a:cubicBezTo>
                <a:cubicBezTo>
                  <a:pt x="252" y="17765"/>
                  <a:pt x="729" y="18513"/>
                  <a:pt x="1433" y="19128"/>
                </a:cubicBezTo>
                <a:cubicBezTo>
                  <a:pt x="1981" y="19612"/>
                  <a:pt x="2622" y="19902"/>
                  <a:pt x="3350" y="19971"/>
                </a:cubicBezTo>
                <a:cubicBezTo>
                  <a:pt x="3457" y="19981"/>
                  <a:pt x="3564" y="19986"/>
                  <a:pt x="3670" y="19986"/>
                </a:cubicBezTo>
                <a:cubicBezTo>
                  <a:pt x="4150" y="19986"/>
                  <a:pt x="4620" y="19885"/>
                  <a:pt x="5073" y="19700"/>
                </a:cubicBezTo>
                <a:cubicBezTo>
                  <a:pt x="5978" y="19336"/>
                  <a:pt x="6750" y="18765"/>
                  <a:pt x="7478" y="18130"/>
                </a:cubicBezTo>
                <a:cubicBezTo>
                  <a:pt x="8270" y="17431"/>
                  <a:pt x="8957" y="16634"/>
                  <a:pt x="9628" y="15830"/>
                </a:cubicBezTo>
                <a:cubicBezTo>
                  <a:pt x="10396" y="14925"/>
                  <a:pt x="11168" y="14026"/>
                  <a:pt x="12035" y="13208"/>
                </a:cubicBezTo>
                <a:cubicBezTo>
                  <a:pt x="12708" y="12581"/>
                  <a:pt x="13424" y="12021"/>
                  <a:pt x="14248" y="11600"/>
                </a:cubicBezTo>
                <a:cubicBezTo>
                  <a:pt x="14869" y="11276"/>
                  <a:pt x="15514" y="11103"/>
                  <a:pt x="16180" y="11103"/>
                </a:cubicBezTo>
                <a:cubicBezTo>
                  <a:pt x="16497" y="11103"/>
                  <a:pt x="16819" y="11142"/>
                  <a:pt x="17145" y="11223"/>
                </a:cubicBezTo>
                <a:cubicBezTo>
                  <a:pt x="17691" y="11361"/>
                  <a:pt x="18225" y="11537"/>
                  <a:pt x="18767" y="11706"/>
                </a:cubicBezTo>
                <a:cubicBezTo>
                  <a:pt x="19262" y="11857"/>
                  <a:pt x="19760" y="11952"/>
                  <a:pt x="20266" y="11952"/>
                </a:cubicBezTo>
                <a:cubicBezTo>
                  <a:pt x="20498" y="11952"/>
                  <a:pt x="20731" y="11932"/>
                  <a:pt x="20966" y="11888"/>
                </a:cubicBezTo>
                <a:cubicBezTo>
                  <a:pt x="22091" y="11682"/>
                  <a:pt x="23077" y="11192"/>
                  <a:pt x="23944" y="10456"/>
                </a:cubicBezTo>
                <a:cubicBezTo>
                  <a:pt x="24887" y="9652"/>
                  <a:pt x="25592" y="8671"/>
                  <a:pt x="26125" y="7566"/>
                </a:cubicBezTo>
                <a:cubicBezTo>
                  <a:pt x="26509" y="6786"/>
                  <a:pt x="26729" y="5962"/>
                  <a:pt x="26735" y="4956"/>
                </a:cubicBezTo>
                <a:cubicBezTo>
                  <a:pt x="26729" y="4825"/>
                  <a:pt x="26709" y="4567"/>
                  <a:pt x="26679" y="4309"/>
                </a:cubicBezTo>
                <a:cubicBezTo>
                  <a:pt x="26572" y="3537"/>
                  <a:pt x="26320" y="2821"/>
                  <a:pt x="25824" y="2217"/>
                </a:cubicBezTo>
                <a:cubicBezTo>
                  <a:pt x="24667" y="797"/>
                  <a:pt x="23121" y="143"/>
                  <a:pt x="21325" y="24"/>
                </a:cubicBezTo>
                <a:cubicBezTo>
                  <a:pt x="21101" y="8"/>
                  <a:pt x="20875" y="1"/>
                  <a:pt x="206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4"/>
          <p:cNvSpPr/>
          <p:nvPr/>
        </p:nvSpPr>
        <p:spPr>
          <a:xfrm>
            <a:off x="-517771" y="4703623"/>
            <a:ext cx="1594696" cy="119230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2" name="Google Shape;92;p4"/>
          <p:cNvGrpSpPr/>
          <p:nvPr/>
        </p:nvGrpSpPr>
        <p:grpSpPr>
          <a:xfrm>
            <a:off x="7706802" y="3492751"/>
            <a:ext cx="2205523" cy="2257889"/>
            <a:chOff x="4274225" y="3458650"/>
            <a:chExt cx="504350" cy="516325"/>
          </a:xfrm>
        </p:grpSpPr>
        <p:sp>
          <p:nvSpPr>
            <p:cNvPr id="93" name="Google Shape;93;p4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7" name="Google Shape;107;p4"/>
          <p:cNvSpPr/>
          <p:nvPr/>
        </p:nvSpPr>
        <p:spPr>
          <a:xfrm rot="179953">
            <a:off x="-1529302" y="-1636514"/>
            <a:ext cx="2137017" cy="3040960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8" name="Google Shape;108;p4"/>
          <p:cNvGrpSpPr/>
          <p:nvPr/>
        </p:nvGrpSpPr>
        <p:grpSpPr>
          <a:xfrm>
            <a:off x="-1224312" y="-1312492"/>
            <a:ext cx="2658467" cy="2800215"/>
            <a:chOff x="5648800" y="3205550"/>
            <a:chExt cx="713625" cy="751675"/>
          </a:xfrm>
        </p:grpSpPr>
        <p:sp>
          <p:nvSpPr>
            <p:cNvPr id="109" name="Google Shape;109;p4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3" name="Google Shape;113;p4"/>
          <p:cNvSpPr/>
          <p:nvPr/>
        </p:nvSpPr>
        <p:spPr>
          <a:xfrm rot="1351530">
            <a:off x="8028732" y="-1313669"/>
            <a:ext cx="1795467" cy="2554936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4" name="Google Shape;114;p4"/>
          <p:cNvGrpSpPr/>
          <p:nvPr/>
        </p:nvGrpSpPr>
        <p:grpSpPr>
          <a:xfrm>
            <a:off x="8138129" y="-498484"/>
            <a:ext cx="920312" cy="1172180"/>
            <a:chOff x="5067625" y="4040775"/>
            <a:chExt cx="285050" cy="363050"/>
          </a:xfrm>
        </p:grpSpPr>
        <p:sp>
          <p:nvSpPr>
            <p:cNvPr id="115" name="Google Shape;115;p4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subTitle" idx="1"/>
          </p:nvPr>
        </p:nvSpPr>
        <p:spPr>
          <a:xfrm>
            <a:off x="1362975" y="2675525"/>
            <a:ext cx="2668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100" b="1">
                <a:solidFill>
                  <a:schemeClr val="lt2"/>
                </a:solidFill>
                <a:latin typeface="Vollkorn SC"/>
                <a:ea typeface="Vollkorn SC"/>
                <a:cs typeface="Vollkorn SC"/>
                <a:sym typeface="Vollkorn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2"/>
          </p:nvPr>
        </p:nvSpPr>
        <p:spPr>
          <a:xfrm>
            <a:off x="1362975" y="3030900"/>
            <a:ext cx="26688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3"/>
          </p:nvPr>
        </p:nvSpPr>
        <p:spPr>
          <a:xfrm>
            <a:off x="5112225" y="2675525"/>
            <a:ext cx="2668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100" b="1">
                <a:solidFill>
                  <a:schemeClr val="lt2"/>
                </a:solidFill>
                <a:latin typeface="Vollkorn SC"/>
                <a:ea typeface="Vollkorn SC"/>
                <a:cs typeface="Vollkorn SC"/>
                <a:sym typeface="Vollkorn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ubik Mono One"/>
              <a:buNone/>
              <a:defRPr sz="2500">
                <a:solidFill>
                  <a:schemeClr val="accent1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4"/>
          </p:nvPr>
        </p:nvSpPr>
        <p:spPr>
          <a:xfrm>
            <a:off x="5112225" y="3030900"/>
            <a:ext cx="26688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 rot="7325539" flipH="1">
            <a:off x="-1146424" y="4150575"/>
            <a:ext cx="2936856" cy="2497998"/>
            <a:chOff x="4171275" y="2392250"/>
            <a:chExt cx="767075" cy="652450"/>
          </a:xfrm>
        </p:grpSpPr>
        <p:sp>
          <p:nvSpPr>
            <p:cNvPr id="125" name="Google Shape;125;p5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7" name="Google Shape;127;p5"/>
          <p:cNvGrpSpPr/>
          <p:nvPr/>
        </p:nvGrpSpPr>
        <p:grpSpPr>
          <a:xfrm rot="6360755" flipH="1">
            <a:off x="-1550647" y="-1328211"/>
            <a:ext cx="2658421" cy="2800166"/>
            <a:chOff x="5648800" y="3205550"/>
            <a:chExt cx="713625" cy="751675"/>
          </a:xfrm>
        </p:grpSpPr>
        <p:sp>
          <p:nvSpPr>
            <p:cNvPr id="128" name="Google Shape;128;p5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537096" flipH="1">
            <a:off x="-672277" y="2180582"/>
            <a:ext cx="1094035" cy="1393403"/>
            <a:chOff x="3454850" y="1793275"/>
            <a:chExt cx="285050" cy="363050"/>
          </a:xfrm>
        </p:grpSpPr>
        <p:sp>
          <p:nvSpPr>
            <p:cNvPr id="133" name="Google Shape;133;p5"/>
            <p:cNvSpPr/>
            <p:nvPr/>
          </p:nvSpPr>
          <p:spPr>
            <a:xfrm>
              <a:off x="3454850" y="1793275"/>
              <a:ext cx="158375" cy="168125"/>
            </a:xfrm>
            <a:custGeom>
              <a:avLst/>
              <a:gdLst/>
              <a:ahLst/>
              <a:cxnLst/>
              <a:rect l="l" t="t" r="r" b="b"/>
              <a:pathLst>
                <a:path w="6335" h="6725" extrusionOk="0">
                  <a:moveTo>
                    <a:pt x="3193" y="0"/>
                  </a:moveTo>
                  <a:cubicBezTo>
                    <a:pt x="2866" y="0"/>
                    <a:pt x="2539" y="75"/>
                    <a:pt x="2213" y="240"/>
                  </a:cubicBezTo>
                  <a:cubicBezTo>
                    <a:pt x="913" y="881"/>
                    <a:pt x="0" y="2629"/>
                    <a:pt x="208" y="4062"/>
                  </a:cubicBezTo>
                  <a:cubicBezTo>
                    <a:pt x="409" y="5501"/>
                    <a:pt x="1591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6"/>
                    <a:pt x="5965" y="724"/>
                    <a:pt x="4501" y="341"/>
                  </a:cubicBezTo>
                  <a:cubicBezTo>
                    <a:pt x="4419" y="315"/>
                    <a:pt x="4344" y="283"/>
                    <a:pt x="4269" y="253"/>
                  </a:cubicBezTo>
                  <a:cubicBezTo>
                    <a:pt x="3913" y="91"/>
                    <a:pt x="3554" y="0"/>
                    <a:pt x="3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469925" y="2046200"/>
              <a:ext cx="113950" cy="110125"/>
            </a:xfrm>
            <a:custGeom>
              <a:avLst/>
              <a:gdLst/>
              <a:ahLst/>
              <a:cxnLst/>
              <a:rect l="l" t="t" r="r" b="b"/>
              <a:pathLst>
                <a:path w="4558" h="4405" extrusionOk="0">
                  <a:moveTo>
                    <a:pt x="2274" y="1"/>
                  </a:moveTo>
                  <a:cubicBezTo>
                    <a:pt x="2034" y="1"/>
                    <a:pt x="1805" y="70"/>
                    <a:pt x="1584" y="204"/>
                  </a:cubicBezTo>
                  <a:cubicBezTo>
                    <a:pt x="994" y="568"/>
                    <a:pt x="536" y="1058"/>
                    <a:pt x="246" y="1687"/>
                  </a:cubicBezTo>
                  <a:cubicBezTo>
                    <a:pt x="58" y="2108"/>
                    <a:pt x="0" y="2542"/>
                    <a:pt x="189" y="2981"/>
                  </a:cubicBezTo>
                  <a:cubicBezTo>
                    <a:pt x="553" y="3844"/>
                    <a:pt x="1523" y="4405"/>
                    <a:pt x="2467" y="4405"/>
                  </a:cubicBezTo>
                  <a:cubicBezTo>
                    <a:pt x="2746" y="4405"/>
                    <a:pt x="3023" y="4355"/>
                    <a:pt x="3281" y="4251"/>
                  </a:cubicBezTo>
                  <a:cubicBezTo>
                    <a:pt x="4080" y="3924"/>
                    <a:pt x="4539" y="3183"/>
                    <a:pt x="4551" y="2189"/>
                  </a:cubicBezTo>
                  <a:cubicBezTo>
                    <a:pt x="4557" y="1184"/>
                    <a:pt x="3997" y="436"/>
                    <a:pt x="3031" y="172"/>
                  </a:cubicBezTo>
                  <a:cubicBezTo>
                    <a:pt x="2924" y="141"/>
                    <a:pt x="2816" y="109"/>
                    <a:pt x="2715" y="77"/>
                  </a:cubicBezTo>
                  <a:cubicBezTo>
                    <a:pt x="2565" y="26"/>
                    <a:pt x="2418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670275" y="1959175"/>
              <a:ext cx="69625" cy="77025"/>
            </a:xfrm>
            <a:custGeom>
              <a:avLst/>
              <a:gdLst/>
              <a:ahLst/>
              <a:cxnLst/>
              <a:rect l="l" t="t" r="r" b="b"/>
              <a:pathLst>
                <a:path w="2785" h="3081" extrusionOk="0">
                  <a:moveTo>
                    <a:pt x="1309" y="1"/>
                  </a:moveTo>
                  <a:cubicBezTo>
                    <a:pt x="1086" y="1"/>
                    <a:pt x="867" y="83"/>
                    <a:pt x="667" y="246"/>
                  </a:cubicBezTo>
                  <a:cubicBezTo>
                    <a:pt x="207" y="623"/>
                    <a:pt x="32" y="1127"/>
                    <a:pt x="6" y="1592"/>
                  </a:cubicBezTo>
                  <a:cubicBezTo>
                    <a:pt x="0" y="2314"/>
                    <a:pt x="333" y="2810"/>
                    <a:pt x="885" y="3006"/>
                  </a:cubicBezTo>
                  <a:cubicBezTo>
                    <a:pt x="1025" y="3056"/>
                    <a:pt x="1169" y="3081"/>
                    <a:pt x="1312" y="3081"/>
                  </a:cubicBezTo>
                  <a:cubicBezTo>
                    <a:pt x="1693" y="3081"/>
                    <a:pt x="2064" y="2906"/>
                    <a:pt x="2306" y="2560"/>
                  </a:cubicBezTo>
                  <a:cubicBezTo>
                    <a:pt x="2483" y="2302"/>
                    <a:pt x="2627" y="1981"/>
                    <a:pt x="2671" y="1673"/>
                  </a:cubicBezTo>
                  <a:cubicBezTo>
                    <a:pt x="2784" y="976"/>
                    <a:pt x="2646" y="448"/>
                    <a:pt x="1992" y="246"/>
                  </a:cubicBezTo>
                  <a:cubicBezTo>
                    <a:pt x="1955" y="234"/>
                    <a:pt x="1917" y="196"/>
                    <a:pt x="1879" y="178"/>
                  </a:cubicBezTo>
                  <a:cubicBezTo>
                    <a:pt x="1692" y="60"/>
                    <a:pt x="1499" y="1"/>
                    <a:pt x="1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6" name="Google Shape;136;p5"/>
          <p:cNvSpPr/>
          <p:nvPr/>
        </p:nvSpPr>
        <p:spPr>
          <a:xfrm rot="-1038924" flipH="1">
            <a:off x="6548048" y="4025443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" name="Google Shape;137;p5"/>
          <p:cNvGrpSpPr/>
          <p:nvPr/>
        </p:nvGrpSpPr>
        <p:grpSpPr>
          <a:xfrm rot="-8743735" flipH="1">
            <a:off x="7712026" y="-1038021"/>
            <a:ext cx="2280242" cy="2334383"/>
            <a:chOff x="4274225" y="3458650"/>
            <a:chExt cx="504350" cy="516325"/>
          </a:xfrm>
        </p:grpSpPr>
        <p:sp>
          <p:nvSpPr>
            <p:cNvPr id="138" name="Google Shape;138;p5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2" name="Google Shape;152;p5"/>
          <p:cNvSpPr/>
          <p:nvPr/>
        </p:nvSpPr>
        <p:spPr>
          <a:xfrm rot="6779669" flipH="1">
            <a:off x="6433290" y="4021085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3753600" y="773125"/>
            <a:ext cx="4704600" cy="18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1"/>
          </p:nvPr>
        </p:nvSpPr>
        <p:spPr>
          <a:xfrm>
            <a:off x="5422200" y="2712500"/>
            <a:ext cx="3036000" cy="11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8" name="Google Shape;188;p7"/>
          <p:cNvGrpSpPr/>
          <p:nvPr/>
        </p:nvGrpSpPr>
        <p:grpSpPr>
          <a:xfrm rot="-677715">
            <a:off x="-1083412" y="-1150690"/>
            <a:ext cx="2936868" cy="2498008"/>
            <a:chOff x="4171275" y="2392250"/>
            <a:chExt cx="767075" cy="652450"/>
          </a:xfrm>
        </p:grpSpPr>
        <p:sp>
          <p:nvSpPr>
            <p:cNvPr id="189" name="Google Shape;189;p7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1" name="Google Shape;191;p7"/>
          <p:cNvSpPr/>
          <p:nvPr/>
        </p:nvSpPr>
        <p:spPr>
          <a:xfrm rot="10800000">
            <a:off x="8152637" y="-1162226"/>
            <a:ext cx="2219780" cy="3158731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7"/>
          <p:cNvSpPr/>
          <p:nvPr/>
        </p:nvSpPr>
        <p:spPr>
          <a:xfrm rot="4020331">
            <a:off x="-2035867" y="-1664932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3" name="Google Shape;193;p7"/>
          <p:cNvGrpSpPr/>
          <p:nvPr/>
        </p:nvGrpSpPr>
        <p:grpSpPr>
          <a:xfrm rot="-2256136">
            <a:off x="8352108" y="-29074"/>
            <a:ext cx="700693" cy="892428"/>
            <a:chOff x="5067625" y="4040775"/>
            <a:chExt cx="285050" cy="363050"/>
          </a:xfrm>
        </p:grpSpPr>
        <p:sp>
          <p:nvSpPr>
            <p:cNvPr id="194" name="Google Shape;194;p7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7" name="Google Shape;197;p7"/>
          <p:cNvGrpSpPr/>
          <p:nvPr/>
        </p:nvGrpSpPr>
        <p:grpSpPr>
          <a:xfrm rot="6849101">
            <a:off x="2779467" y="-353602"/>
            <a:ext cx="920317" cy="1172182"/>
            <a:chOff x="5067625" y="4040775"/>
            <a:chExt cx="285050" cy="363050"/>
          </a:xfrm>
        </p:grpSpPr>
        <p:sp>
          <p:nvSpPr>
            <p:cNvPr id="198" name="Google Shape;198;p7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2123519">
            <a:off x="7097133" y="3414628"/>
            <a:ext cx="3018751" cy="3091532"/>
            <a:chOff x="2322675" y="349400"/>
            <a:chExt cx="984050" cy="1007775"/>
          </a:xfrm>
        </p:grpSpPr>
        <p:sp>
          <p:nvSpPr>
            <p:cNvPr id="202" name="Google Shape;202;p7"/>
            <p:cNvSpPr/>
            <p:nvPr/>
          </p:nvSpPr>
          <p:spPr>
            <a:xfrm>
              <a:off x="2609450" y="608100"/>
              <a:ext cx="665075" cy="276725"/>
            </a:xfrm>
            <a:custGeom>
              <a:avLst/>
              <a:gdLst/>
              <a:ahLst/>
              <a:cxnLst/>
              <a:rect l="l" t="t" r="r" b="b"/>
              <a:pathLst>
                <a:path w="26603" h="11069" extrusionOk="0">
                  <a:moveTo>
                    <a:pt x="10541" y="0"/>
                  </a:moveTo>
                  <a:cubicBezTo>
                    <a:pt x="10058" y="0"/>
                    <a:pt x="9575" y="7"/>
                    <a:pt x="9094" y="10"/>
                  </a:cubicBezTo>
                  <a:cubicBezTo>
                    <a:pt x="8439" y="16"/>
                    <a:pt x="7806" y="155"/>
                    <a:pt x="7177" y="350"/>
                  </a:cubicBezTo>
                  <a:cubicBezTo>
                    <a:pt x="6875" y="443"/>
                    <a:pt x="6724" y="594"/>
                    <a:pt x="6623" y="896"/>
                  </a:cubicBezTo>
                  <a:cubicBezTo>
                    <a:pt x="6214" y="2122"/>
                    <a:pt x="5442" y="3140"/>
                    <a:pt x="4555" y="4051"/>
                  </a:cubicBezTo>
                  <a:cubicBezTo>
                    <a:pt x="3198" y="5446"/>
                    <a:pt x="1765" y="6772"/>
                    <a:pt x="370" y="8136"/>
                  </a:cubicBezTo>
                  <a:cubicBezTo>
                    <a:pt x="245" y="8249"/>
                    <a:pt x="119" y="8362"/>
                    <a:pt x="0" y="8482"/>
                  </a:cubicBezTo>
                  <a:cubicBezTo>
                    <a:pt x="94" y="8482"/>
                    <a:pt x="163" y="8463"/>
                    <a:pt x="227" y="8431"/>
                  </a:cubicBezTo>
                  <a:cubicBezTo>
                    <a:pt x="1659" y="7879"/>
                    <a:pt x="3130" y="7570"/>
                    <a:pt x="4668" y="7520"/>
                  </a:cubicBezTo>
                  <a:cubicBezTo>
                    <a:pt x="4780" y="7516"/>
                    <a:pt x="4891" y="7514"/>
                    <a:pt x="5002" y="7514"/>
                  </a:cubicBezTo>
                  <a:cubicBezTo>
                    <a:pt x="6989" y="7514"/>
                    <a:pt x="8686" y="8213"/>
                    <a:pt x="10055" y="9713"/>
                  </a:cubicBezTo>
                  <a:cubicBezTo>
                    <a:pt x="10219" y="9890"/>
                    <a:pt x="10388" y="10059"/>
                    <a:pt x="10564" y="10209"/>
                  </a:cubicBezTo>
                  <a:cubicBezTo>
                    <a:pt x="11041" y="10624"/>
                    <a:pt x="11582" y="10908"/>
                    <a:pt x="12217" y="10971"/>
                  </a:cubicBezTo>
                  <a:cubicBezTo>
                    <a:pt x="12643" y="11014"/>
                    <a:pt x="13073" y="11069"/>
                    <a:pt x="13499" y="11069"/>
                  </a:cubicBezTo>
                  <a:cubicBezTo>
                    <a:pt x="13625" y="11069"/>
                    <a:pt x="13751" y="11064"/>
                    <a:pt x="13877" y="11053"/>
                  </a:cubicBezTo>
                  <a:cubicBezTo>
                    <a:pt x="14976" y="10958"/>
                    <a:pt x="16070" y="10801"/>
                    <a:pt x="17163" y="10624"/>
                  </a:cubicBezTo>
                  <a:cubicBezTo>
                    <a:pt x="18527" y="10406"/>
                    <a:pt x="19884" y="10104"/>
                    <a:pt x="21273" y="10009"/>
                  </a:cubicBezTo>
                  <a:cubicBezTo>
                    <a:pt x="21446" y="9997"/>
                    <a:pt x="21618" y="9991"/>
                    <a:pt x="21787" y="9991"/>
                  </a:cubicBezTo>
                  <a:cubicBezTo>
                    <a:pt x="22798" y="9991"/>
                    <a:pt x="23758" y="10203"/>
                    <a:pt x="24667" y="10688"/>
                  </a:cubicBezTo>
                  <a:cubicBezTo>
                    <a:pt x="24880" y="10801"/>
                    <a:pt x="25094" y="10902"/>
                    <a:pt x="25346" y="11021"/>
                  </a:cubicBezTo>
                  <a:cubicBezTo>
                    <a:pt x="25326" y="10896"/>
                    <a:pt x="25314" y="10807"/>
                    <a:pt x="25302" y="10719"/>
                  </a:cubicBezTo>
                  <a:cubicBezTo>
                    <a:pt x="25201" y="10021"/>
                    <a:pt x="25106" y="9318"/>
                    <a:pt x="25264" y="8620"/>
                  </a:cubicBezTo>
                  <a:cubicBezTo>
                    <a:pt x="25477" y="7709"/>
                    <a:pt x="25717" y="6798"/>
                    <a:pt x="25973" y="5899"/>
                  </a:cubicBezTo>
                  <a:cubicBezTo>
                    <a:pt x="26150" y="5289"/>
                    <a:pt x="26382" y="4698"/>
                    <a:pt x="26602" y="4063"/>
                  </a:cubicBezTo>
                  <a:cubicBezTo>
                    <a:pt x="25584" y="3831"/>
                    <a:pt x="24861" y="3184"/>
                    <a:pt x="24208" y="2442"/>
                  </a:cubicBezTo>
                  <a:cubicBezTo>
                    <a:pt x="23963" y="2166"/>
                    <a:pt x="23623" y="2035"/>
                    <a:pt x="23266" y="1977"/>
                  </a:cubicBezTo>
                  <a:cubicBezTo>
                    <a:pt x="22997" y="1932"/>
                    <a:pt x="22729" y="1912"/>
                    <a:pt x="22461" y="1912"/>
                  </a:cubicBezTo>
                  <a:cubicBezTo>
                    <a:pt x="21908" y="1912"/>
                    <a:pt x="21359" y="1999"/>
                    <a:pt x="20821" y="2134"/>
                  </a:cubicBezTo>
                  <a:cubicBezTo>
                    <a:pt x="19834" y="2380"/>
                    <a:pt x="18866" y="2682"/>
                    <a:pt x="17880" y="2926"/>
                  </a:cubicBezTo>
                  <a:cubicBezTo>
                    <a:pt x="17537" y="3013"/>
                    <a:pt x="17201" y="3058"/>
                    <a:pt x="16874" y="3058"/>
                  </a:cubicBezTo>
                  <a:cubicBezTo>
                    <a:pt x="16107" y="3058"/>
                    <a:pt x="15388" y="2808"/>
                    <a:pt x="14750" y="2253"/>
                  </a:cubicBezTo>
                  <a:cubicBezTo>
                    <a:pt x="14423" y="1971"/>
                    <a:pt x="14127" y="1638"/>
                    <a:pt x="13877" y="1286"/>
                  </a:cubicBezTo>
                  <a:cubicBezTo>
                    <a:pt x="13273" y="451"/>
                    <a:pt x="12468" y="29"/>
                    <a:pt x="11456" y="10"/>
                  </a:cubicBezTo>
                  <a:cubicBezTo>
                    <a:pt x="11152" y="3"/>
                    <a:pt x="10847" y="0"/>
                    <a:pt x="10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424675" y="901750"/>
              <a:ext cx="844675" cy="175425"/>
            </a:xfrm>
            <a:custGeom>
              <a:avLst/>
              <a:gdLst/>
              <a:ahLst/>
              <a:cxnLst/>
              <a:rect l="l" t="t" r="r" b="b"/>
              <a:pathLst>
                <a:path w="33787" h="7017" extrusionOk="0">
                  <a:moveTo>
                    <a:pt x="8114" y="1"/>
                  </a:moveTo>
                  <a:cubicBezTo>
                    <a:pt x="7509" y="1"/>
                    <a:pt x="6905" y="51"/>
                    <a:pt x="6298" y="160"/>
                  </a:cubicBezTo>
                  <a:cubicBezTo>
                    <a:pt x="5002" y="394"/>
                    <a:pt x="3790" y="853"/>
                    <a:pt x="2571" y="1317"/>
                  </a:cubicBezTo>
                  <a:cubicBezTo>
                    <a:pt x="2489" y="1349"/>
                    <a:pt x="2420" y="1412"/>
                    <a:pt x="2357" y="1474"/>
                  </a:cubicBezTo>
                  <a:cubicBezTo>
                    <a:pt x="1698" y="2159"/>
                    <a:pt x="1037" y="2845"/>
                    <a:pt x="384" y="3530"/>
                  </a:cubicBezTo>
                  <a:cubicBezTo>
                    <a:pt x="257" y="3661"/>
                    <a:pt x="144" y="3800"/>
                    <a:pt x="1" y="3969"/>
                  </a:cubicBezTo>
                  <a:cubicBezTo>
                    <a:pt x="88" y="3976"/>
                    <a:pt x="132" y="3982"/>
                    <a:pt x="170" y="3982"/>
                  </a:cubicBezTo>
                  <a:cubicBezTo>
                    <a:pt x="1132" y="3976"/>
                    <a:pt x="2099" y="3963"/>
                    <a:pt x="3061" y="3963"/>
                  </a:cubicBezTo>
                  <a:cubicBezTo>
                    <a:pt x="3107" y="3963"/>
                    <a:pt x="3154" y="3963"/>
                    <a:pt x="3200" y="3963"/>
                  </a:cubicBezTo>
                  <a:cubicBezTo>
                    <a:pt x="3625" y="3963"/>
                    <a:pt x="4051" y="3952"/>
                    <a:pt x="4476" y="3952"/>
                  </a:cubicBezTo>
                  <a:cubicBezTo>
                    <a:pt x="4954" y="3952"/>
                    <a:pt x="5430" y="3966"/>
                    <a:pt x="5901" y="4026"/>
                  </a:cubicBezTo>
                  <a:cubicBezTo>
                    <a:pt x="7850" y="4270"/>
                    <a:pt x="9660" y="4911"/>
                    <a:pt x="11212" y="6163"/>
                  </a:cubicBezTo>
                  <a:cubicBezTo>
                    <a:pt x="11838" y="6668"/>
                    <a:pt x="12548" y="6890"/>
                    <a:pt x="13306" y="6890"/>
                  </a:cubicBezTo>
                  <a:cubicBezTo>
                    <a:pt x="13499" y="6890"/>
                    <a:pt x="13696" y="6876"/>
                    <a:pt x="13895" y="6848"/>
                  </a:cubicBezTo>
                  <a:cubicBezTo>
                    <a:pt x="14556" y="6759"/>
                    <a:pt x="15209" y="6628"/>
                    <a:pt x="15862" y="6495"/>
                  </a:cubicBezTo>
                  <a:cubicBezTo>
                    <a:pt x="18464" y="5975"/>
                    <a:pt x="21065" y="5459"/>
                    <a:pt x="23725" y="5258"/>
                  </a:cubicBezTo>
                  <a:cubicBezTo>
                    <a:pt x="24352" y="5211"/>
                    <a:pt x="24984" y="5171"/>
                    <a:pt x="25615" y="5171"/>
                  </a:cubicBezTo>
                  <a:cubicBezTo>
                    <a:pt x="26103" y="5171"/>
                    <a:pt x="26590" y="5195"/>
                    <a:pt x="27075" y="5258"/>
                  </a:cubicBezTo>
                  <a:cubicBezTo>
                    <a:pt x="28795" y="5485"/>
                    <a:pt x="30455" y="5943"/>
                    <a:pt x="32070" y="6584"/>
                  </a:cubicBezTo>
                  <a:cubicBezTo>
                    <a:pt x="32467" y="6741"/>
                    <a:pt x="32874" y="6872"/>
                    <a:pt x="33283" y="7017"/>
                  </a:cubicBezTo>
                  <a:cubicBezTo>
                    <a:pt x="33729" y="6138"/>
                    <a:pt x="33786" y="5221"/>
                    <a:pt x="33786" y="4258"/>
                  </a:cubicBezTo>
                  <a:cubicBezTo>
                    <a:pt x="32592" y="4171"/>
                    <a:pt x="31548" y="3762"/>
                    <a:pt x="30599" y="3095"/>
                  </a:cubicBezTo>
                  <a:cubicBezTo>
                    <a:pt x="30443" y="2982"/>
                    <a:pt x="30280" y="2883"/>
                    <a:pt x="30109" y="2782"/>
                  </a:cubicBezTo>
                  <a:cubicBezTo>
                    <a:pt x="29601" y="2474"/>
                    <a:pt x="29041" y="2279"/>
                    <a:pt x="28450" y="2196"/>
                  </a:cubicBezTo>
                  <a:cubicBezTo>
                    <a:pt x="28028" y="2138"/>
                    <a:pt x="27606" y="2114"/>
                    <a:pt x="27186" y="2114"/>
                  </a:cubicBezTo>
                  <a:cubicBezTo>
                    <a:pt x="26480" y="2114"/>
                    <a:pt x="25776" y="2182"/>
                    <a:pt x="25076" y="2272"/>
                  </a:cubicBezTo>
                  <a:cubicBezTo>
                    <a:pt x="23580" y="2474"/>
                    <a:pt x="22084" y="2706"/>
                    <a:pt x="20589" y="2939"/>
                  </a:cubicBezTo>
                  <a:cubicBezTo>
                    <a:pt x="20082" y="3018"/>
                    <a:pt x="19583" y="3058"/>
                    <a:pt x="19091" y="3058"/>
                  </a:cubicBezTo>
                  <a:cubicBezTo>
                    <a:pt x="17550" y="3058"/>
                    <a:pt x="16083" y="2663"/>
                    <a:pt x="14707" y="1839"/>
                  </a:cubicBezTo>
                  <a:cubicBezTo>
                    <a:pt x="13411" y="1073"/>
                    <a:pt x="12035" y="551"/>
                    <a:pt x="10559" y="255"/>
                  </a:cubicBezTo>
                  <a:cubicBezTo>
                    <a:pt x="9743" y="92"/>
                    <a:pt x="8929" y="1"/>
                    <a:pt x="8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34475" y="1013575"/>
              <a:ext cx="582925" cy="311875"/>
            </a:xfrm>
            <a:custGeom>
              <a:avLst/>
              <a:gdLst/>
              <a:ahLst/>
              <a:cxnLst/>
              <a:rect l="l" t="t" r="r" b="b"/>
              <a:pathLst>
                <a:path w="23317" h="12475" extrusionOk="0">
                  <a:moveTo>
                    <a:pt x="3320" y="0"/>
                  </a:moveTo>
                  <a:cubicBezTo>
                    <a:pt x="3241" y="0"/>
                    <a:pt x="3164" y="21"/>
                    <a:pt x="3093" y="107"/>
                  </a:cubicBezTo>
                  <a:cubicBezTo>
                    <a:pt x="1886" y="1526"/>
                    <a:pt x="906" y="3091"/>
                    <a:pt x="253" y="4844"/>
                  </a:cubicBezTo>
                  <a:cubicBezTo>
                    <a:pt x="164" y="5090"/>
                    <a:pt x="82" y="5334"/>
                    <a:pt x="1" y="5574"/>
                  </a:cubicBezTo>
                  <a:cubicBezTo>
                    <a:pt x="126" y="5499"/>
                    <a:pt x="221" y="5398"/>
                    <a:pt x="303" y="5297"/>
                  </a:cubicBezTo>
                  <a:cubicBezTo>
                    <a:pt x="1031" y="4423"/>
                    <a:pt x="1892" y="3713"/>
                    <a:pt x="2954" y="3286"/>
                  </a:cubicBezTo>
                  <a:cubicBezTo>
                    <a:pt x="3809" y="2941"/>
                    <a:pt x="4671" y="2595"/>
                    <a:pt x="5556" y="2343"/>
                  </a:cubicBezTo>
                  <a:cubicBezTo>
                    <a:pt x="6142" y="2176"/>
                    <a:pt x="6714" y="2093"/>
                    <a:pt x="7271" y="2093"/>
                  </a:cubicBezTo>
                  <a:cubicBezTo>
                    <a:pt x="8559" y="2093"/>
                    <a:pt x="9765" y="2537"/>
                    <a:pt x="10879" y="3405"/>
                  </a:cubicBezTo>
                  <a:cubicBezTo>
                    <a:pt x="11916" y="4217"/>
                    <a:pt x="12293" y="5285"/>
                    <a:pt x="12055" y="6561"/>
                  </a:cubicBezTo>
                  <a:cubicBezTo>
                    <a:pt x="11966" y="7045"/>
                    <a:pt x="11746" y="7515"/>
                    <a:pt x="11583" y="7987"/>
                  </a:cubicBezTo>
                  <a:cubicBezTo>
                    <a:pt x="11464" y="8333"/>
                    <a:pt x="11293" y="8672"/>
                    <a:pt x="11212" y="9030"/>
                  </a:cubicBezTo>
                  <a:cubicBezTo>
                    <a:pt x="11049" y="9752"/>
                    <a:pt x="11131" y="10494"/>
                    <a:pt x="11206" y="11223"/>
                  </a:cubicBezTo>
                  <a:cubicBezTo>
                    <a:pt x="11250" y="11675"/>
                    <a:pt x="11458" y="12066"/>
                    <a:pt x="11678" y="12475"/>
                  </a:cubicBezTo>
                  <a:cubicBezTo>
                    <a:pt x="11753" y="12443"/>
                    <a:pt x="11821" y="12417"/>
                    <a:pt x="11885" y="12386"/>
                  </a:cubicBezTo>
                  <a:cubicBezTo>
                    <a:pt x="13167" y="11745"/>
                    <a:pt x="14461" y="11141"/>
                    <a:pt x="15713" y="10444"/>
                  </a:cubicBezTo>
                  <a:cubicBezTo>
                    <a:pt x="17749" y="9307"/>
                    <a:pt x="19803" y="8238"/>
                    <a:pt x="22091" y="7678"/>
                  </a:cubicBezTo>
                  <a:cubicBezTo>
                    <a:pt x="22216" y="7648"/>
                    <a:pt x="22223" y="7579"/>
                    <a:pt x="22242" y="7478"/>
                  </a:cubicBezTo>
                  <a:cubicBezTo>
                    <a:pt x="22324" y="7057"/>
                    <a:pt x="22387" y="6630"/>
                    <a:pt x="22506" y="6215"/>
                  </a:cubicBezTo>
                  <a:cubicBezTo>
                    <a:pt x="22701" y="5542"/>
                    <a:pt x="22945" y="4882"/>
                    <a:pt x="23153" y="4209"/>
                  </a:cubicBezTo>
                  <a:cubicBezTo>
                    <a:pt x="23316" y="3675"/>
                    <a:pt x="23278" y="3153"/>
                    <a:pt x="22983" y="2663"/>
                  </a:cubicBezTo>
                  <a:cubicBezTo>
                    <a:pt x="22798" y="2356"/>
                    <a:pt x="22560" y="2208"/>
                    <a:pt x="22243" y="2208"/>
                  </a:cubicBezTo>
                  <a:cubicBezTo>
                    <a:pt x="22171" y="2208"/>
                    <a:pt x="22096" y="2215"/>
                    <a:pt x="22016" y="2230"/>
                  </a:cubicBezTo>
                  <a:cubicBezTo>
                    <a:pt x="20746" y="2469"/>
                    <a:pt x="19483" y="2714"/>
                    <a:pt x="18220" y="2965"/>
                  </a:cubicBezTo>
                  <a:cubicBezTo>
                    <a:pt x="17826" y="3042"/>
                    <a:pt x="17442" y="3083"/>
                    <a:pt x="17068" y="3083"/>
                  </a:cubicBezTo>
                  <a:cubicBezTo>
                    <a:pt x="16015" y="3083"/>
                    <a:pt x="15042" y="2760"/>
                    <a:pt x="14147" y="2022"/>
                  </a:cubicBezTo>
                  <a:cubicBezTo>
                    <a:pt x="13657" y="1627"/>
                    <a:pt x="13091" y="1294"/>
                    <a:pt x="12514" y="1042"/>
                  </a:cubicBezTo>
                  <a:cubicBezTo>
                    <a:pt x="11087" y="407"/>
                    <a:pt x="9589" y="53"/>
                    <a:pt x="8024" y="53"/>
                  </a:cubicBezTo>
                  <a:cubicBezTo>
                    <a:pt x="7887" y="53"/>
                    <a:pt x="7750" y="56"/>
                    <a:pt x="7612" y="61"/>
                  </a:cubicBezTo>
                  <a:cubicBezTo>
                    <a:pt x="6888" y="91"/>
                    <a:pt x="6164" y="125"/>
                    <a:pt x="5442" y="125"/>
                  </a:cubicBezTo>
                  <a:cubicBezTo>
                    <a:pt x="5386" y="125"/>
                    <a:pt x="5330" y="125"/>
                    <a:pt x="5274" y="125"/>
                  </a:cubicBezTo>
                  <a:cubicBezTo>
                    <a:pt x="4689" y="125"/>
                    <a:pt x="4111" y="55"/>
                    <a:pt x="3526" y="18"/>
                  </a:cubicBezTo>
                  <a:cubicBezTo>
                    <a:pt x="3457" y="15"/>
                    <a:pt x="3388" y="0"/>
                    <a:pt x="3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2512650" y="811300"/>
              <a:ext cx="756200" cy="179500"/>
            </a:xfrm>
            <a:custGeom>
              <a:avLst/>
              <a:gdLst/>
              <a:ahLst/>
              <a:cxnLst/>
              <a:rect l="l" t="t" r="r" b="b"/>
              <a:pathLst>
                <a:path w="30248" h="7180" extrusionOk="0">
                  <a:moveTo>
                    <a:pt x="8837" y="0"/>
                  </a:moveTo>
                  <a:cubicBezTo>
                    <a:pt x="8225" y="0"/>
                    <a:pt x="7613" y="66"/>
                    <a:pt x="7002" y="146"/>
                  </a:cubicBezTo>
                  <a:cubicBezTo>
                    <a:pt x="5839" y="297"/>
                    <a:pt x="4752" y="718"/>
                    <a:pt x="3658" y="1101"/>
                  </a:cubicBezTo>
                  <a:cubicBezTo>
                    <a:pt x="2967" y="1347"/>
                    <a:pt x="2356" y="1686"/>
                    <a:pt x="1842" y="2214"/>
                  </a:cubicBezTo>
                  <a:cubicBezTo>
                    <a:pt x="1245" y="2811"/>
                    <a:pt x="616" y="3377"/>
                    <a:pt x="1" y="3955"/>
                  </a:cubicBezTo>
                  <a:cubicBezTo>
                    <a:pt x="7" y="3967"/>
                    <a:pt x="13" y="3980"/>
                    <a:pt x="26" y="3992"/>
                  </a:cubicBezTo>
                  <a:cubicBezTo>
                    <a:pt x="94" y="3967"/>
                    <a:pt x="157" y="3937"/>
                    <a:pt x="227" y="3917"/>
                  </a:cubicBezTo>
                  <a:cubicBezTo>
                    <a:pt x="1352" y="3502"/>
                    <a:pt x="2495" y="3189"/>
                    <a:pt x="3690" y="3056"/>
                  </a:cubicBezTo>
                  <a:cubicBezTo>
                    <a:pt x="4027" y="3021"/>
                    <a:pt x="4361" y="3005"/>
                    <a:pt x="4694" y="3005"/>
                  </a:cubicBezTo>
                  <a:cubicBezTo>
                    <a:pt x="6092" y="3005"/>
                    <a:pt x="7454" y="3291"/>
                    <a:pt x="8804" y="3673"/>
                  </a:cubicBezTo>
                  <a:cubicBezTo>
                    <a:pt x="9767" y="3937"/>
                    <a:pt x="10640" y="4407"/>
                    <a:pt x="11501" y="4903"/>
                  </a:cubicBezTo>
                  <a:cubicBezTo>
                    <a:pt x="12732" y="5603"/>
                    <a:pt x="14031" y="6012"/>
                    <a:pt x="15419" y="6012"/>
                  </a:cubicBezTo>
                  <a:cubicBezTo>
                    <a:pt x="15704" y="6012"/>
                    <a:pt x="15992" y="5995"/>
                    <a:pt x="16284" y="5959"/>
                  </a:cubicBezTo>
                  <a:cubicBezTo>
                    <a:pt x="17378" y="5822"/>
                    <a:pt x="18471" y="5652"/>
                    <a:pt x="19565" y="5483"/>
                  </a:cubicBezTo>
                  <a:cubicBezTo>
                    <a:pt x="20954" y="5275"/>
                    <a:pt x="22349" y="5080"/>
                    <a:pt x="23762" y="5060"/>
                  </a:cubicBezTo>
                  <a:cubicBezTo>
                    <a:pt x="23801" y="5060"/>
                    <a:pt x="23840" y="5060"/>
                    <a:pt x="23879" y="5060"/>
                  </a:cubicBezTo>
                  <a:cubicBezTo>
                    <a:pt x="25142" y="5060"/>
                    <a:pt x="26309" y="5347"/>
                    <a:pt x="27364" y="6078"/>
                  </a:cubicBezTo>
                  <a:cubicBezTo>
                    <a:pt x="27658" y="6287"/>
                    <a:pt x="27973" y="6469"/>
                    <a:pt x="28293" y="6638"/>
                  </a:cubicBezTo>
                  <a:cubicBezTo>
                    <a:pt x="28896" y="6965"/>
                    <a:pt x="29551" y="7104"/>
                    <a:pt x="30248" y="7179"/>
                  </a:cubicBezTo>
                  <a:cubicBezTo>
                    <a:pt x="30216" y="6908"/>
                    <a:pt x="30210" y="6664"/>
                    <a:pt x="30154" y="6431"/>
                  </a:cubicBezTo>
                  <a:cubicBezTo>
                    <a:pt x="29928" y="5564"/>
                    <a:pt x="29688" y="4703"/>
                    <a:pt x="29450" y="3842"/>
                  </a:cubicBezTo>
                  <a:cubicBezTo>
                    <a:pt x="29430" y="3772"/>
                    <a:pt x="29355" y="3710"/>
                    <a:pt x="29293" y="3673"/>
                  </a:cubicBezTo>
                  <a:cubicBezTo>
                    <a:pt x="28878" y="3465"/>
                    <a:pt x="28457" y="3270"/>
                    <a:pt x="28035" y="3062"/>
                  </a:cubicBezTo>
                  <a:cubicBezTo>
                    <a:pt x="27371" y="2741"/>
                    <a:pt x="26676" y="2552"/>
                    <a:pt x="25946" y="2552"/>
                  </a:cubicBezTo>
                  <a:cubicBezTo>
                    <a:pt x="25861" y="2552"/>
                    <a:pt x="25777" y="2554"/>
                    <a:pt x="25691" y="2560"/>
                  </a:cubicBezTo>
                  <a:cubicBezTo>
                    <a:pt x="24850" y="2617"/>
                    <a:pt x="24008" y="2698"/>
                    <a:pt x="23171" y="2824"/>
                  </a:cubicBezTo>
                  <a:cubicBezTo>
                    <a:pt x="21651" y="3050"/>
                    <a:pt x="20142" y="3333"/>
                    <a:pt x="18628" y="3560"/>
                  </a:cubicBezTo>
                  <a:cubicBezTo>
                    <a:pt x="18272" y="3614"/>
                    <a:pt x="17914" y="3636"/>
                    <a:pt x="17555" y="3636"/>
                  </a:cubicBezTo>
                  <a:cubicBezTo>
                    <a:pt x="17083" y="3636"/>
                    <a:pt x="16610" y="3597"/>
                    <a:pt x="16139" y="3540"/>
                  </a:cubicBezTo>
                  <a:cubicBezTo>
                    <a:pt x="14996" y="3401"/>
                    <a:pt x="14115" y="2805"/>
                    <a:pt x="13381" y="1950"/>
                  </a:cubicBezTo>
                  <a:cubicBezTo>
                    <a:pt x="12563" y="1008"/>
                    <a:pt x="11519" y="442"/>
                    <a:pt x="10320" y="158"/>
                  </a:cubicBezTo>
                  <a:cubicBezTo>
                    <a:pt x="9827" y="44"/>
                    <a:pt x="9332" y="0"/>
                    <a:pt x="8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781775" y="520050"/>
              <a:ext cx="519775" cy="172875"/>
            </a:xfrm>
            <a:custGeom>
              <a:avLst/>
              <a:gdLst/>
              <a:ahLst/>
              <a:cxnLst/>
              <a:rect l="l" t="t" r="r" b="b"/>
              <a:pathLst>
                <a:path w="20791" h="6915" extrusionOk="0">
                  <a:moveTo>
                    <a:pt x="3532" y="1"/>
                  </a:moveTo>
                  <a:cubicBezTo>
                    <a:pt x="3370" y="1"/>
                    <a:pt x="3205" y="19"/>
                    <a:pt x="3036" y="57"/>
                  </a:cubicBezTo>
                  <a:cubicBezTo>
                    <a:pt x="2364" y="208"/>
                    <a:pt x="1697" y="421"/>
                    <a:pt x="1032" y="603"/>
                  </a:cubicBezTo>
                  <a:cubicBezTo>
                    <a:pt x="861" y="655"/>
                    <a:pt x="754" y="748"/>
                    <a:pt x="711" y="911"/>
                  </a:cubicBezTo>
                  <a:cubicBezTo>
                    <a:pt x="472" y="1703"/>
                    <a:pt x="240" y="2495"/>
                    <a:pt x="0" y="3287"/>
                  </a:cubicBezTo>
                  <a:cubicBezTo>
                    <a:pt x="26" y="3300"/>
                    <a:pt x="58" y="3318"/>
                    <a:pt x="83" y="3332"/>
                  </a:cubicBezTo>
                  <a:cubicBezTo>
                    <a:pt x="302" y="3268"/>
                    <a:pt x="516" y="3187"/>
                    <a:pt x="736" y="3136"/>
                  </a:cubicBezTo>
                  <a:cubicBezTo>
                    <a:pt x="1612" y="2946"/>
                    <a:pt x="2494" y="2867"/>
                    <a:pt x="3377" y="2867"/>
                  </a:cubicBezTo>
                  <a:cubicBezTo>
                    <a:pt x="3956" y="2867"/>
                    <a:pt x="4536" y="2901"/>
                    <a:pt x="5116" y="2961"/>
                  </a:cubicBezTo>
                  <a:cubicBezTo>
                    <a:pt x="5996" y="3048"/>
                    <a:pt x="6720" y="3469"/>
                    <a:pt x="7278" y="4154"/>
                  </a:cubicBezTo>
                  <a:cubicBezTo>
                    <a:pt x="7448" y="4362"/>
                    <a:pt x="7611" y="4576"/>
                    <a:pt x="7781" y="4777"/>
                  </a:cubicBezTo>
                  <a:cubicBezTo>
                    <a:pt x="8379" y="5497"/>
                    <a:pt x="9103" y="5889"/>
                    <a:pt x="9965" y="5889"/>
                  </a:cubicBezTo>
                  <a:cubicBezTo>
                    <a:pt x="10172" y="5889"/>
                    <a:pt x="10387" y="5867"/>
                    <a:pt x="10610" y="5821"/>
                  </a:cubicBezTo>
                  <a:cubicBezTo>
                    <a:pt x="11245" y="5682"/>
                    <a:pt x="11878" y="5525"/>
                    <a:pt x="12501" y="5330"/>
                  </a:cubicBezTo>
                  <a:cubicBezTo>
                    <a:pt x="13542" y="5011"/>
                    <a:pt x="14588" y="4743"/>
                    <a:pt x="15688" y="4743"/>
                  </a:cubicBezTo>
                  <a:cubicBezTo>
                    <a:pt x="15738" y="4743"/>
                    <a:pt x="15788" y="4744"/>
                    <a:pt x="15837" y="4745"/>
                  </a:cubicBezTo>
                  <a:cubicBezTo>
                    <a:pt x="16712" y="4771"/>
                    <a:pt x="17478" y="5047"/>
                    <a:pt x="18062" y="5725"/>
                  </a:cubicBezTo>
                  <a:cubicBezTo>
                    <a:pt x="18207" y="5896"/>
                    <a:pt x="18371" y="6053"/>
                    <a:pt x="18534" y="6198"/>
                  </a:cubicBezTo>
                  <a:cubicBezTo>
                    <a:pt x="18937" y="6549"/>
                    <a:pt x="19401" y="6781"/>
                    <a:pt x="19941" y="6914"/>
                  </a:cubicBezTo>
                  <a:cubicBezTo>
                    <a:pt x="20344" y="5688"/>
                    <a:pt x="20677" y="4469"/>
                    <a:pt x="20790" y="3181"/>
                  </a:cubicBezTo>
                  <a:cubicBezTo>
                    <a:pt x="20701" y="3173"/>
                    <a:pt x="20652" y="3173"/>
                    <a:pt x="20602" y="3167"/>
                  </a:cubicBezTo>
                  <a:cubicBezTo>
                    <a:pt x="19370" y="3136"/>
                    <a:pt x="18264" y="2784"/>
                    <a:pt x="17270" y="2030"/>
                  </a:cubicBezTo>
                  <a:cubicBezTo>
                    <a:pt x="16849" y="1710"/>
                    <a:pt x="16373" y="1459"/>
                    <a:pt x="15895" y="1226"/>
                  </a:cubicBezTo>
                  <a:cubicBezTo>
                    <a:pt x="15359" y="960"/>
                    <a:pt x="14797" y="859"/>
                    <a:pt x="14231" y="859"/>
                  </a:cubicBezTo>
                  <a:cubicBezTo>
                    <a:pt x="13834" y="859"/>
                    <a:pt x="13435" y="909"/>
                    <a:pt x="13041" y="986"/>
                  </a:cubicBezTo>
                  <a:cubicBezTo>
                    <a:pt x="11721" y="1258"/>
                    <a:pt x="10415" y="1597"/>
                    <a:pt x="9101" y="1911"/>
                  </a:cubicBezTo>
                  <a:cubicBezTo>
                    <a:pt x="8737" y="1998"/>
                    <a:pt x="8383" y="2044"/>
                    <a:pt x="8039" y="2044"/>
                  </a:cubicBezTo>
                  <a:cubicBezTo>
                    <a:pt x="7168" y="2044"/>
                    <a:pt x="6367" y="1749"/>
                    <a:pt x="5650" y="1081"/>
                  </a:cubicBezTo>
                  <a:cubicBezTo>
                    <a:pt x="5424" y="873"/>
                    <a:pt x="5180" y="679"/>
                    <a:pt x="4928" y="496"/>
                  </a:cubicBezTo>
                  <a:cubicBezTo>
                    <a:pt x="4500" y="178"/>
                    <a:pt x="4033" y="1"/>
                    <a:pt x="3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863325" y="349400"/>
              <a:ext cx="433975" cy="135200"/>
            </a:xfrm>
            <a:custGeom>
              <a:avLst/>
              <a:gdLst/>
              <a:ahLst/>
              <a:cxnLst/>
              <a:rect l="l" t="t" r="r" b="b"/>
              <a:pathLst>
                <a:path w="17359" h="5408" extrusionOk="0">
                  <a:moveTo>
                    <a:pt x="6511" y="0"/>
                  </a:moveTo>
                  <a:cubicBezTo>
                    <a:pt x="6083" y="0"/>
                    <a:pt x="5657" y="28"/>
                    <a:pt x="5230" y="120"/>
                  </a:cubicBezTo>
                  <a:cubicBezTo>
                    <a:pt x="4224" y="334"/>
                    <a:pt x="3313" y="717"/>
                    <a:pt x="2583" y="1478"/>
                  </a:cubicBezTo>
                  <a:cubicBezTo>
                    <a:pt x="2370" y="1704"/>
                    <a:pt x="2118" y="1892"/>
                    <a:pt x="1880" y="2095"/>
                  </a:cubicBezTo>
                  <a:cubicBezTo>
                    <a:pt x="1257" y="2641"/>
                    <a:pt x="630" y="3188"/>
                    <a:pt x="1" y="3728"/>
                  </a:cubicBezTo>
                  <a:cubicBezTo>
                    <a:pt x="13" y="3754"/>
                    <a:pt x="26" y="3778"/>
                    <a:pt x="32" y="3803"/>
                  </a:cubicBezTo>
                  <a:cubicBezTo>
                    <a:pt x="102" y="3778"/>
                    <a:pt x="170" y="3754"/>
                    <a:pt x="239" y="3740"/>
                  </a:cubicBezTo>
                  <a:cubicBezTo>
                    <a:pt x="648" y="3676"/>
                    <a:pt x="1061" y="3544"/>
                    <a:pt x="1471" y="3544"/>
                  </a:cubicBezTo>
                  <a:cubicBezTo>
                    <a:pt x="1496" y="3544"/>
                    <a:pt x="1521" y="3544"/>
                    <a:pt x="1547" y="3546"/>
                  </a:cubicBezTo>
                  <a:cubicBezTo>
                    <a:pt x="2263" y="3583"/>
                    <a:pt x="2823" y="3966"/>
                    <a:pt x="3186" y="4589"/>
                  </a:cubicBezTo>
                  <a:cubicBezTo>
                    <a:pt x="3425" y="4988"/>
                    <a:pt x="3754" y="5156"/>
                    <a:pt x="4166" y="5156"/>
                  </a:cubicBezTo>
                  <a:cubicBezTo>
                    <a:pt x="4233" y="5156"/>
                    <a:pt x="4303" y="5151"/>
                    <a:pt x="4375" y="5143"/>
                  </a:cubicBezTo>
                  <a:cubicBezTo>
                    <a:pt x="4500" y="5123"/>
                    <a:pt x="4627" y="5117"/>
                    <a:pt x="4752" y="5085"/>
                  </a:cubicBezTo>
                  <a:cubicBezTo>
                    <a:pt x="5599" y="4834"/>
                    <a:pt x="6455" y="4583"/>
                    <a:pt x="7304" y="4325"/>
                  </a:cubicBezTo>
                  <a:cubicBezTo>
                    <a:pt x="8384" y="3998"/>
                    <a:pt x="9471" y="3710"/>
                    <a:pt x="10608" y="3653"/>
                  </a:cubicBezTo>
                  <a:cubicBezTo>
                    <a:pt x="10657" y="3650"/>
                    <a:pt x="10706" y="3649"/>
                    <a:pt x="10754" y="3649"/>
                  </a:cubicBezTo>
                  <a:cubicBezTo>
                    <a:pt x="11305" y="3649"/>
                    <a:pt x="11799" y="3816"/>
                    <a:pt x="12249" y="4162"/>
                  </a:cubicBezTo>
                  <a:cubicBezTo>
                    <a:pt x="12470" y="4331"/>
                    <a:pt x="12702" y="4502"/>
                    <a:pt x="12952" y="4627"/>
                  </a:cubicBezTo>
                  <a:cubicBezTo>
                    <a:pt x="14073" y="5174"/>
                    <a:pt x="15248" y="5407"/>
                    <a:pt x="16460" y="5407"/>
                  </a:cubicBezTo>
                  <a:cubicBezTo>
                    <a:pt x="16725" y="5407"/>
                    <a:pt x="16991" y="5396"/>
                    <a:pt x="17258" y="5375"/>
                  </a:cubicBezTo>
                  <a:cubicBezTo>
                    <a:pt x="17289" y="5369"/>
                    <a:pt x="17314" y="5355"/>
                    <a:pt x="17358" y="5343"/>
                  </a:cubicBezTo>
                  <a:cubicBezTo>
                    <a:pt x="17326" y="5248"/>
                    <a:pt x="17302" y="5167"/>
                    <a:pt x="17277" y="5085"/>
                  </a:cubicBezTo>
                  <a:cubicBezTo>
                    <a:pt x="16943" y="4055"/>
                    <a:pt x="16302" y="3212"/>
                    <a:pt x="15630" y="2383"/>
                  </a:cubicBezTo>
                  <a:cubicBezTo>
                    <a:pt x="15020" y="1622"/>
                    <a:pt x="14260" y="1089"/>
                    <a:pt x="13349" y="743"/>
                  </a:cubicBezTo>
                  <a:cubicBezTo>
                    <a:pt x="12111" y="279"/>
                    <a:pt x="10823" y="134"/>
                    <a:pt x="9515" y="82"/>
                  </a:cubicBezTo>
                  <a:cubicBezTo>
                    <a:pt x="8755" y="58"/>
                    <a:pt x="8001" y="58"/>
                    <a:pt x="7246" y="21"/>
                  </a:cubicBezTo>
                  <a:cubicBezTo>
                    <a:pt x="7000" y="9"/>
                    <a:pt x="6755" y="0"/>
                    <a:pt x="6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22675" y="1083100"/>
              <a:ext cx="300000" cy="270100"/>
            </a:xfrm>
            <a:custGeom>
              <a:avLst/>
              <a:gdLst/>
              <a:ahLst/>
              <a:cxnLst/>
              <a:rect l="l" t="t" r="r" b="b"/>
              <a:pathLst>
                <a:path w="12000" h="10804" extrusionOk="0">
                  <a:moveTo>
                    <a:pt x="7654" y="1"/>
                  </a:moveTo>
                  <a:cubicBezTo>
                    <a:pt x="7600" y="1"/>
                    <a:pt x="7546" y="1"/>
                    <a:pt x="7492" y="3"/>
                  </a:cubicBezTo>
                  <a:cubicBezTo>
                    <a:pt x="6663" y="21"/>
                    <a:pt x="5883" y="285"/>
                    <a:pt x="5091" y="517"/>
                  </a:cubicBezTo>
                  <a:cubicBezTo>
                    <a:pt x="3168" y="1077"/>
                    <a:pt x="1636" y="2176"/>
                    <a:pt x="467" y="3792"/>
                  </a:cubicBezTo>
                  <a:cubicBezTo>
                    <a:pt x="340" y="3955"/>
                    <a:pt x="197" y="4137"/>
                    <a:pt x="165" y="4326"/>
                  </a:cubicBezTo>
                  <a:cubicBezTo>
                    <a:pt x="76" y="4923"/>
                    <a:pt x="1" y="5532"/>
                    <a:pt x="121" y="6155"/>
                  </a:cubicBezTo>
                  <a:cubicBezTo>
                    <a:pt x="147" y="6157"/>
                    <a:pt x="173" y="6158"/>
                    <a:pt x="199" y="6158"/>
                  </a:cubicBezTo>
                  <a:cubicBezTo>
                    <a:pt x="533" y="6158"/>
                    <a:pt x="917" y="6015"/>
                    <a:pt x="1296" y="5740"/>
                  </a:cubicBezTo>
                  <a:cubicBezTo>
                    <a:pt x="2094" y="5175"/>
                    <a:pt x="2880" y="4589"/>
                    <a:pt x="3684" y="4030"/>
                  </a:cubicBezTo>
                  <a:cubicBezTo>
                    <a:pt x="4269" y="3623"/>
                    <a:pt x="4873" y="3252"/>
                    <a:pt x="5468" y="2869"/>
                  </a:cubicBezTo>
                  <a:cubicBezTo>
                    <a:pt x="5938" y="2569"/>
                    <a:pt x="6445" y="2450"/>
                    <a:pt x="6976" y="2450"/>
                  </a:cubicBezTo>
                  <a:cubicBezTo>
                    <a:pt x="7128" y="2450"/>
                    <a:pt x="7281" y="2460"/>
                    <a:pt x="7437" y="2478"/>
                  </a:cubicBezTo>
                  <a:cubicBezTo>
                    <a:pt x="8423" y="2591"/>
                    <a:pt x="9001" y="3151"/>
                    <a:pt x="9152" y="4137"/>
                  </a:cubicBezTo>
                  <a:cubicBezTo>
                    <a:pt x="9247" y="4709"/>
                    <a:pt x="9227" y="5274"/>
                    <a:pt x="9076" y="5834"/>
                  </a:cubicBezTo>
                  <a:cubicBezTo>
                    <a:pt x="8850" y="6689"/>
                    <a:pt x="8592" y="7525"/>
                    <a:pt x="8379" y="8380"/>
                  </a:cubicBezTo>
                  <a:cubicBezTo>
                    <a:pt x="8191" y="9108"/>
                    <a:pt x="8096" y="9850"/>
                    <a:pt x="8191" y="10611"/>
                  </a:cubicBezTo>
                  <a:cubicBezTo>
                    <a:pt x="8210" y="10753"/>
                    <a:pt x="8264" y="10804"/>
                    <a:pt x="8362" y="10804"/>
                  </a:cubicBezTo>
                  <a:cubicBezTo>
                    <a:pt x="8390" y="10804"/>
                    <a:pt x="8420" y="10800"/>
                    <a:pt x="8455" y="10793"/>
                  </a:cubicBezTo>
                  <a:cubicBezTo>
                    <a:pt x="9038" y="10654"/>
                    <a:pt x="9630" y="10541"/>
                    <a:pt x="10207" y="10384"/>
                  </a:cubicBezTo>
                  <a:cubicBezTo>
                    <a:pt x="10634" y="10277"/>
                    <a:pt x="11043" y="10120"/>
                    <a:pt x="11477" y="9982"/>
                  </a:cubicBezTo>
                  <a:cubicBezTo>
                    <a:pt x="11370" y="9761"/>
                    <a:pt x="11275" y="9573"/>
                    <a:pt x="11194" y="9384"/>
                  </a:cubicBezTo>
                  <a:cubicBezTo>
                    <a:pt x="10848" y="8586"/>
                    <a:pt x="10874" y="7733"/>
                    <a:pt x="10868" y="6890"/>
                  </a:cubicBezTo>
                  <a:cubicBezTo>
                    <a:pt x="10868" y="6300"/>
                    <a:pt x="11011" y="5734"/>
                    <a:pt x="11257" y="5193"/>
                  </a:cubicBezTo>
                  <a:cubicBezTo>
                    <a:pt x="11434" y="4792"/>
                    <a:pt x="11628" y="4395"/>
                    <a:pt x="11741" y="3974"/>
                  </a:cubicBezTo>
                  <a:cubicBezTo>
                    <a:pt x="11999" y="3069"/>
                    <a:pt x="11974" y="2182"/>
                    <a:pt x="11257" y="1466"/>
                  </a:cubicBezTo>
                  <a:cubicBezTo>
                    <a:pt x="10265" y="474"/>
                    <a:pt x="9045" y="1"/>
                    <a:pt x="7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815550" y="453325"/>
              <a:ext cx="491175" cy="127700"/>
            </a:xfrm>
            <a:custGeom>
              <a:avLst/>
              <a:gdLst/>
              <a:ahLst/>
              <a:cxnLst/>
              <a:rect l="l" t="t" r="r" b="b"/>
              <a:pathLst>
                <a:path w="19647" h="5108" extrusionOk="0">
                  <a:moveTo>
                    <a:pt x="3352" y="1"/>
                  </a:moveTo>
                  <a:cubicBezTo>
                    <a:pt x="3299" y="1"/>
                    <a:pt x="3244" y="4"/>
                    <a:pt x="3188" y="11"/>
                  </a:cubicBezTo>
                  <a:cubicBezTo>
                    <a:pt x="2735" y="67"/>
                    <a:pt x="2289" y="206"/>
                    <a:pt x="1842" y="300"/>
                  </a:cubicBezTo>
                  <a:cubicBezTo>
                    <a:pt x="1302" y="420"/>
                    <a:pt x="900" y="696"/>
                    <a:pt x="743" y="1256"/>
                  </a:cubicBezTo>
                  <a:cubicBezTo>
                    <a:pt x="731" y="1306"/>
                    <a:pt x="693" y="1349"/>
                    <a:pt x="673" y="1393"/>
                  </a:cubicBezTo>
                  <a:cubicBezTo>
                    <a:pt x="504" y="1796"/>
                    <a:pt x="372" y="2217"/>
                    <a:pt x="1" y="2500"/>
                  </a:cubicBezTo>
                  <a:cubicBezTo>
                    <a:pt x="14" y="2512"/>
                    <a:pt x="32" y="2532"/>
                    <a:pt x="44" y="2544"/>
                  </a:cubicBezTo>
                  <a:cubicBezTo>
                    <a:pt x="322" y="2449"/>
                    <a:pt x="604" y="2355"/>
                    <a:pt x="881" y="2260"/>
                  </a:cubicBezTo>
                  <a:cubicBezTo>
                    <a:pt x="1311" y="2119"/>
                    <a:pt x="1727" y="2048"/>
                    <a:pt x="2129" y="2048"/>
                  </a:cubicBezTo>
                  <a:cubicBezTo>
                    <a:pt x="2962" y="2048"/>
                    <a:pt x="3736" y="2354"/>
                    <a:pt x="4444" y="2977"/>
                  </a:cubicBezTo>
                  <a:cubicBezTo>
                    <a:pt x="4557" y="3072"/>
                    <a:pt x="4676" y="3159"/>
                    <a:pt x="4783" y="3266"/>
                  </a:cubicBezTo>
                  <a:cubicBezTo>
                    <a:pt x="5319" y="3773"/>
                    <a:pt x="5954" y="4001"/>
                    <a:pt x="6660" y="4001"/>
                  </a:cubicBezTo>
                  <a:cubicBezTo>
                    <a:pt x="6725" y="4001"/>
                    <a:pt x="6791" y="3999"/>
                    <a:pt x="6857" y="3995"/>
                  </a:cubicBezTo>
                  <a:cubicBezTo>
                    <a:pt x="7127" y="3977"/>
                    <a:pt x="7391" y="3927"/>
                    <a:pt x="7649" y="3864"/>
                  </a:cubicBezTo>
                  <a:cubicBezTo>
                    <a:pt x="8862" y="3574"/>
                    <a:pt x="10075" y="3248"/>
                    <a:pt x="11295" y="2984"/>
                  </a:cubicBezTo>
                  <a:cubicBezTo>
                    <a:pt x="11820" y="2874"/>
                    <a:pt x="12351" y="2795"/>
                    <a:pt x="12877" y="2795"/>
                  </a:cubicBezTo>
                  <a:cubicBezTo>
                    <a:pt x="13432" y="2795"/>
                    <a:pt x="13983" y="2883"/>
                    <a:pt x="14518" y="3115"/>
                  </a:cubicBezTo>
                  <a:cubicBezTo>
                    <a:pt x="15203" y="3411"/>
                    <a:pt x="15838" y="3838"/>
                    <a:pt x="16492" y="4209"/>
                  </a:cubicBezTo>
                  <a:cubicBezTo>
                    <a:pt x="16812" y="4391"/>
                    <a:pt x="17120" y="4612"/>
                    <a:pt x="17453" y="4757"/>
                  </a:cubicBezTo>
                  <a:cubicBezTo>
                    <a:pt x="18100" y="5045"/>
                    <a:pt x="18792" y="5108"/>
                    <a:pt x="19509" y="5108"/>
                  </a:cubicBezTo>
                  <a:cubicBezTo>
                    <a:pt x="19565" y="4040"/>
                    <a:pt x="19646" y="2996"/>
                    <a:pt x="19439" y="1966"/>
                  </a:cubicBezTo>
                  <a:cubicBezTo>
                    <a:pt x="19050" y="1966"/>
                    <a:pt x="18671" y="1981"/>
                    <a:pt x="18299" y="1981"/>
                  </a:cubicBezTo>
                  <a:cubicBezTo>
                    <a:pt x="18075" y="1981"/>
                    <a:pt x="17854" y="1976"/>
                    <a:pt x="17636" y="1959"/>
                  </a:cubicBezTo>
                  <a:cubicBezTo>
                    <a:pt x="16177" y="1853"/>
                    <a:pt x="14801" y="1476"/>
                    <a:pt x="13633" y="545"/>
                  </a:cubicBezTo>
                  <a:cubicBezTo>
                    <a:pt x="13372" y="345"/>
                    <a:pt x="13073" y="242"/>
                    <a:pt x="12759" y="242"/>
                  </a:cubicBezTo>
                  <a:cubicBezTo>
                    <a:pt x="12709" y="242"/>
                    <a:pt x="12659" y="245"/>
                    <a:pt x="12608" y="250"/>
                  </a:cubicBezTo>
                  <a:cubicBezTo>
                    <a:pt x="12023" y="313"/>
                    <a:pt x="11432" y="357"/>
                    <a:pt x="10874" y="496"/>
                  </a:cubicBezTo>
                  <a:cubicBezTo>
                    <a:pt x="9735" y="790"/>
                    <a:pt x="8624" y="1143"/>
                    <a:pt x="7498" y="1468"/>
                  </a:cubicBezTo>
                  <a:cubicBezTo>
                    <a:pt x="7043" y="1598"/>
                    <a:pt x="6587" y="1713"/>
                    <a:pt x="6114" y="1713"/>
                  </a:cubicBezTo>
                  <a:cubicBezTo>
                    <a:pt x="6058" y="1713"/>
                    <a:pt x="6002" y="1712"/>
                    <a:pt x="5946" y="1708"/>
                  </a:cubicBezTo>
                  <a:cubicBezTo>
                    <a:pt x="5387" y="1671"/>
                    <a:pt x="4940" y="1425"/>
                    <a:pt x="4639" y="948"/>
                  </a:cubicBezTo>
                  <a:cubicBezTo>
                    <a:pt x="4563" y="827"/>
                    <a:pt x="4488" y="702"/>
                    <a:pt x="4406" y="589"/>
                  </a:cubicBezTo>
                  <a:cubicBezTo>
                    <a:pt x="4138" y="221"/>
                    <a:pt x="3781" y="1"/>
                    <a:pt x="3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327725" y="1159650"/>
              <a:ext cx="210700" cy="197525"/>
            </a:xfrm>
            <a:custGeom>
              <a:avLst/>
              <a:gdLst/>
              <a:ahLst/>
              <a:cxnLst/>
              <a:rect l="l" t="t" r="r" b="b"/>
              <a:pathLst>
                <a:path w="8428" h="7901" extrusionOk="0">
                  <a:moveTo>
                    <a:pt x="6768" y="0"/>
                  </a:moveTo>
                  <a:cubicBezTo>
                    <a:pt x="6314" y="0"/>
                    <a:pt x="5880" y="102"/>
                    <a:pt x="5481" y="365"/>
                  </a:cubicBezTo>
                  <a:cubicBezTo>
                    <a:pt x="4331" y="1132"/>
                    <a:pt x="3168" y="1893"/>
                    <a:pt x="2037" y="2684"/>
                  </a:cubicBezTo>
                  <a:cubicBezTo>
                    <a:pt x="1414" y="3117"/>
                    <a:pt x="824" y="3589"/>
                    <a:pt x="1" y="3633"/>
                  </a:cubicBezTo>
                  <a:cubicBezTo>
                    <a:pt x="152" y="4294"/>
                    <a:pt x="402" y="4871"/>
                    <a:pt x="779" y="5411"/>
                  </a:cubicBezTo>
                  <a:cubicBezTo>
                    <a:pt x="849" y="5349"/>
                    <a:pt x="906" y="5298"/>
                    <a:pt x="962" y="5248"/>
                  </a:cubicBezTo>
                  <a:cubicBezTo>
                    <a:pt x="1521" y="4727"/>
                    <a:pt x="2156" y="4331"/>
                    <a:pt x="2910" y="4149"/>
                  </a:cubicBezTo>
                  <a:cubicBezTo>
                    <a:pt x="3105" y="4102"/>
                    <a:pt x="3290" y="4078"/>
                    <a:pt x="3462" y="4078"/>
                  </a:cubicBezTo>
                  <a:cubicBezTo>
                    <a:pt x="4299" y="4078"/>
                    <a:pt x="4847" y="4625"/>
                    <a:pt x="4915" y="5600"/>
                  </a:cubicBezTo>
                  <a:cubicBezTo>
                    <a:pt x="4947" y="6078"/>
                    <a:pt x="4909" y="6562"/>
                    <a:pt x="4927" y="7046"/>
                  </a:cubicBezTo>
                  <a:cubicBezTo>
                    <a:pt x="4941" y="7259"/>
                    <a:pt x="5016" y="7473"/>
                    <a:pt x="5085" y="7680"/>
                  </a:cubicBezTo>
                  <a:cubicBezTo>
                    <a:pt x="5103" y="7737"/>
                    <a:pt x="5185" y="7819"/>
                    <a:pt x="5242" y="7819"/>
                  </a:cubicBezTo>
                  <a:cubicBezTo>
                    <a:pt x="5921" y="7850"/>
                    <a:pt x="6600" y="7876"/>
                    <a:pt x="7322" y="7900"/>
                  </a:cubicBezTo>
                  <a:cubicBezTo>
                    <a:pt x="7146" y="7015"/>
                    <a:pt x="7227" y="6223"/>
                    <a:pt x="7423" y="5443"/>
                  </a:cubicBezTo>
                  <a:cubicBezTo>
                    <a:pt x="7604" y="4683"/>
                    <a:pt x="7850" y="3935"/>
                    <a:pt x="8076" y="3181"/>
                  </a:cubicBezTo>
                  <a:cubicBezTo>
                    <a:pt x="8271" y="2514"/>
                    <a:pt x="8428" y="1855"/>
                    <a:pt x="8328" y="1150"/>
                  </a:cubicBezTo>
                  <a:cubicBezTo>
                    <a:pt x="8233" y="485"/>
                    <a:pt x="7894" y="120"/>
                    <a:pt x="7235" y="33"/>
                  </a:cubicBezTo>
                  <a:cubicBezTo>
                    <a:pt x="7077" y="12"/>
                    <a:pt x="6922" y="0"/>
                    <a:pt x="6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967325" y="1049000"/>
              <a:ext cx="95225" cy="141450"/>
            </a:xfrm>
            <a:custGeom>
              <a:avLst/>
              <a:gdLst/>
              <a:ahLst/>
              <a:cxnLst/>
              <a:rect l="l" t="t" r="r" b="b"/>
              <a:pathLst>
                <a:path w="3809" h="5658" extrusionOk="0">
                  <a:moveTo>
                    <a:pt x="2963" y="0"/>
                  </a:moveTo>
                  <a:cubicBezTo>
                    <a:pt x="2950" y="0"/>
                    <a:pt x="2937" y="1"/>
                    <a:pt x="2924" y="2"/>
                  </a:cubicBezTo>
                  <a:cubicBezTo>
                    <a:pt x="2408" y="40"/>
                    <a:pt x="1899" y="71"/>
                    <a:pt x="1390" y="109"/>
                  </a:cubicBezTo>
                  <a:cubicBezTo>
                    <a:pt x="1221" y="122"/>
                    <a:pt x="1056" y="147"/>
                    <a:pt x="862" y="166"/>
                  </a:cubicBezTo>
                  <a:cubicBezTo>
                    <a:pt x="1415" y="1046"/>
                    <a:pt x="1540" y="1963"/>
                    <a:pt x="1213" y="2887"/>
                  </a:cubicBezTo>
                  <a:cubicBezTo>
                    <a:pt x="912" y="3748"/>
                    <a:pt x="491" y="4572"/>
                    <a:pt x="127" y="5414"/>
                  </a:cubicBezTo>
                  <a:cubicBezTo>
                    <a:pt x="89" y="5489"/>
                    <a:pt x="52" y="5558"/>
                    <a:pt x="1" y="5658"/>
                  </a:cubicBezTo>
                  <a:cubicBezTo>
                    <a:pt x="258" y="5628"/>
                    <a:pt x="479" y="5602"/>
                    <a:pt x="699" y="5576"/>
                  </a:cubicBezTo>
                  <a:cubicBezTo>
                    <a:pt x="1320" y="5495"/>
                    <a:pt x="1943" y="5414"/>
                    <a:pt x="2571" y="5338"/>
                  </a:cubicBezTo>
                  <a:cubicBezTo>
                    <a:pt x="2721" y="5319"/>
                    <a:pt x="2797" y="5251"/>
                    <a:pt x="2848" y="5106"/>
                  </a:cubicBezTo>
                  <a:cubicBezTo>
                    <a:pt x="2979" y="4715"/>
                    <a:pt x="3150" y="4332"/>
                    <a:pt x="3275" y="3937"/>
                  </a:cubicBezTo>
                  <a:cubicBezTo>
                    <a:pt x="3690" y="2679"/>
                    <a:pt x="3809" y="1423"/>
                    <a:pt x="3200" y="178"/>
                  </a:cubicBezTo>
                  <a:cubicBezTo>
                    <a:pt x="3137" y="53"/>
                    <a:pt x="3080" y="0"/>
                    <a:pt x="29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059100" y="1047800"/>
              <a:ext cx="80900" cy="129800"/>
            </a:xfrm>
            <a:custGeom>
              <a:avLst/>
              <a:gdLst/>
              <a:ahLst/>
              <a:cxnLst/>
              <a:rect l="l" t="t" r="r" b="b"/>
              <a:pathLst>
                <a:path w="3236" h="5192" extrusionOk="0">
                  <a:moveTo>
                    <a:pt x="1" y="0"/>
                  </a:moveTo>
                  <a:cubicBezTo>
                    <a:pt x="1069" y="1772"/>
                    <a:pt x="710" y="3475"/>
                    <a:pt x="31" y="5166"/>
                  </a:cubicBezTo>
                  <a:cubicBezTo>
                    <a:pt x="63" y="5178"/>
                    <a:pt x="76" y="5192"/>
                    <a:pt x="88" y="5192"/>
                  </a:cubicBezTo>
                  <a:cubicBezTo>
                    <a:pt x="805" y="5041"/>
                    <a:pt x="1521" y="4890"/>
                    <a:pt x="2231" y="4733"/>
                  </a:cubicBezTo>
                  <a:cubicBezTo>
                    <a:pt x="2275" y="4719"/>
                    <a:pt x="2325" y="4664"/>
                    <a:pt x="2345" y="4620"/>
                  </a:cubicBezTo>
                  <a:cubicBezTo>
                    <a:pt x="2513" y="4122"/>
                    <a:pt x="2690" y="3626"/>
                    <a:pt x="2841" y="3124"/>
                  </a:cubicBezTo>
                  <a:cubicBezTo>
                    <a:pt x="2960" y="2715"/>
                    <a:pt x="3099" y="2300"/>
                    <a:pt x="3136" y="1879"/>
                  </a:cubicBezTo>
                  <a:cubicBezTo>
                    <a:pt x="3236" y="893"/>
                    <a:pt x="2690" y="220"/>
                    <a:pt x="1741" y="113"/>
                  </a:cubicBezTo>
                  <a:cubicBezTo>
                    <a:pt x="1188" y="50"/>
                    <a:pt x="622" y="3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909675" y="1055600"/>
              <a:ext cx="76225" cy="144125"/>
            </a:xfrm>
            <a:custGeom>
              <a:avLst/>
              <a:gdLst/>
              <a:ahLst/>
              <a:cxnLst/>
              <a:rect l="l" t="t" r="r" b="b"/>
              <a:pathLst>
                <a:path w="3049" h="5765" extrusionOk="0">
                  <a:moveTo>
                    <a:pt x="2424" y="0"/>
                  </a:moveTo>
                  <a:cubicBezTo>
                    <a:pt x="2419" y="0"/>
                    <a:pt x="2413" y="1"/>
                    <a:pt x="2408" y="2"/>
                  </a:cubicBezTo>
                  <a:cubicBezTo>
                    <a:pt x="1691" y="97"/>
                    <a:pt x="975" y="210"/>
                    <a:pt x="246" y="317"/>
                  </a:cubicBezTo>
                  <a:cubicBezTo>
                    <a:pt x="264" y="367"/>
                    <a:pt x="270" y="386"/>
                    <a:pt x="284" y="404"/>
                  </a:cubicBezTo>
                  <a:cubicBezTo>
                    <a:pt x="905" y="1058"/>
                    <a:pt x="1062" y="1843"/>
                    <a:pt x="856" y="2693"/>
                  </a:cubicBezTo>
                  <a:cubicBezTo>
                    <a:pt x="691" y="3383"/>
                    <a:pt x="447" y="4062"/>
                    <a:pt x="252" y="4753"/>
                  </a:cubicBezTo>
                  <a:cubicBezTo>
                    <a:pt x="157" y="5074"/>
                    <a:pt x="88" y="5394"/>
                    <a:pt x="0" y="5765"/>
                  </a:cubicBezTo>
                  <a:cubicBezTo>
                    <a:pt x="472" y="5683"/>
                    <a:pt x="880" y="5614"/>
                    <a:pt x="1282" y="5533"/>
                  </a:cubicBezTo>
                  <a:cubicBezTo>
                    <a:pt x="1332" y="5527"/>
                    <a:pt x="1383" y="5469"/>
                    <a:pt x="1408" y="5426"/>
                  </a:cubicBezTo>
                  <a:cubicBezTo>
                    <a:pt x="1854" y="4527"/>
                    <a:pt x="2313" y="3629"/>
                    <a:pt x="2735" y="2717"/>
                  </a:cubicBezTo>
                  <a:cubicBezTo>
                    <a:pt x="2973" y="2214"/>
                    <a:pt x="3049" y="1668"/>
                    <a:pt x="2991" y="1115"/>
                  </a:cubicBezTo>
                  <a:cubicBezTo>
                    <a:pt x="2954" y="750"/>
                    <a:pt x="2872" y="410"/>
                    <a:pt x="2640" y="122"/>
                  </a:cubicBezTo>
                  <a:cubicBezTo>
                    <a:pt x="2588" y="64"/>
                    <a:pt x="2493" y="0"/>
                    <a:pt x="2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3134525" y="1059100"/>
              <a:ext cx="113300" cy="102325"/>
            </a:xfrm>
            <a:custGeom>
              <a:avLst/>
              <a:gdLst/>
              <a:ahLst/>
              <a:cxnLst/>
              <a:rect l="l" t="t" r="r" b="b"/>
              <a:pathLst>
                <a:path w="4532" h="4093" extrusionOk="0">
                  <a:moveTo>
                    <a:pt x="401" y="1"/>
                  </a:moveTo>
                  <a:lnTo>
                    <a:pt x="401" y="1"/>
                  </a:lnTo>
                  <a:cubicBezTo>
                    <a:pt x="830" y="667"/>
                    <a:pt x="935" y="1370"/>
                    <a:pt x="747" y="2094"/>
                  </a:cubicBezTo>
                  <a:cubicBezTo>
                    <a:pt x="610" y="2622"/>
                    <a:pt x="383" y="3124"/>
                    <a:pt x="195" y="3640"/>
                  </a:cubicBezTo>
                  <a:cubicBezTo>
                    <a:pt x="144" y="3771"/>
                    <a:pt x="82" y="3896"/>
                    <a:pt x="0" y="4092"/>
                  </a:cubicBezTo>
                  <a:cubicBezTo>
                    <a:pt x="1735" y="3476"/>
                    <a:pt x="3412" y="2910"/>
                    <a:pt x="4531" y="1346"/>
                  </a:cubicBezTo>
                  <a:cubicBezTo>
                    <a:pt x="3148" y="862"/>
                    <a:pt x="1840" y="284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2355525" y="1277025"/>
              <a:ext cx="79050" cy="73450"/>
            </a:xfrm>
            <a:custGeom>
              <a:avLst/>
              <a:gdLst/>
              <a:ahLst/>
              <a:cxnLst/>
              <a:rect l="l" t="t" r="r" b="b"/>
              <a:pathLst>
                <a:path w="3162" h="2938" extrusionOk="0">
                  <a:moveTo>
                    <a:pt x="2320" y="1"/>
                  </a:moveTo>
                  <a:cubicBezTo>
                    <a:pt x="2236" y="1"/>
                    <a:pt x="2146" y="9"/>
                    <a:pt x="2050" y="26"/>
                  </a:cubicBezTo>
                  <a:cubicBezTo>
                    <a:pt x="1245" y="170"/>
                    <a:pt x="598" y="597"/>
                    <a:pt x="1" y="1145"/>
                  </a:cubicBezTo>
                  <a:cubicBezTo>
                    <a:pt x="521" y="1909"/>
                    <a:pt x="2336" y="2937"/>
                    <a:pt x="3103" y="2937"/>
                  </a:cubicBezTo>
                  <a:cubicBezTo>
                    <a:pt x="3123" y="2937"/>
                    <a:pt x="3143" y="2937"/>
                    <a:pt x="3162" y="2935"/>
                  </a:cubicBezTo>
                  <a:cubicBezTo>
                    <a:pt x="3150" y="2665"/>
                    <a:pt x="3124" y="2395"/>
                    <a:pt x="3124" y="2118"/>
                  </a:cubicBezTo>
                  <a:cubicBezTo>
                    <a:pt x="3118" y="1697"/>
                    <a:pt x="3144" y="1276"/>
                    <a:pt x="3124" y="855"/>
                  </a:cubicBezTo>
                  <a:cubicBezTo>
                    <a:pt x="3097" y="285"/>
                    <a:pt x="2813" y="1"/>
                    <a:pt x="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"/>
          <p:cNvSpPr txBox="1">
            <a:spLocks noGrp="1"/>
          </p:cNvSpPr>
          <p:nvPr>
            <p:ph type="title"/>
          </p:nvPr>
        </p:nvSpPr>
        <p:spPr>
          <a:xfrm>
            <a:off x="2194050" y="1211038"/>
            <a:ext cx="4755900" cy="8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6" name="Google Shape;256;p9"/>
          <p:cNvSpPr txBox="1">
            <a:spLocks noGrp="1"/>
          </p:cNvSpPr>
          <p:nvPr>
            <p:ph type="subTitle" idx="1"/>
          </p:nvPr>
        </p:nvSpPr>
        <p:spPr>
          <a:xfrm>
            <a:off x="2194050" y="2250663"/>
            <a:ext cx="47559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9"/>
          <p:cNvSpPr/>
          <p:nvPr/>
        </p:nvSpPr>
        <p:spPr>
          <a:xfrm rot="6536637" flipH="1">
            <a:off x="-1259935" y="-1059949"/>
            <a:ext cx="3537952" cy="2645220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9"/>
          <p:cNvSpPr/>
          <p:nvPr/>
        </p:nvSpPr>
        <p:spPr>
          <a:xfrm rot="9761076" flipH="1">
            <a:off x="-1425367" y="-1761084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59" name="Google Shape;259;p9"/>
          <p:cNvGrpSpPr/>
          <p:nvPr/>
        </p:nvGrpSpPr>
        <p:grpSpPr>
          <a:xfrm rot="-6003242" flipH="1">
            <a:off x="-1051569" y="3456448"/>
            <a:ext cx="2867896" cy="2935939"/>
            <a:chOff x="4274225" y="3458650"/>
            <a:chExt cx="504350" cy="516325"/>
          </a:xfrm>
        </p:grpSpPr>
        <p:sp>
          <p:nvSpPr>
            <p:cNvPr id="260" name="Google Shape;260;p9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4" name="Google Shape;274;p9"/>
          <p:cNvGrpSpPr/>
          <p:nvPr/>
        </p:nvGrpSpPr>
        <p:grpSpPr>
          <a:xfrm rot="-1504626" flipH="1">
            <a:off x="7117917" y="-1175625"/>
            <a:ext cx="2936815" cy="2497963"/>
            <a:chOff x="4171275" y="2392250"/>
            <a:chExt cx="767075" cy="652450"/>
          </a:xfrm>
        </p:grpSpPr>
        <p:sp>
          <p:nvSpPr>
            <p:cNvPr id="275" name="Google Shape;275;p9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7" name="Google Shape;277;p9"/>
          <p:cNvGrpSpPr/>
          <p:nvPr/>
        </p:nvGrpSpPr>
        <p:grpSpPr>
          <a:xfrm rot="-3588294" flipH="1">
            <a:off x="7535912" y="3559445"/>
            <a:ext cx="2658432" cy="2800177"/>
            <a:chOff x="5648800" y="3205550"/>
            <a:chExt cx="713625" cy="751675"/>
          </a:xfrm>
        </p:grpSpPr>
        <p:sp>
          <p:nvSpPr>
            <p:cNvPr id="278" name="Google Shape;278;p9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82" name="Google Shape;282;p9"/>
          <p:cNvSpPr/>
          <p:nvPr/>
        </p:nvSpPr>
        <p:spPr>
          <a:xfrm rot="-6557158" flipH="1">
            <a:off x="3506722" y="3533234"/>
            <a:ext cx="2272160" cy="323326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9"/>
          <p:cNvSpPr/>
          <p:nvPr/>
        </p:nvSpPr>
        <p:spPr>
          <a:xfrm rot="-4020331" flipH="1">
            <a:off x="-64186" y="-2932369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84" name="Google Shape;284;p9"/>
          <p:cNvGrpSpPr/>
          <p:nvPr/>
        </p:nvGrpSpPr>
        <p:grpSpPr>
          <a:xfrm flipH="1">
            <a:off x="7911193" y="1599615"/>
            <a:ext cx="1094022" cy="1393386"/>
            <a:chOff x="3454850" y="1793275"/>
            <a:chExt cx="285050" cy="363050"/>
          </a:xfrm>
        </p:grpSpPr>
        <p:sp>
          <p:nvSpPr>
            <p:cNvPr id="285" name="Google Shape;285;p9"/>
            <p:cNvSpPr/>
            <p:nvPr/>
          </p:nvSpPr>
          <p:spPr>
            <a:xfrm>
              <a:off x="3454850" y="1793275"/>
              <a:ext cx="158375" cy="168125"/>
            </a:xfrm>
            <a:custGeom>
              <a:avLst/>
              <a:gdLst/>
              <a:ahLst/>
              <a:cxnLst/>
              <a:rect l="l" t="t" r="r" b="b"/>
              <a:pathLst>
                <a:path w="6335" h="6725" extrusionOk="0">
                  <a:moveTo>
                    <a:pt x="3193" y="0"/>
                  </a:moveTo>
                  <a:cubicBezTo>
                    <a:pt x="2866" y="0"/>
                    <a:pt x="2539" y="75"/>
                    <a:pt x="2213" y="240"/>
                  </a:cubicBezTo>
                  <a:cubicBezTo>
                    <a:pt x="913" y="881"/>
                    <a:pt x="0" y="2629"/>
                    <a:pt x="208" y="4062"/>
                  </a:cubicBezTo>
                  <a:cubicBezTo>
                    <a:pt x="409" y="5501"/>
                    <a:pt x="1591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6"/>
                    <a:pt x="5965" y="724"/>
                    <a:pt x="4501" y="341"/>
                  </a:cubicBezTo>
                  <a:cubicBezTo>
                    <a:pt x="4419" y="315"/>
                    <a:pt x="4344" y="283"/>
                    <a:pt x="4269" y="253"/>
                  </a:cubicBezTo>
                  <a:cubicBezTo>
                    <a:pt x="3913" y="91"/>
                    <a:pt x="3554" y="0"/>
                    <a:pt x="3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469925" y="2046200"/>
              <a:ext cx="113950" cy="110125"/>
            </a:xfrm>
            <a:custGeom>
              <a:avLst/>
              <a:gdLst/>
              <a:ahLst/>
              <a:cxnLst/>
              <a:rect l="l" t="t" r="r" b="b"/>
              <a:pathLst>
                <a:path w="4558" h="4405" extrusionOk="0">
                  <a:moveTo>
                    <a:pt x="2274" y="1"/>
                  </a:moveTo>
                  <a:cubicBezTo>
                    <a:pt x="2034" y="1"/>
                    <a:pt x="1805" y="70"/>
                    <a:pt x="1584" y="204"/>
                  </a:cubicBezTo>
                  <a:cubicBezTo>
                    <a:pt x="994" y="568"/>
                    <a:pt x="536" y="1058"/>
                    <a:pt x="246" y="1687"/>
                  </a:cubicBezTo>
                  <a:cubicBezTo>
                    <a:pt x="58" y="2108"/>
                    <a:pt x="0" y="2542"/>
                    <a:pt x="189" y="2981"/>
                  </a:cubicBezTo>
                  <a:cubicBezTo>
                    <a:pt x="553" y="3844"/>
                    <a:pt x="1523" y="4405"/>
                    <a:pt x="2467" y="4405"/>
                  </a:cubicBezTo>
                  <a:cubicBezTo>
                    <a:pt x="2746" y="4405"/>
                    <a:pt x="3023" y="4355"/>
                    <a:pt x="3281" y="4251"/>
                  </a:cubicBezTo>
                  <a:cubicBezTo>
                    <a:pt x="4080" y="3924"/>
                    <a:pt x="4539" y="3183"/>
                    <a:pt x="4551" y="2189"/>
                  </a:cubicBezTo>
                  <a:cubicBezTo>
                    <a:pt x="4557" y="1184"/>
                    <a:pt x="3997" y="436"/>
                    <a:pt x="3031" y="172"/>
                  </a:cubicBezTo>
                  <a:cubicBezTo>
                    <a:pt x="2924" y="141"/>
                    <a:pt x="2816" y="109"/>
                    <a:pt x="2715" y="77"/>
                  </a:cubicBezTo>
                  <a:cubicBezTo>
                    <a:pt x="2565" y="26"/>
                    <a:pt x="2418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3670275" y="1959175"/>
              <a:ext cx="69625" cy="77025"/>
            </a:xfrm>
            <a:custGeom>
              <a:avLst/>
              <a:gdLst/>
              <a:ahLst/>
              <a:cxnLst/>
              <a:rect l="l" t="t" r="r" b="b"/>
              <a:pathLst>
                <a:path w="2785" h="3081" extrusionOk="0">
                  <a:moveTo>
                    <a:pt x="1309" y="1"/>
                  </a:moveTo>
                  <a:cubicBezTo>
                    <a:pt x="1086" y="1"/>
                    <a:pt x="867" y="83"/>
                    <a:pt x="667" y="246"/>
                  </a:cubicBezTo>
                  <a:cubicBezTo>
                    <a:pt x="207" y="623"/>
                    <a:pt x="32" y="1127"/>
                    <a:pt x="6" y="1592"/>
                  </a:cubicBezTo>
                  <a:cubicBezTo>
                    <a:pt x="0" y="2314"/>
                    <a:pt x="333" y="2810"/>
                    <a:pt x="885" y="3006"/>
                  </a:cubicBezTo>
                  <a:cubicBezTo>
                    <a:pt x="1025" y="3056"/>
                    <a:pt x="1169" y="3081"/>
                    <a:pt x="1312" y="3081"/>
                  </a:cubicBezTo>
                  <a:cubicBezTo>
                    <a:pt x="1693" y="3081"/>
                    <a:pt x="2064" y="2906"/>
                    <a:pt x="2306" y="2560"/>
                  </a:cubicBezTo>
                  <a:cubicBezTo>
                    <a:pt x="2483" y="2302"/>
                    <a:pt x="2627" y="1981"/>
                    <a:pt x="2671" y="1673"/>
                  </a:cubicBezTo>
                  <a:cubicBezTo>
                    <a:pt x="2784" y="976"/>
                    <a:pt x="2646" y="448"/>
                    <a:pt x="1992" y="246"/>
                  </a:cubicBezTo>
                  <a:cubicBezTo>
                    <a:pt x="1955" y="234"/>
                    <a:pt x="1917" y="196"/>
                    <a:pt x="1879" y="178"/>
                  </a:cubicBezTo>
                  <a:cubicBezTo>
                    <a:pt x="1692" y="60"/>
                    <a:pt x="1499" y="1"/>
                    <a:pt x="1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3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"/>
          <p:cNvSpPr txBox="1">
            <a:spLocks noGrp="1"/>
          </p:cNvSpPr>
          <p:nvPr>
            <p:ph type="title"/>
          </p:nvPr>
        </p:nvSpPr>
        <p:spPr>
          <a:xfrm>
            <a:off x="2729250" y="2899125"/>
            <a:ext cx="4869600" cy="7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0"/>
          <p:cNvSpPr/>
          <p:nvPr/>
        </p:nvSpPr>
        <p:spPr>
          <a:xfrm rot="-1038924" flipH="1">
            <a:off x="6609006" y="3912581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1" name="Google Shape;291;p10"/>
          <p:cNvGrpSpPr/>
          <p:nvPr/>
        </p:nvGrpSpPr>
        <p:grpSpPr>
          <a:xfrm rot="-951794" flipH="1">
            <a:off x="8231482" y="-922949"/>
            <a:ext cx="2280205" cy="2334345"/>
            <a:chOff x="4274225" y="3458650"/>
            <a:chExt cx="504350" cy="516325"/>
          </a:xfrm>
        </p:grpSpPr>
        <p:sp>
          <p:nvSpPr>
            <p:cNvPr id="292" name="Google Shape;292;p10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6" name="Google Shape;306;p10"/>
          <p:cNvGrpSpPr/>
          <p:nvPr/>
        </p:nvGrpSpPr>
        <p:grpSpPr>
          <a:xfrm rot="10800000" flipH="1">
            <a:off x="-1382978" y="3708999"/>
            <a:ext cx="2936823" cy="2497970"/>
            <a:chOff x="4171275" y="2392250"/>
            <a:chExt cx="767075" cy="652450"/>
          </a:xfrm>
        </p:grpSpPr>
        <p:sp>
          <p:nvSpPr>
            <p:cNvPr id="307" name="Google Shape;307;p10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rot="7211706" flipH="1">
            <a:off x="-1476907" y="-1247080"/>
            <a:ext cx="2658432" cy="2800177"/>
            <a:chOff x="5648800" y="3205550"/>
            <a:chExt cx="713625" cy="751675"/>
          </a:xfrm>
        </p:grpSpPr>
        <p:sp>
          <p:nvSpPr>
            <p:cNvPr id="310" name="Google Shape;310;p10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4" name="Google Shape;314;p10"/>
          <p:cNvSpPr/>
          <p:nvPr/>
        </p:nvSpPr>
        <p:spPr>
          <a:xfrm rot="4242842" flipH="1">
            <a:off x="-1283758" y="-1886334"/>
            <a:ext cx="2272160" cy="323326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10"/>
          <p:cNvSpPr/>
          <p:nvPr/>
        </p:nvSpPr>
        <p:spPr>
          <a:xfrm rot="6779669" flipH="1">
            <a:off x="8183048" y="3617223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16" name="Google Shape;316;p10"/>
          <p:cNvGrpSpPr/>
          <p:nvPr/>
        </p:nvGrpSpPr>
        <p:grpSpPr>
          <a:xfrm rot="-6312762" flipH="1">
            <a:off x="3919754" y="4384270"/>
            <a:ext cx="1094019" cy="1393382"/>
            <a:chOff x="3454850" y="1793275"/>
            <a:chExt cx="285050" cy="363050"/>
          </a:xfrm>
        </p:grpSpPr>
        <p:sp>
          <p:nvSpPr>
            <p:cNvPr id="317" name="Google Shape;317;p10"/>
            <p:cNvSpPr/>
            <p:nvPr/>
          </p:nvSpPr>
          <p:spPr>
            <a:xfrm>
              <a:off x="3454850" y="1793275"/>
              <a:ext cx="158375" cy="168125"/>
            </a:xfrm>
            <a:custGeom>
              <a:avLst/>
              <a:gdLst/>
              <a:ahLst/>
              <a:cxnLst/>
              <a:rect l="l" t="t" r="r" b="b"/>
              <a:pathLst>
                <a:path w="6335" h="6725" extrusionOk="0">
                  <a:moveTo>
                    <a:pt x="3193" y="0"/>
                  </a:moveTo>
                  <a:cubicBezTo>
                    <a:pt x="2866" y="0"/>
                    <a:pt x="2539" y="75"/>
                    <a:pt x="2213" y="240"/>
                  </a:cubicBezTo>
                  <a:cubicBezTo>
                    <a:pt x="913" y="881"/>
                    <a:pt x="0" y="2629"/>
                    <a:pt x="208" y="4062"/>
                  </a:cubicBezTo>
                  <a:cubicBezTo>
                    <a:pt x="409" y="5501"/>
                    <a:pt x="1591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6"/>
                    <a:pt x="5965" y="724"/>
                    <a:pt x="4501" y="341"/>
                  </a:cubicBezTo>
                  <a:cubicBezTo>
                    <a:pt x="4419" y="315"/>
                    <a:pt x="4344" y="283"/>
                    <a:pt x="4269" y="253"/>
                  </a:cubicBezTo>
                  <a:cubicBezTo>
                    <a:pt x="3913" y="91"/>
                    <a:pt x="3554" y="0"/>
                    <a:pt x="3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3469925" y="2046200"/>
              <a:ext cx="113950" cy="110125"/>
            </a:xfrm>
            <a:custGeom>
              <a:avLst/>
              <a:gdLst/>
              <a:ahLst/>
              <a:cxnLst/>
              <a:rect l="l" t="t" r="r" b="b"/>
              <a:pathLst>
                <a:path w="4558" h="4405" extrusionOk="0">
                  <a:moveTo>
                    <a:pt x="2274" y="1"/>
                  </a:moveTo>
                  <a:cubicBezTo>
                    <a:pt x="2034" y="1"/>
                    <a:pt x="1805" y="70"/>
                    <a:pt x="1584" y="204"/>
                  </a:cubicBezTo>
                  <a:cubicBezTo>
                    <a:pt x="994" y="568"/>
                    <a:pt x="536" y="1058"/>
                    <a:pt x="246" y="1687"/>
                  </a:cubicBezTo>
                  <a:cubicBezTo>
                    <a:pt x="58" y="2108"/>
                    <a:pt x="0" y="2542"/>
                    <a:pt x="189" y="2981"/>
                  </a:cubicBezTo>
                  <a:cubicBezTo>
                    <a:pt x="553" y="3844"/>
                    <a:pt x="1523" y="4405"/>
                    <a:pt x="2467" y="4405"/>
                  </a:cubicBezTo>
                  <a:cubicBezTo>
                    <a:pt x="2746" y="4405"/>
                    <a:pt x="3023" y="4355"/>
                    <a:pt x="3281" y="4251"/>
                  </a:cubicBezTo>
                  <a:cubicBezTo>
                    <a:pt x="4080" y="3924"/>
                    <a:pt x="4539" y="3183"/>
                    <a:pt x="4551" y="2189"/>
                  </a:cubicBezTo>
                  <a:cubicBezTo>
                    <a:pt x="4557" y="1184"/>
                    <a:pt x="3997" y="436"/>
                    <a:pt x="3031" y="172"/>
                  </a:cubicBezTo>
                  <a:cubicBezTo>
                    <a:pt x="2924" y="141"/>
                    <a:pt x="2816" y="109"/>
                    <a:pt x="2715" y="77"/>
                  </a:cubicBezTo>
                  <a:cubicBezTo>
                    <a:pt x="2565" y="26"/>
                    <a:pt x="2418" y="1"/>
                    <a:pt x="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3670275" y="1959175"/>
              <a:ext cx="69625" cy="77025"/>
            </a:xfrm>
            <a:custGeom>
              <a:avLst/>
              <a:gdLst/>
              <a:ahLst/>
              <a:cxnLst/>
              <a:rect l="l" t="t" r="r" b="b"/>
              <a:pathLst>
                <a:path w="2785" h="3081" extrusionOk="0">
                  <a:moveTo>
                    <a:pt x="1309" y="1"/>
                  </a:moveTo>
                  <a:cubicBezTo>
                    <a:pt x="1086" y="1"/>
                    <a:pt x="867" y="83"/>
                    <a:pt x="667" y="246"/>
                  </a:cubicBezTo>
                  <a:cubicBezTo>
                    <a:pt x="207" y="623"/>
                    <a:pt x="32" y="1127"/>
                    <a:pt x="6" y="1592"/>
                  </a:cubicBezTo>
                  <a:cubicBezTo>
                    <a:pt x="0" y="2314"/>
                    <a:pt x="333" y="2810"/>
                    <a:pt x="885" y="3006"/>
                  </a:cubicBezTo>
                  <a:cubicBezTo>
                    <a:pt x="1025" y="3056"/>
                    <a:pt x="1169" y="3081"/>
                    <a:pt x="1312" y="3081"/>
                  </a:cubicBezTo>
                  <a:cubicBezTo>
                    <a:pt x="1693" y="3081"/>
                    <a:pt x="2064" y="2906"/>
                    <a:pt x="2306" y="2560"/>
                  </a:cubicBezTo>
                  <a:cubicBezTo>
                    <a:pt x="2483" y="2302"/>
                    <a:pt x="2627" y="1981"/>
                    <a:pt x="2671" y="1673"/>
                  </a:cubicBezTo>
                  <a:cubicBezTo>
                    <a:pt x="2784" y="976"/>
                    <a:pt x="2646" y="448"/>
                    <a:pt x="1992" y="246"/>
                  </a:cubicBezTo>
                  <a:cubicBezTo>
                    <a:pt x="1955" y="234"/>
                    <a:pt x="1917" y="196"/>
                    <a:pt x="1879" y="178"/>
                  </a:cubicBezTo>
                  <a:cubicBezTo>
                    <a:pt x="1692" y="60"/>
                    <a:pt x="1499" y="1"/>
                    <a:pt x="1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"/>
          <p:cNvSpPr/>
          <p:nvPr/>
        </p:nvSpPr>
        <p:spPr>
          <a:xfrm rot="-938410" flipH="1">
            <a:off x="-354805" y="-211903"/>
            <a:ext cx="9853614" cy="6855406"/>
          </a:xfrm>
          <a:custGeom>
            <a:avLst/>
            <a:gdLst/>
            <a:ahLst/>
            <a:cxnLst/>
            <a:rect l="l" t="t" r="r" b="b"/>
            <a:pathLst>
              <a:path w="33115" h="27685" extrusionOk="0">
                <a:moveTo>
                  <a:pt x="8113" y="0"/>
                </a:moveTo>
                <a:cubicBezTo>
                  <a:pt x="7614" y="0"/>
                  <a:pt x="7111" y="24"/>
                  <a:pt x="6605" y="68"/>
                </a:cubicBezTo>
                <a:cubicBezTo>
                  <a:pt x="5848" y="130"/>
                  <a:pt x="5118" y="297"/>
                  <a:pt x="4445" y="678"/>
                </a:cubicBezTo>
                <a:cubicBezTo>
                  <a:pt x="3598" y="1172"/>
                  <a:pt x="3188" y="1985"/>
                  <a:pt x="3335" y="2950"/>
                </a:cubicBezTo>
                <a:cubicBezTo>
                  <a:pt x="3396" y="3319"/>
                  <a:pt x="3486" y="3694"/>
                  <a:pt x="3626" y="4040"/>
                </a:cubicBezTo>
                <a:cubicBezTo>
                  <a:pt x="3973" y="4887"/>
                  <a:pt x="4383" y="5707"/>
                  <a:pt x="4716" y="6554"/>
                </a:cubicBezTo>
                <a:cubicBezTo>
                  <a:pt x="5341" y="8111"/>
                  <a:pt x="5460" y="9701"/>
                  <a:pt x="4771" y="11263"/>
                </a:cubicBezTo>
                <a:cubicBezTo>
                  <a:pt x="4508" y="11875"/>
                  <a:pt x="4140" y="12445"/>
                  <a:pt x="3765" y="13000"/>
                </a:cubicBezTo>
                <a:cubicBezTo>
                  <a:pt x="2743" y="14528"/>
                  <a:pt x="1723" y="16049"/>
                  <a:pt x="1118" y="17805"/>
                </a:cubicBezTo>
                <a:cubicBezTo>
                  <a:pt x="1028" y="18042"/>
                  <a:pt x="938" y="18279"/>
                  <a:pt x="854" y="18514"/>
                </a:cubicBezTo>
                <a:cubicBezTo>
                  <a:pt x="1" y="20883"/>
                  <a:pt x="334" y="23146"/>
                  <a:pt x="1549" y="25293"/>
                </a:cubicBezTo>
                <a:cubicBezTo>
                  <a:pt x="2194" y="26453"/>
                  <a:pt x="3210" y="27210"/>
                  <a:pt x="4486" y="27563"/>
                </a:cubicBezTo>
                <a:cubicBezTo>
                  <a:pt x="4786" y="27647"/>
                  <a:pt x="5081" y="27685"/>
                  <a:pt x="5371" y="27685"/>
                </a:cubicBezTo>
                <a:cubicBezTo>
                  <a:pt x="6097" y="27685"/>
                  <a:pt x="6794" y="27447"/>
                  <a:pt x="7460" y="27085"/>
                </a:cubicBezTo>
                <a:cubicBezTo>
                  <a:pt x="8133" y="26723"/>
                  <a:pt x="8779" y="26313"/>
                  <a:pt x="9445" y="25938"/>
                </a:cubicBezTo>
                <a:cubicBezTo>
                  <a:pt x="10564" y="25300"/>
                  <a:pt x="11676" y="24640"/>
                  <a:pt x="12814" y="24043"/>
                </a:cubicBezTo>
                <a:cubicBezTo>
                  <a:pt x="13107" y="23891"/>
                  <a:pt x="13392" y="23810"/>
                  <a:pt x="13665" y="23810"/>
                </a:cubicBezTo>
                <a:cubicBezTo>
                  <a:pt x="14091" y="23810"/>
                  <a:pt x="14487" y="24007"/>
                  <a:pt x="14843" y="24438"/>
                </a:cubicBezTo>
                <a:cubicBezTo>
                  <a:pt x="15211" y="24890"/>
                  <a:pt x="15711" y="25168"/>
                  <a:pt x="16308" y="25210"/>
                </a:cubicBezTo>
                <a:cubicBezTo>
                  <a:pt x="16608" y="25229"/>
                  <a:pt x="16936" y="25299"/>
                  <a:pt x="17238" y="25299"/>
                </a:cubicBezTo>
                <a:cubicBezTo>
                  <a:pt x="17391" y="25299"/>
                  <a:pt x="17537" y="25281"/>
                  <a:pt x="17670" y="25230"/>
                </a:cubicBezTo>
                <a:cubicBezTo>
                  <a:pt x="18481" y="24911"/>
                  <a:pt x="19225" y="24396"/>
                  <a:pt x="19461" y="23466"/>
                </a:cubicBezTo>
                <a:cubicBezTo>
                  <a:pt x="19613" y="22896"/>
                  <a:pt x="19676" y="22299"/>
                  <a:pt x="19745" y="21703"/>
                </a:cubicBezTo>
                <a:cubicBezTo>
                  <a:pt x="19857" y="20696"/>
                  <a:pt x="20003" y="19687"/>
                  <a:pt x="20780" y="18937"/>
                </a:cubicBezTo>
                <a:cubicBezTo>
                  <a:pt x="21218" y="18521"/>
                  <a:pt x="21683" y="18119"/>
                  <a:pt x="22190" y="17792"/>
                </a:cubicBezTo>
                <a:cubicBezTo>
                  <a:pt x="23420" y="17007"/>
                  <a:pt x="24684" y="16285"/>
                  <a:pt x="25921" y="15507"/>
                </a:cubicBezTo>
                <a:cubicBezTo>
                  <a:pt x="27781" y="14333"/>
                  <a:pt x="29496" y="12987"/>
                  <a:pt x="30879" y="11243"/>
                </a:cubicBezTo>
                <a:cubicBezTo>
                  <a:pt x="32233" y="9534"/>
                  <a:pt x="33088" y="7644"/>
                  <a:pt x="33101" y="5429"/>
                </a:cubicBezTo>
                <a:cubicBezTo>
                  <a:pt x="33115" y="3319"/>
                  <a:pt x="31823" y="1915"/>
                  <a:pt x="29726" y="1755"/>
                </a:cubicBezTo>
                <a:cubicBezTo>
                  <a:pt x="29584" y="1745"/>
                  <a:pt x="29443" y="1740"/>
                  <a:pt x="29302" y="1740"/>
                </a:cubicBezTo>
                <a:cubicBezTo>
                  <a:pt x="28332" y="1740"/>
                  <a:pt x="27404" y="1978"/>
                  <a:pt x="26482" y="2277"/>
                </a:cubicBezTo>
                <a:cubicBezTo>
                  <a:pt x="25087" y="2735"/>
                  <a:pt x="23704" y="3214"/>
                  <a:pt x="22238" y="3435"/>
                </a:cubicBezTo>
                <a:cubicBezTo>
                  <a:pt x="21639" y="3526"/>
                  <a:pt x="21048" y="3573"/>
                  <a:pt x="20465" y="3573"/>
                </a:cubicBezTo>
                <a:cubicBezTo>
                  <a:pt x="18733" y="3573"/>
                  <a:pt x="17077" y="3158"/>
                  <a:pt x="15503" y="2249"/>
                </a:cubicBezTo>
                <a:cubicBezTo>
                  <a:pt x="14786" y="1832"/>
                  <a:pt x="14057" y="1444"/>
                  <a:pt x="13307" y="1088"/>
                </a:cubicBezTo>
                <a:cubicBezTo>
                  <a:pt x="11641" y="307"/>
                  <a:pt x="9902" y="0"/>
                  <a:pt x="81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endParaRPr dirty="0"/>
          </a:p>
        </p:txBody>
      </p:sp>
      <p:sp>
        <p:nvSpPr>
          <p:cNvPr id="322" name="Google Shape;322;p11"/>
          <p:cNvSpPr txBox="1">
            <a:spLocks noGrp="1"/>
          </p:cNvSpPr>
          <p:nvPr>
            <p:ph type="title" hasCustomPrompt="1"/>
          </p:nvPr>
        </p:nvSpPr>
        <p:spPr>
          <a:xfrm>
            <a:off x="2080500" y="1727475"/>
            <a:ext cx="4983000" cy="11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3" name="Google Shape;323;p11"/>
          <p:cNvSpPr txBox="1">
            <a:spLocks noGrp="1"/>
          </p:cNvSpPr>
          <p:nvPr>
            <p:ph type="subTitle" idx="1"/>
          </p:nvPr>
        </p:nvSpPr>
        <p:spPr>
          <a:xfrm>
            <a:off x="2080500" y="2867925"/>
            <a:ext cx="4983000" cy="5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24" name="Google Shape;324;p11"/>
          <p:cNvGrpSpPr/>
          <p:nvPr/>
        </p:nvGrpSpPr>
        <p:grpSpPr>
          <a:xfrm rot="-5008169">
            <a:off x="8004313" y="419508"/>
            <a:ext cx="2280235" cy="2334375"/>
            <a:chOff x="4274225" y="3458650"/>
            <a:chExt cx="504350" cy="516325"/>
          </a:xfrm>
        </p:grpSpPr>
        <p:sp>
          <p:nvSpPr>
            <p:cNvPr id="325" name="Google Shape;325;p11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 rot="10800000">
            <a:off x="6550627" y="-7"/>
            <a:ext cx="1402977" cy="1289296"/>
            <a:chOff x="2614974" y="2347436"/>
            <a:chExt cx="290105" cy="266598"/>
          </a:xfrm>
        </p:grpSpPr>
        <p:sp>
          <p:nvSpPr>
            <p:cNvPr id="340" name="Google Shape;340;p11"/>
            <p:cNvSpPr/>
            <p:nvPr/>
          </p:nvSpPr>
          <p:spPr>
            <a:xfrm>
              <a:off x="2709672" y="2392886"/>
              <a:ext cx="41763" cy="39796"/>
            </a:xfrm>
            <a:custGeom>
              <a:avLst/>
              <a:gdLst/>
              <a:ahLst/>
              <a:cxnLst/>
              <a:rect l="l" t="t" r="r" b="b"/>
              <a:pathLst>
                <a:path w="1869" h="1781" extrusionOk="0">
                  <a:moveTo>
                    <a:pt x="936" y="1"/>
                  </a:moveTo>
                  <a:cubicBezTo>
                    <a:pt x="483" y="1"/>
                    <a:pt x="94" y="343"/>
                    <a:pt x="48" y="802"/>
                  </a:cubicBezTo>
                  <a:cubicBezTo>
                    <a:pt x="0" y="1289"/>
                    <a:pt x="355" y="1719"/>
                    <a:pt x="834" y="1776"/>
                  </a:cubicBezTo>
                  <a:cubicBezTo>
                    <a:pt x="863" y="1779"/>
                    <a:pt x="893" y="1780"/>
                    <a:pt x="922" y="1780"/>
                  </a:cubicBezTo>
                  <a:cubicBezTo>
                    <a:pt x="1372" y="1780"/>
                    <a:pt x="1760" y="1440"/>
                    <a:pt x="1814" y="991"/>
                  </a:cubicBezTo>
                  <a:cubicBezTo>
                    <a:pt x="1869" y="504"/>
                    <a:pt x="1500" y="52"/>
                    <a:pt x="1014" y="4"/>
                  </a:cubicBezTo>
                  <a:cubicBezTo>
                    <a:pt x="988" y="2"/>
                    <a:pt x="962" y="1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2662658" y="2518889"/>
              <a:ext cx="37562" cy="35663"/>
            </a:xfrm>
            <a:custGeom>
              <a:avLst/>
              <a:gdLst/>
              <a:ahLst/>
              <a:cxnLst/>
              <a:rect l="l" t="t" r="r" b="b"/>
              <a:pathLst>
                <a:path w="1681" h="1596" extrusionOk="0">
                  <a:moveTo>
                    <a:pt x="827" y="0"/>
                  </a:moveTo>
                  <a:cubicBezTo>
                    <a:pt x="428" y="0"/>
                    <a:pt x="94" y="305"/>
                    <a:pt x="49" y="706"/>
                  </a:cubicBezTo>
                  <a:cubicBezTo>
                    <a:pt x="1" y="1137"/>
                    <a:pt x="306" y="1532"/>
                    <a:pt x="736" y="1589"/>
                  </a:cubicBezTo>
                  <a:cubicBezTo>
                    <a:pt x="769" y="1593"/>
                    <a:pt x="802" y="1595"/>
                    <a:pt x="835" y="1595"/>
                  </a:cubicBezTo>
                  <a:cubicBezTo>
                    <a:pt x="1239" y="1595"/>
                    <a:pt x="1588" y="1291"/>
                    <a:pt x="1632" y="881"/>
                  </a:cubicBezTo>
                  <a:cubicBezTo>
                    <a:pt x="1681" y="442"/>
                    <a:pt x="1361" y="47"/>
                    <a:pt x="917" y="6"/>
                  </a:cubicBezTo>
                  <a:cubicBezTo>
                    <a:pt x="887" y="2"/>
                    <a:pt x="857" y="0"/>
                    <a:pt x="8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2835519" y="2511292"/>
              <a:ext cx="23775" cy="23753"/>
            </a:xfrm>
            <a:custGeom>
              <a:avLst/>
              <a:gdLst/>
              <a:ahLst/>
              <a:cxnLst/>
              <a:rect l="l" t="t" r="r" b="b"/>
              <a:pathLst>
                <a:path w="1064" h="1063" extrusionOk="0">
                  <a:moveTo>
                    <a:pt x="523" y="0"/>
                  </a:moveTo>
                  <a:cubicBezTo>
                    <a:pt x="275" y="0"/>
                    <a:pt x="55" y="212"/>
                    <a:pt x="29" y="491"/>
                  </a:cubicBezTo>
                  <a:cubicBezTo>
                    <a:pt x="0" y="776"/>
                    <a:pt x="202" y="1032"/>
                    <a:pt x="480" y="1061"/>
                  </a:cubicBezTo>
                  <a:cubicBezTo>
                    <a:pt x="496" y="1062"/>
                    <a:pt x="512" y="1063"/>
                    <a:pt x="527" y="1063"/>
                  </a:cubicBezTo>
                  <a:cubicBezTo>
                    <a:pt x="780" y="1063"/>
                    <a:pt x="1009" y="863"/>
                    <a:pt x="1036" y="609"/>
                  </a:cubicBezTo>
                  <a:cubicBezTo>
                    <a:pt x="1064" y="337"/>
                    <a:pt x="834" y="32"/>
                    <a:pt x="577" y="4"/>
                  </a:cubicBezTo>
                  <a:cubicBezTo>
                    <a:pt x="559" y="2"/>
                    <a:pt x="541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2767881" y="2415589"/>
              <a:ext cx="22367" cy="24647"/>
            </a:xfrm>
            <a:custGeom>
              <a:avLst/>
              <a:gdLst/>
              <a:ahLst/>
              <a:cxnLst/>
              <a:rect l="l" t="t" r="r" b="b"/>
              <a:pathLst>
                <a:path w="1001" h="1103" extrusionOk="0">
                  <a:moveTo>
                    <a:pt x="484" y="0"/>
                  </a:moveTo>
                  <a:cubicBezTo>
                    <a:pt x="245" y="0"/>
                    <a:pt x="66" y="190"/>
                    <a:pt x="34" y="488"/>
                  </a:cubicBezTo>
                  <a:cubicBezTo>
                    <a:pt x="0" y="828"/>
                    <a:pt x="167" y="1071"/>
                    <a:pt x="450" y="1100"/>
                  </a:cubicBezTo>
                  <a:cubicBezTo>
                    <a:pt x="468" y="1102"/>
                    <a:pt x="485" y="1102"/>
                    <a:pt x="502" y="1102"/>
                  </a:cubicBezTo>
                  <a:cubicBezTo>
                    <a:pt x="744" y="1102"/>
                    <a:pt x="945" y="916"/>
                    <a:pt x="966" y="676"/>
                  </a:cubicBezTo>
                  <a:cubicBezTo>
                    <a:pt x="1001" y="336"/>
                    <a:pt x="806" y="30"/>
                    <a:pt x="534" y="3"/>
                  </a:cubicBezTo>
                  <a:cubicBezTo>
                    <a:pt x="517" y="1"/>
                    <a:pt x="500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2839720" y="2436593"/>
              <a:ext cx="22971" cy="23507"/>
            </a:xfrm>
            <a:custGeom>
              <a:avLst/>
              <a:gdLst/>
              <a:ahLst/>
              <a:cxnLst/>
              <a:rect l="l" t="t" r="r" b="b"/>
              <a:pathLst>
                <a:path w="1028" h="1052" extrusionOk="0">
                  <a:moveTo>
                    <a:pt x="490" y="1"/>
                  </a:moveTo>
                  <a:cubicBezTo>
                    <a:pt x="261" y="1"/>
                    <a:pt x="80" y="180"/>
                    <a:pt x="42" y="445"/>
                  </a:cubicBezTo>
                  <a:cubicBezTo>
                    <a:pt x="1" y="756"/>
                    <a:pt x="174" y="1013"/>
                    <a:pt x="453" y="1048"/>
                  </a:cubicBezTo>
                  <a:cubicBezTo>
                    <a:pt x="471" y="1050"/>
                    <a:pt x="490" y="1051"/>
                    <a:pt x="509" y="1051"/>
                  </a:cubicBezTo>
                  <a:cubicBezTo>
                    <a:pt x="748" y="1051"/>
                    <a:pt x="947" y="884"/>
                    <a:pt x="979" y="638"/>
                  </a:cubicBezTo>
                  <a:cubicBezTo>
                    <a:pt x="1028" y="340"/>
                    <a:pt x="828" y="41"/>
                    <a:pt x="563" y="6"/>
                  </a:cubicBezTo>
                  <a:cubicBezTo>
                    <a:pt x="538" y="3"/>
                    <a:pt x="514" y="1"/>
                    <a:pt x="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796259" y="2504522"/>
              <a:ext cx="22859" cy="21362"/>
            </a:xfrm>
            <a:custGeom>
              <a:avLst/>
              <a:gdLst/>
              <a:ahLst/>
              <a:cxnLst/>
              <a:rect l="l" t="t" r="r" b="b"/>
              <a:pathLst>
                <a:path w="1023" h="956" extrusionOk="0">
                  <a:moveTo>
                    <a:pt x="401" y="0"/>
                  </a:moveTo>
                  <a:cubicBezTo>
                    <a:pt x="397" y="0"/>
                    <a:pt x="393" y="1"/>
                    <a:pt x="389" y="2"/>
                  </a:cubicBezTo>
                  <a:cubicBezTo>
                    <a:pt x="272" y="30"/>
                    <a:pt x="112" y="23"/>
                    <a:pt x="56" y="98"/>
                  </a:cubicBezTo>
                  <a:cubicBezTo>
                    <a:pt x="1" y="175"/>
                    <a:pt x="29" y="335"/>
                    <a:pt x="56" y="447"/>
                  </a:cubicBezTo>
                  <a:cubicBezTo>
                    <a:pt x="77" y="550"/>
                    <a:pt x="154" y="640"/>
                    <a:pt x="209" y="739"/>
                  </a:cubicBezTo>
                  <a:cubicBezTo>
                    <a:pt x="297" y="885"/>
                    <a:pt x="423" y="956"/>
                    <a:pt x="574" y="956"/>
                  </a:cubicBezTo>
                  <a:cubicBezTo>
                    <a:pt x="615" y="956"/>
                    <a:pt x="658" y="951"/>
                    <a:pt x="702" y="940"/>
                  </a:cubicBezTo>
                  <a:cubicBezTo>
                    <a:pt x="889" y="899"/>
                    <a:pt x="1022" y="697"/>
                    <a:pt x="1014" y="488"/>
                  </a:cubicBezTo>
                  <a:cubicBezTo>
                    <a:pt x="1001" y="182"/>
                    <a:pt x="856" y="57"/>
                    <a:pt x="466" y="15"/>
                  </a:cubicBezTo>
                  <a:cubicBezTo>
                    <a:pt x="454" y="15"/>
                    <a:pt x="427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2882712" y="2431409"/>
              <a:ext cx="22367" cy="22367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10" y="1"/>
                  </a:moveTo>
                  <a:cubicBezTo>
                    <a:pt x="299" y="1"/>
                    <a:pt x="75" y="212"/>
                    <a:pt x="35" y="453"/>
                  </a:cubicBezTo>
                  <a:cubicBezTo>
                    <a:pt x="0" y="703"/>
                    <a:pt x="180" y="953"/>
                    <a:pt x="430" y="995"/>
                  </a:cubicBezTo>
                  <a:cubicBezTo>
                    <a:pt x="453" y="999"/>
                    <a:pt x="476" y="1001"/>
                    <a:pt x="499" y="1001"/>
                  </a:cubicBezTo>
                  <a:cubicBezTo>
                    <a:pt x="720" y="1001"/>
                    <a:pt x="934" y="826"/>
                    <a:pt x="965" y="593"/>
                  </a:cubicBezTo>
                  <a:cubicBezTo>
                    <a:pt x="1000" y="343"/>
                    <a:pt x="785" y="37"/>
                    <a:pt x="549" y="3"/>
                  </a:cubicBezTo>
                  <a:cubicBezTo>
                    <a:pt x="536" y="2"/>
                    <a:pt x="523" y="1"/>
                    <a:pt x="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2736509" y="2347436"/>
              <a:ext cx="22233" cy="21407"/>
            </a:xfrm>
            <a:custGeom>
              <a:avLst/>
              <a:gdLst/>
              <a:ahLst/>
              <a:cxnLst/>
              <a:rect l="l" t="t" r="r" b="b"/>
              <a:pathLst>
                <a:path w="995" h="958" extrusionOk="0">
                  <a:moveTo>
                    <a:pt x="474" y="0"/>
                  </a:moveTo>
                  <a:cubicBezTo>
                    <a:pt x="254" y="0"/>
                    <a:pt x="54" y="200"/>
                    <a:pt x="29" y="461"/>
                  </a:cubicBezTo>
                  <a:cubicBezTo>
                    <a:pt x="1" y="698"/>
                    <a:pt x="203" y="928"/>
                    <a:pt x="453" y="954"/>
                  </a:cubicBezTo>
                  <a:cubicBezTo>
                    <a:pt x="472" y="956"/>
                    <a:pt x="490" y="958"/>
                    <a:pt x="509" y="958"/>
                  </a:cubicBezTo>
                  <a:cubicBezTo>
                    <a:pt x="740" y="958"/>
                    <a:pt x="927" y="797"/>
                    <a:pt x="959" y="559"/>
                  </a:cubicBezTo>
                  <a:cubicBezTo>
                    <a:pt x="994" y="303"/>
                    <a:pt x="771" y="24"/>
                    <a:pt x="514" y="3"/>
                  </a:cubicBezTo>
                  <a:cubicBezTo>
                    <a:pt x="501" y="1"/>
                    <a:pt x="487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2730922" y="2508655"/>
              <a:ext cx="17720" cy="24155"/>
            </a:xfrm>
            <a:custGeom>
              <a:avLst/>
              <a:gdLst/>
              <a:ahLst/>
              <a:cxnLst/>
              <a:rect l="l" t="t" r="r" b="b"/>
              <a:pathLst>
                <a:path w="793" h="1081" extrusionOk="0">
                  <a:moveTo>
                    <a:pt x="362" y="0"/>
                  </a:moveTo>
                  <a:cubicBezTo>
                    <a:pt x="245" y="0"/>
                    <a:pt x="129" y="75"/>
                    <a:pt x="78" y="213"/>
                  </a:cubicBezTo>
                  <a:cubicBezTo>
                    <a:pt x="29" y="372"/>
                    <a:pt x="1" y="539"/>
                    <a:pt x="1" y="705"/>
                  </a:cubicBezTo>
                  <a:cubicBezTo>
                    <a:pt x="1" y="914"/>
                    <a:pt x="181" y="1080"/>
                    <a:pt x="383" y="1080"/>
                  </a:cubicBezTo>
                  <a:cubicBezTo>
                    <a:pt x="388" y="1080"/>
                    <a:pt x="393" y="1081"/>
                    <a:pt x="399" y="1081"/>
                  </a:cubicBezTo>
                  <a:cubicBezTo>
                    <a:pt x="599" y="1081"/>
                    <a:pt x="752" y="927"/>
                    <a:pt x="793" y="609"/>
                  </a:cubicBezTo>
                  <a:cubicBezTo>
                    <a:pt x="758" y="512"/>
                    <a:pt x="716" y="303"/>
                    <a:pt x="604" y="137"/>
                  </a:cubicBezTo>
                  <a:cubicBezTo>
                    <a:pt x="542" y="44"/>
                    <a:pt x="45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2787589" y="2591265"/>
              <a:ext cx="19083" cy="22770"/>
            </a:xfrm>
            <a:custGeom>
              <a:avLst/>
              <a:gdLst/>
              <a:ahLst/>
              <a:cxnLst/>
              <a:rect l="l" t="t" r="r" b="b"/>
              <a:pathLst>
                <a:path w="854" h="1019" extrusionOk="0">
                  <a:moveTo>
                    <a:pt x="449" y="1"/>
                  </a:moveTo>
                  <a:cubicBezTo>
                    <a:pt x="255" y="1"/>
                    <a:pt x="67" y="244"/>
                    <a:pt x="27" y="550"/>
                  </a:cubicBezTo>
                  <a:cubicBezTo>
                    <a:pt x="0" y="780"/>
                    <a:pt x="152" y="989"/>
                    <a:pt x="375" y="1017"/>
                  </a:cubicBezTo>
                  <a:cubicBezTo>
                    <a:pt x="387" y="1018"/>
                    <a:pt x="399" y="1019"/>
                    <a:pt x="411" y="1019"/>
                  </a:cubicBezTo>
                  <a:cubicBezTo>
                    <a:pt x="618" y="1019"/>
                    <a:pt x="800" y="858"/>
                    <a:pt x="819" y="642"/>
                  </a:cubicBezTo>
                  <a:cubicBezTo>
                    <a:pt x="854" y="350"/>
                    <a:pt x="674" y="24"/>
                    <a:pt x="472" y="2"/>
                  </a:cubicBezTo>
                  <a:cubicBezTo>
                    <a:pt x="464" y="1"/>
                    <a:pt x="457" y="1"/>
                    <a:pt x="4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2807275" y="2389601"/>
              <a:ext cx="18703" cy="21853"/>
            </a:xfrm>
            <a:custGeom>
              <a:avLst/>
              <a:gdLst/>
              <a:ahLst/>
              <a:cxnLst/>
              <a:rect l="l" t="t" r="r" b="b"/>
              <a:pathLst>
                <a:path w="837" h="978" extrusionOk="0">
                  <a:moveTo>
                    <a:pt x="416" y="1"/>
                  </a:moveTo>
                  <a:cubicBezTo>
                    <a:pt x="385" y="1"/>
                    <a:pt x="353" y="5"/>
                    <a:pt x="321" y="12"/>
                  </a:cubicBezTo>
                  <a:cubicBezTo>
                    <a:pt x="126" y="61"/>
                    <a:pt x="1" y="241"/>
                    <a:pt x="21" y="449"/>
                  </a:cubicBezTo>
                  <a:cubicBezTo>
                    <a:pt x="56" y="749"/>
                    <a:pt x="244" y="978"/>
                    <a:pt x="453" y="978"/>
                  </a:cubicBezTo>
                  <a:cubicBezTo>
                    <a:pt x="646" y="978"/>
                    <a:pt x="771" y="818"/>
                    <a:pt x="799" y="561"/>
                  </a:cubicBezTo>
                  <a:cubicBezTo>
                    <a:pt x="836" y="239"/>
                    <a:pt x="660" y="1"/>
                    <a:pt x="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2614974" y="2485707"/>
              <a:ext cx="20379" cy="19194"/>
            </a:xfrm>
            <a:custGeom>
              <a:avLst/>
              <a:gdLst/>
              <a:ahLst/>
              <a:cxnLst/>
              <a:rect l="l" t="t" r="r" b="b"/>
              <a:pathLst>
                <a:path w="912" h="859" extrusionOk="0">
                  <a:moveTo>
                    <a:pt x="448" y="1"/>
                  </a:moveTo>
                  <a:cubicBezTo>
                    <a:pt x="221" y="1"/>
                    <a:pt x="34" y="166"/>
                    <a:pt x="16" y="392"/>
                  </a:cubicBezTo>
                  <a:cubicBezTo>
                    <a:pt x="1" y="622"/>
                    <a:pt x="176" y="837"/>
                    <a:pt x="404" y="857"/>
                  </a:cubicBezTo>
                  <a:cubicBezTo>
                    <a:pt x="417" y="858"/>
                    <a:pt x="430" y="859"/>
                    <a:pt x="443" y="859"/>
                  </a:cubicBezTo>
                  <a:cubicBezTo>
                    <a:pt x="670" y="859"/>
                    <a:pt x="871" y="678"/>
                    <a:pt x="891" y="455"/>
                  </a:cubicBezTo>
                  <a:cubicBezTo>
                    <a:pt x="911" y="225"/>
                    <a:pt x="738" y="24"/>
                    <a:pt x="501" y="4"/>
                  </a:cubicBezTo>
                  <a:cubicBezTo>
                    <a:pt x="483" y="2"/>
                    <a:pt x="465" y="1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2682657" y="2476255"/>
              <a:ext cx="18658" cy="17474"/>
            </a:xfrm>
            <a:custGeom>
              <a:avLst/>
              <a:gdLst/>
              <a:ahLst/>
              <a:cxnLst/>
              <a:rect l="l" t="t" r="r" b="b"/>
              <a:pathLst>
                <a:path w="835" h="782" extrusionOk="0">
                  <a:moveTo>
                    <a:pt x="421" y="0"/>
                  </a:moveTo>
                  <a:cubicBezTo>
                    <a:pt x="220" y="0"/>
                    <a:pt x="41" y="152"/>
                    <a:pt x="22" y="357"/>
                  </a:cubicBezTo>
                  <a:cubicBezTo>
                    <a:pt x="1" y="572"/>
                    <a:pt x="147" y="753"/>
                    <a:pt x="356" y="780"/>
                  </a:cubicBezTo>
                  <a:cubicBezTo>
                    <a:pt x="368" y="781"/>
                    <a:pt x="381" y="782"/>
                    <a:pt x="394" y="782"/>
                  </a:cubicBezTo>
                  <a:cubicBezTo>
                    <a:pt x="596" y="782"/>
                    <a:pt x="794" y="622"/>
                    <a:pt x="814" y="420"/>
                  </a:cubicBezTo>
                  <a:cubicBezTo>
                    <a:pt x="834" y="218"/>
                    <a:pt x="681" y="30"/>
                    <a:pt x="472" y="3"/>
                  </a:cubicBezTo>
                  <a:cubicBezTo>
                    <a:pt x="455" y="1"/>
                    <a:pt x="438" y="0"/>
                    <a:pt x="4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2652715" y="2409086"/>
              <a:ext cx="17563" cy="17608"/>
            </a:xfrm>
            <a:custGeom>
              <a:avLst/>
              <a:gdLst/>
              <a:ahLst/>
              <a:cxnLst/>
              <a:rect l="l" t="t" r="r" b="b"/>
              <a:pathLst>
                <a:path w="786" h="788" extrusionOk="0">
                  <a:moveTo>
                    <a:pt x="439" y="1"/>
                  </a:moveTo>
                  <a:cubicBezTo>
                    <a:pt x="241" y="1"/>
                    <a:pt x="41" y="180"/>
                    <a:pt x="20" y="377"/>
                  </a:cubicBezTo>
                  <a:cubicBezTo>
                    <a:pt x="0" y="571"/>
                    <a:pt x="145" y="766"/>
                    <a:pt x="341" y="786"/>
                  </a:cubicBezTo>
                  <a:cubicBezTo>
                    <a:pt x="352" y="787"/>
                    <a:pt x="364" y="788"/>
                    <a:pt x="376" y="788"/>
                  </a:cubicBezTo>
                  <a:cubicBezTo>
                    <a:pt x="570" y="788"/>
                    <a:pt x="739" y="620"/>
                    <a:pt x="764" y="391"/>
                  </a:cubicBezTo>
                  <a:cubicBezTo>
                    <a:pt x="786" y="189"/>
                    <a:pt x="661" y="22"/>
                    <a:pt x="472" y="2"/>
                  </a:cubicBezTo>
                  <a:cubicBezTo>
                    <a:pt x="461" y="1"/>
                    <a:pt x="450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2751860" y="2475741"/>
              <a:ext cx="15709" cy="13429"/>
            </a:xfrm>
            <a:custGeom>
              <a:avLst/>
              <a:gdLst/>
              <a:ahLst/>
              <a:cxnLst/>
              <a:rect l="l" t="t" r="r" b="b"/>
              <a:pathLst>
                <a:path w="703" h="601" extrusionOk="0">
                  <a:moveTo>
                    <a:pt x="338" y="0"/>
                  </a:moveTo>
                  <a:cubicBezTo>
                    <a:pt x="167" y="0"/>
                    <a:pt x="33" y="92"/>
                    <a:pt x="16" y="228"/>
                  </a:cubicBezTo>
                  <a:cubicBezTo>
                    <a:pt x="1" y="386"/>
                    <a:pt x="154" y="575"/>
                    <a:pt x="327" y="595"/>
                  </a:cubicBezTo>
                  <a:cubicBezTo>
                    <a:pt x="352" y="598"/>
                    <a:pt x="375" y="600"/>
                    <a:pt x="397" y="600"/>
                  </a:cubicBezTo>
                  <a:cubicBezTo>
                    <a:pt x="545" y="600"/>
                    <a:pt x="639" y="518"/>
                    <a:pt x="676" y="373"/>
                  </a:cubicBezTo>
                  <a:cubicBezTo>
                    <a:pt x="702" y="171"/>
                    <a:pt x="592" y="33"/>
                    <a:pt x="404" y="5"/>
                  </a:cubicBezTo>
                  <a:cubicBezTo>
                    <a:pt x="382" y="2"/>
                    <a:pt x="360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5" name="Google Shape;355;p11"/>
          <p:cNvGrpSpPr/>
          <p:nvPr/>
        </p:nvGrpSpPr>
        <p:grpSpPr>
          <a:xfrm rot="-3950899">
            <a:off x="3269883" y="-278663"/>
            <a:ext cx="920317" cy="1172182"/>
            <a:chOff x="5067625" y="4040775"/>
            <a:chExt cx="285050" cy="363050"/>
          </a:xfrm>
        </p:grpSpPr>
        <p:sp>
          <p:nvSpPr>
            <p:cNvPr id="356" name="Google Shape;356;p11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9" name="Google Shape;359;p11"/>
          <p:cNvGrpSpPr/>
          <p:nvPr/>
        </p:nvGrpSpPr>
        <p:grpSpPr>
          <a:xfrm rot="2472814">
            <a:off x="-306849" y="-1166492"/>
            <a:ext cx="2658381" cy="2800125"/>
            <a:chOff x="5648800" y="3205550"/>
            <a:chExt cx="713625" cy="751675"/>
          </a:xfrm>
        </p:grpSpPr>
        <p:sp>
          <p:nvSpPr>
            <p:cNvPr id="360" name="Google Shape;360;p11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4" name="Google Shape;364;p11"/>
          <p:cNvSpPr/>
          <p:nvPr/>
        </p:nvSpPr>
        <p:spPr>
          <a:xfrm rot="5975030">
            <a:off x="-316414" y="4700506"/>
            <a:ext cx="2812083" cy="2102509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11"/>
          <p:cNvSpPr/>
          <p:nvPr/>
        </p:nvSpPr>
        <p:spPr>
          <a:xfrm rot="-4208771">
            <a:off x="216831" y="3746639"/>
            <a:ext cx="2276240" cy="323910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11"/>
          <p:cNvSpPr/>
          <p:nvPr/>
        </p:nvSpPr>
        <p:spPr>
          <a:xfrm rot="-2343514">
            <a:off x="8006300" y="3207243"/>
            <a:ext cx="2276263" cy="323906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3"/>
          <p:cNvSpPr txBox="1">
            <a:spLocks noGrp="1"/>
          </p:cNvSpPr>
          <p:nvPr>
            <p:ph type="title"/>
          </p:nvPr>
        </p:nvSpPr>
        <p:spPr>
          <a:xfrm>
            <a:off x="1790313" y="174300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2" hasCustomPrompt="1"/>
          </p:nvPr>
        </p:nvSpPr>
        <p:spPr>
          <a:xfrm>
            <a:off x="916413" y="174300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1"/>
          </p:nvPr>
        </p:nvSpPr>
        <p:spPr>
          <a:xfrm>
            <a:off x="1790313" y="2248105"/>
            <a:ext cx="262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4"/>
          </p:nvPr>
        </p:nvSpPr>
        <p:spPr>
          <a:xfrm>
            <a:off x="1790313" y="327495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title" idx="5" hasCustomPrompt="1"/>
          </p:nvPr>
        </p:nvSpPr>
        <p:spPr>
          <a:xfrm>
            <a:off x="916413" y="327495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6"/>
          </p:nvPr>
        </p:nvSpPr>
        <p:spPr>
          <a:xfrm>
            <a:off x="1790313" y="3780055"/>
            <a:ext cx="262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7"/>
          </p:nvPr>
        </p:nvSpPr>
        <p:spPr>
          <a:xfrm>
            <a:off x="5607388" y="174300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8" hasCustomPrompt="1"/>
          </p:nvPr>
        </p:nvSpPr>
        <p:spPr>
          <a:xfrm>
            <a:off x="4733488" y="174300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9"/>
          </p:nvPr>
        </p:nvSpPr>
        <p:spPr>
          <a:xfrm>
            <a:off x="5607388" y="2248105"/>
            <a:ext cx="262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13"/>
          </p:nvPr>
        </p:nvSpPr>
        <p:spPr>
          <a:xfrm>
            <a:off x="5607388" y="327495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title" idx="14" hasCustomPrompt="1"/>
          </p:nvPr>
        </p:nvSpPr>
        <p:spPr>
          <a:xfrm>
            <a:off x="4733488" y="327495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15"/>
          </p:nvPr>
        </p:nvSpPr>
        <p:spPr>
          <a:xfrm>
            <a:off x="5607388" y="3780055"/>
            <a:ext cx="2620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3"/>
          <p:cNvSpPr/>
          <p:nvPr/>
        </p:nvSpPr>
        <p:spPr>
          <a:xfrm rot="-9761076">
            <a:off x="6668373" y="-1575384"/>
            <a:ext cx="4045497" cy="3024696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3" name="Google Shape;383;p13"/>
          <p:cNvGrpSpPr/>
          <p:nvPr/>
        </p:nvGrpSpPr>
        <p:grpSpPr>
          <a:xfrm rot="6003254">
            <a:off x="8179626" y="3913627"/>
            <a:ext cx="2280233" cy="2334373"/>
            <a:chOff x="4274225" y="3458650"/>
            <a:chExt cx="504350" cy="516325"/>
          </a:xfrm>
        </p:grpSpPr>
        <p:sp>
          <p:nvSpPr>
            <p:cNvPr id="384" name="Google Shape;384;p13"/>
            <p:cNvSpPr/>
            <p:nvPr/>
          </p:nvSpPr>
          <p:spPr>
            <a:xfrm>
              <a:off x="4421100" y="3591225"/>
              <a:ext cx="340975" cy="141825"/>
            </a:xfrm>
            <a:custGeom>
              <a:avLst/>
              <a:gdLst/>
              <a:ahLst/>
              <a:cxnLst/>
              <a:rect l="l" t="t" r="r" b="b"/>
              <a:pathLst>
                <a:path w="13639" h="5673" extrusionOk="0">
                  <a:moveTo>
                    <a:pt x="5468" y="0"/>
                  </a:moveTo>
                  <a:cubicBezTo>
                    <a:pt x="5200" y="0"/>
                    <a:pt x="4932" y="3"/>
                    <a:pt x="4664" y="3"/>
                  </a:cubicBezTo>
                  <a:cubicBezTo>
                    <a:pt x="4324" y="9"/>
                    <a:pt x="4005" y="78"/>
                    <a:pt x="3683" y="179"/>
                  </a:cubicBezTo>
                  <a:cubicBezTo>
                    <a:pt x="3526" y="229"/>
                    <a:pt x="3451" y="305"/>
                    <a:pt x="3401" y="456"/>
                  </a:cubicBezTo>
                  <a:cubicBezTo>
                    <a:pt x="3187" y="1091"/>
                    <a:pt x="2790" y="1612"/>
                    <a:pt x="2338" y="2077"/>
                  </a:cubicBezTo>
                  <a:cubicBezTo>
                    <a:pt x="1641" y="2787"/>
                    <a:pt x="913" y="3472"/>
                    <a:pt x="189" y="4170"/>
                  </a:cubicBezTo>
                  <a:cubicBezTo>
                    <a:pt x="127" y="4226"/>
                    <a:pt x="63" y="4290"/>
                    <a:pt x="0" y="4345"/>
                  </a:cubicBezTo>
                  <a:cubicBezTo>
                    <a:pt x="51" y="4345"/>
                    <a:pt x="83" y="4333"/>
                    <a:pt x="121" y="4321"/>
                  </a:cubicBezTo>
                  <a:cubicBezTo>
                    <a:pt x="849" y="4038"/>
                    <a:pt x="1609" y="3881"/>
                    <a:pt x="2395" y="3849"/>
                  </a:cubicBezTo>
                  <a:cubicBezTo>
                    <a:pt x="2448" y="3847"/>
                    <a:pt x="2500" y="3846"/>
                    <a:pt x="2552" y="3846"/>
                  </a:cubicBezTo>
                  <a:cubicBezTo>
                    <a:pt x="3577" y="3846"/>
                    <a:pt x="4448" y="4204"/>
                    <a:pt x="5154" y="4980"/>
                  </a:cubicBezTo>
                  <a:cubicBezTo>
                    <a:pt x="5241" y="5069"/>
                    <a:pt x="5324" y="5157"/>
                    <a:pt x="5418" y="5232"/>
                  </a:cubicBezTo>
                  <a:cubicBezTo>
                    <a:pt x="5656" y="5446"/>
                    <a:pt x="5940" y="5590"/>
                    <a:pt x="6260" y="5621"/>
                  </a:cubicBezTo>
                  <a:cubicBezTo>
                    <a:pt x="6483" y="5642"/>
                    <a:pt x="6709" y="5673"/>
                    <a:pt x="6933" y="5673"/>
                  </a:cubicBezTo>
                  <a:cubicBezTo>
                    <a:pt x="6994" y="5673"/>
                    <a:pt x="7054" y="5671"/>
                    <a:pt x="7115" y="5665"/>
                  </a:cubicBezTo>
                  <a:cubicBezTo>
                    <a:pt x="7674" y="5615"/>
                    <a:pt x="8240" y="5534"/>
                    <a:pt x="8799" y="5446"/>
                  </a:cubicBezTo>
                  <a:cubicBezTo>
                    <a:pt x="9496" y="5333"/>
                    <a:pt x="10195" y="5175"/>
                    <a:pt x="10905" y="5131"/>
                  </a:cubicBezTo>
                  <a:cubicBezTo>
                    <a:pt x="10996" y="5125"/>
                    <a:pt x="11086" y="5121"/>
                    <a:pt x="11176" y="5121"/>
                  </a:cubicBezTo>
                  <a:cubicBezTo>
                    <a:pt x="11691" y="5121"/>
                    <a:pt x="12179" y="5231"/>
                    <a:pt x="12646" y="5477"/>
                  </a:cubicBezTo>
                  <a:cubicBezTo>
                    <a:pt x="12753" y="5534"/>
                    <a:pt x="12858" y="5584"/>
                    <a:pt x="12991" y="5647"/>
                  </a:cubicBezTo>
                  <a:cubicBezTo>
                    <a:pt x="12979" y="5584"/>
                    <a:pt x="12971" y="5540"/>
                    <a:pt x="12965" y="5496"/>
                  </a:cubicBezTo>
                  <a:cubicBezTo>
                    <a:pt x="12916" y="5137"/>
                    <a:pt x="12872" y="4774"/>
                    <a:pt x="12953" y="4415"/>
                  </a:cubicBezTo>
                  <a:cubicBezTo>
                    <a:pt x="13060" y="3950"/>
                    <a:pt x="13180" y="3486"/>
                    <a:pt x="13311" y="3020"/>
                  </a:cubicBezTo>
                  <a:cubicBezTo>
                    <a:pt x="13406" y="2712"/>
                    <a:pt x="13525" y="2404"/>
                    <a:pt x="13638" y="2083"/>
                  </a:cubicBezTo>
                  <a:cubicBezTo>
                    <a:pt x="13116" y="1964"/>
                    <a:pt x="12745" y="1630"/>
                    <a:pt x="12406" y="1253"/>
                  </a:cubicBezTo>
                  <a:cubicBezTo>
                    <a:pt x="12281" y="1110"/>
                    <a:pt x="12112" y="1041"/>
                    <a:pt x="11923" y="1015"/>
                  </a:cubicBezTo>
                  <a:cubicBezTo>
                    <a:pt x="11783" y="992"/>
                    <a:pt x="11644" y="982"/>
                    <a:pt x="11505" y="982"/>
                  </a:cubicBezTo>
                  <a:cubicBezTo>
                    <a:pt x="11224" y="982"/>
                    <a:pt x="10945" y="1025"/>
                    <a:pt x="10671" y="1097"/>
                  </a:cubicBezTo>
                  <a:cubicBezTo>
                    <a:pt x="10169" y="1223"/>
                    <a:pt x="9667" y="1374"/>
                    <a:pt x="9163" y="1499"/>
                  </a:cubicBezTo>
                  <a:cubicBezTo>
                    <a:pt x="8987" y="1545"/>
                    <a:pt x="8815" y="1568"/>
                    <a:pt x="8646" y="1568"/>
                  </a:cubicBezTo>
                  <a:cubicBezTo>
                    <a:pt x="8254" y="1568"/>
                    <a:pt x="7886" y="1440"/>
                    <a:pt x="7561" y="1154"/>
                  </a:cubicBezTo>
                  <a:cubicBezTo>
                    <a:pt x="7391" y="1009"/>
                    <a:pt x="7240" y="839"/>
                    <a:pt x="7115" y="658"/>
                  </a:cubicBezTo>
                  <a:cubicBezTo>
                    <a:pt x="6807" y="229"/>
                    <a:pt x="6392" y="17"/>
                    <a:pt x="5870" y="3"/>
                  </a:cubicBezTo>
                  <a:cubicBezTo>
                    <a:pt x="5736" y="1"/>
                    <a:pt x="5602" y="0"/>
                    <a:pt x="5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4326525" y="3741650"/>
              <a:ext cx="432850" cy="90050"/>
            </a:xfrm>
            <a:custGeom>
              <a:avLst/>
              <a:gdLst/>
              <a:ahLst/>
              <a:cxnLst/>
              <a:rect l="l" t="t" r="r" b="b"/>
              <a:pathLst>
                <a:path w="17314" h="3602" extrusionOk="0">
                  <a:moveTo>
                    <a:pt x="4149" y="1"/>
                  </a:moveTo>
                  <a:cubicBezTo>
                    <a:pt x="3841" y="1"/>
                    <a:pt x="3533" y="26"/>
                    <a:pt x="3225" y="83"/>
                  </a:cubicBezTo>
                  <a:cubicBezTo>
                    <a:pt x="2564" y="202"/>
                    <a:pt x="1935" y="440"/>
                    <a:pt x="1314" y="680"/>
                  </a:cubicBezTo>
                  <a:cubicBezTo>
                    <a:pt x="1276" y="692"/>
                    <a:pt x="1239" y="730"/>
                    <a:pt x="1207" y="761"/>
                  </a:cubicBezTo>
                  <a:cubicBezTo>
                    <a:pt x="868" y="1107"/>
                    <a:pt x="528" y="1458"/>
                    <a:pt x="195" y="1811"/>
                  </a:cubicBezTo>
                  <a:cubicBezTo>
                    <a:pt x="133" y="1880"/>
                    <a:pt x="70" y="1948"/>
                    <a:pt x="0" y="2037"/>
                  </a:cubicBezTo>
                  <a:cubicBezTo>
                    <a:pt x="44" y="2037"/>
                    <a:pt x="64" y="2043"/>
                    <a:pt x="88" y="2043"/>
                  </a:cubicBezTo>
                  <a:cubicBezTo>
                    <a:pt x="480" y="2043"/>
                    <a:pt x="877" y="2036"/>
                    <a:pt x="1271" y="2036"/>
                  </a:cubicBezTo>
                  <a:cubicBezTo>
                    <a:pt x="1370" y="2036"/>
                    <a:pt x="1468" y="2036"/>
                    <a:pt x="1566" y="2037"/>
                  </a:cubicBezTo>
                  <a:cubicBezTo>
                    <a:pt x="1811" y="2037"/>
                    <a:pt x="2056" y="2029"/>
                    <a:pt x="2300" y="2029"/>
                  </a:cubicBezTo>
                  <a:cubicBezTo>
                    <a:pt x="2543" y="2029"/>
                    <a:pt x="2785" y="2037"/>
                    <a:pt x="3023" y="2069"/>
                  </a:cubicBezTo>
                  <a:cubicBezTo>
                    <a:pt x="4017" y="2194"/>
                    <a:pt x="4946" y="2521"/>
                    <a:pt x="5744" y="3162"/>
                  </a:cubicBezTo>
                  <a:cubicBezTo>
                    <a:pt x="6065" y="3422"/>
                    <a:pt x="6430" y="3535"/>
                    <a:pt x="6820" y="3535"/>
                  </a:cubicBezTo>
                  <a:cubicBezTo>
                    <a:pt x="6919" y="3535"/>
                    <a:pt x="7019" y="3528"/>
                    <a:pt x="7121" y="3514"/>
                  </a:cubicBezTo>
                  <a:cubicBezTo>
                    <a:pt x="7454" y="3464"/>
                    <a:pt x="7794" y="3401"/>
                    <a:pt x="8127" y="3331"/>
                  </a:cubicBezTo>
                  <a:cubicBezTo>
                    <a:pt x="9459" y="3067"/>
                    <a:pt x="10797" y="2797"/>
                    <a:pt x="12154" y="2696"/>
                  </a:cubicBezTo>
                  <a:cubicBezTo>
                    <a:pt x="12477" y="2672"/>
                    <a:pt x="12799" y="2651"/>
                    <a:pt x="13121" y="2651"/>
                  </a:cubicBezTo>
                  <a:cubicBezTo>
                    <a:pt x="13371" y="2651"/>
                    <a:pt x="13621" y="2663"/>
                    <a:pt x="13871" y="2696"/>
                  </a:cubicBezTo>
                  <a:cubicBezTo>
                    <a:pt x="14756" y="2810"/>
                    <a:pt x="15605" y="3049"/>
                    <a:pt x="16435" y="3375"/>
                  </a:cubicBezTo>
                  <a:cubicBezTo>
                    <a:pt x="16635" y="3457"/>
                    <a:pt x="16843" y="3526"/>
                    <a:pt x="17050" y="3601"/>
                  </a:cubicBezTo>
                  <a:cubicBezTo>
                    <a:pt x="17282" y="3149"/>
                    <a:pt x="17314" y="2678"/>
                    <a:pt x="17308" y="2188"/>
                  </a:cubicBezTo>
                  <a:cubicBezTo>
                    <a:pt x="16699" y="2137"/>
                    <a:pt x="16165" y="1930"/>
                    <a:pt x="15680" y="1585"/>
                  </a:cubicBezTo>
                  <a:cubicBezTo>
                    <a:pt x="15599" y="1527"/>
                    <a:pt x="15510" y="1484"/>
                    <a:pt x="15429" y="1428"/>
                  </a:cubicBezTo>
                  <a:cubicBezTo>
                    <a:pt x="15165" y="1270"/>
                    <a:pt x="14883" y="1170"/>
                    <a:pt x="14575" y="1126"/>
                  </a:cubicBezTo>
                  <a:cubicBezTo>
                    <a:pt x="14365" y="1096"/>
                    <a:pt x="14155" y="1084"/>
                    <a:pt x="13946" y="1084"/>
                  </a:cubicBezTo>
                  <a:cubicBezTo>
                    <a:pt x="13580" y="1084"/>
                    <a:pt x="13214" y="1122"/>
                    <a:pt x="12846" y="1170"/>
                  </a:cubicBezTo>
                  <a:cubicBezTo>
                    <a:pt x="12079" y="1270"/>
                    <a:pt x="11312" y="1390"/>
                    <a:pt x="10546" y="1509"/>
                  </a:cubicBezTo>
                  <a:cubicBezTo>
                    <a:pt x="10287" y="1550"/>
                    <a:pt x="10032" y="1571"/>
                    <a:pt x="9780" y="1571"/>
                  </a:cubicBezTo>
                  <a:cubicBezTo>
                    <a:pt x="8992" y="1571"/>
                    <a:pt x="8241" y="1368"/>
                    <a:pt x="7536" y="944"/>
                  </a:cubicBezTo>
                  <a:cubicBezTo>
                    <a:pt x="6869" y="547"/>
                    <a:pt x="6166" y="283"/>
                    <a:pt x="5412" y="132"/>
                  </a:cubicBezTo>
                  <a:cubicBezTo>
                    <a:pt x="4991" y="49"/>
                    <a:pt x="4569" y="1"/>
                    <a:pt x="4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280325" y="3799050"/>
              <a:ext cx="298700" cy="159750"/>
            </a:xfrm>
            <a:custGeom>
              <a:avLst/>
              <a:gdLst/>
              <a:ahLst/>
              <a:cxnLst/>
              <a:rect l="l" t="t" r="r" b="b"/>
              <a:pathLst>
                <a:path w="11948" h="6390" extrusionOk="0">
                  <a:moveTo>
                    <a:pt x="1700" y="0"/>
                  </a:moveTo>
                  <a:cubicBezTo>
                    <a:pt x="1661" y="0"/>
                    <a:pt x="1622" y="11"/>
                    <a:pt x="1584" y="55"/>
                  </a:cubicBezTo>
                  <a:cubicBezTo>
                    <a:pt x="963" y="783"/>
                    <a:pt x="459" y="1583"/>
                    <a:pt x="126" y="2480"/>
                  </a:cubicBezTo>
                  <a:cubicBezTo>
                    <a:pt x="82" y="2607"/>
                    <a:pt x="38" y="2732"/>
                    <a:pt x="1" y="2857"/>
                  </a:cubicBezTo>
                  <a:cubicBezTo>
                    <a:pt x="64" y="2814"/>
                    <a:pt x="108" y="2764"/>
                    <a:pt x="151" y="2714"/>
                  </a:cubicBezTo>
                  <a:cubicBezTo>
                    <a:pt x="529" y="2262"/>
                    <a:pt x="969" y="1903"/>
                    <a:pt x="1509" y="1682"/>
                  </a:cubicBezTo>
                  <a:cubicBezTo>
                    <a:pt x="1949" y="1507"/>
                    <a:pt x="2388" y="1325"/>
                    <a:pt x="2848" y="1198"/>
                  </a:cubicBezTo>
                  <a:cubicBezTo>
                    <a:pt x="3147" y="1113"/>
                    <a:pt x="3439" y="1071"/>
                    <a:pt x="3723" y="1071"/>
                  </a:cubicBezTo>
                  <a:cubicBezTo>
                    <a:pt x="4381" y="1071"/>
                    <a:pt x="4998" y="1298"/>
                    <a:pt x="5569" y="1746"/>
                  </a:cubicBezTo>
                  <a:cubicBezTo>
                    <a:pt x="6103" y="2161"/>
                    <a:pt x="6298" y="2707"/>
                    <a:pt x="6179" y="3361"/>
                  </a:cubicBezTo>
                  <a:cubicBezTo>
                    <a:pt x="6129" y="3612"/>
                    <a:pt x="6016" y="3851"/>
                    <a:pt x="5933" y="4090"/>
                  </a:cubicBezTo>
                  <a:cubicBezTo>
                    <a:pt x="5871" y="4272"/>
                    <a:pt x="5782" y="4441"/>
                    <a:pt x="5744" y="4624"/>
                  </a:cubicBezTo>
                  <a:cubicBezTo>
                    <a:pt x="5657" y="4995"/>
                    <a:pt x="5700" y="5372"/>
                    <a:pt x="5738" y="5749"/>
                  </a:cubicBezTo>
                  <a:cubicBezTo>
                    <a:pt x="5764" y="5981"/>
                    <a:pt x="5871" y="6183"/>
                    <a:pt x="5984" y="6390"/>
                  </a:cubicBezTo>
                  <a:cubicBezTo>
                    <a:pt x="6022" y="6372"/>
                    <a:pt x="6059" y="6364"/>
                    <a:pt x="6091" y="6346"/>
                  </a:cubicBezTo>
                  <a:cubicBezTo>
                    <a:pt x="6744" y="6013"/>
                    <a:pt x="7411" y="5705"/>
                    <a:pt x="8052" y="5354"/>
                  </a:cubicBezTo>
                  <a:cubicBezTo>
                    <a:pt x="9094" y="4768"/>
                    <a:pt x="10144" y="4222"/>
                    <a:pt x="11319" y="3933"/>
                  </a:cubicBezTo>
                  <a:cubicBezTo>
                    <a:pt x="11382" y="3921"/>
                    <a:pt x="11382" y="3883"/>
                    <a:pt x="11394" y="3832"/>
                  </a:cubicBezTo>
                  <a:cubicBezTo>
                    <a:pt x="11432" y="3612"/>
                    <a:pt x="11470" y="3393"/>
                    <a:pt x="11533" y="3185"/>
                  </a:cubicBezTo>
                  <a:cubicBezTo>
                    <a:pt x="11634" y="2839"/>
                    <a:pt x="11759" y="2500"/>
                    <a:pt x="11866" y="2155"/>
                  </a:cubicBezTo>
                  <a:cubicBezTo>
                    <a:pt x="11948" y="1885"/>
                    <a:pt x="11928" y="1613"/>
                    <a:pt x="11777" y="1363"/>
                  </a:cubicBezTo>
                  <a:cubicBezTo>
                    <a:pt x="11681" y="1205"/>
                    <a:pt x="11560" y="1130"/>
                    <a:pt x="11401" y="1130"/>
                  </a:cubicBezTo>
                  <a:cubicBezTo>
                    <a:pt x="11363" y="1130"/>
                    <a:pt x="11323" y="1134"/>
                    <a:pt x="11281" y="1142"/>
                  </a:cubicBezTo>
                  <a:cubicBezTo>
                    <a:pt x="10628" y="1262"/>
                    <a:pt x="9981" y="1387"/>
                    <a:pt x="9334" y="1520"/>
                  </a:cubicBezTo>
                  <a:cubicBezTo>
                    <a:pt x="9132" y="1559"/>
                    <a:pt x="8935" y="1580"/>
                    <a:pt x="8743" y="1580"/>
                  </a:cubicBezTo>
                  <a:cubicBezTo>
                    <a:pt x="8205" y="1580"/>
                    <a:pt x="7706" y="1416"/>
                    <a:pt x="7246" y="1035"/>
                  </a:cubicBezTo>
                  <a:cubicBezTo>
                    <a:pt x="6996" y="835"/>
                    <a:pt x="6707" y="664"/>
                    <a:pt x="6411" y="533"/>
                  </a:cubicBezTo>
                  <a:cubicBezTo>
                    <a:pt x="5670" y="206"/>
                    <a:pt x="4897" y="26"/>
                    <a:pt x="4086" y="26"/>
                  </a:cubicBezTo>
                  <a:cubicBezTo>
                    <a:pt x="4023" y="26"/>
                    <a:pt x="3960" y="27"/>
                    <a:pt x="3897" y="29"/>
                  </a:cubicBezTo>
                  <a:cubicBezTo>
                    <a:pt x="3554" y="46"/>
                    <a:pt x="3206" y="62"/>
                    <a:pt x="2862" y="62"/>
                  </a:cubicBezTo>
                  <a:cubicBezTo>
                    <a:pt x="2809" y="62"/>
                    <a:pt x="2756" y="62"/>
                    <a:pt x="2704" y="61"/>
                  </a:cubicBezTo>
                  <a:cubicBezTo>
                    <a:pt x="2402" y="61"/>
                    <a:pt x="2100" y="23"/>
                    <a:pt x="1805" y="11"/>
                  </a:cubicBezTo>
                  <a:cubicBezTo>
                    <a:pt x="1770" y="8"/>
                    <a:pt x="1735" y="0"/>
                    <a:pt x="1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4371625" y="3695350"/>
              <a:ext cx="387450" cy="92050"/>
            </a:xfrm>
            <a:custGeom>
              <a:avLst/>
              <a:gdLst/>
              <a:ahLst/>
              <a:cxnLst/>
              <a:rect l="l" t="t" r="r" b="b"/>
              <a:pathLst>
                <a:path w="15498" h="3682" extrusionOk="0">
                  <a:moveTo>
                    <a:pt x="4542" y="1"/>
                  </a:moveTo>
                  <a:cubicBezTo>
                    <a:pt x="4224" y="1"/>
                    <a:pt x="3905" y="36"/>
                    <a:pt x="3588" y="75"/>
                  </a:cubicBezTo>
                  <a:cubicBezTo>
                    <a:pt x="2991" y="156"/>
                    <a:pt x="2432" y="369"/>
                    <a:pt x="1874" y="565"/>
                  </a:cubicBezTo>
                  <a:cubicBezTo>
                    <a:pt x="1515" y="690"/>
                    <a:pt x="1207" y="867"/>
                    <a:pt x="943" y="1137"/>
                  </a:cubicBezTo>
                  <a:cubicBezTo>
                    <a:pt x="635" y="1444"/>
                    <a:pt x="314" y="1726"/>
                    <a:pt x="0" y="2028"/>
                  </a:cubicBezTo>
                  <a:cubicBezTo>
                    <a:pt x="0" y="2036"/>
                    <a:pt x="6" y="2042"/>
                    <a:pt x="12" y="2048"/>
                  </a:cubicBezTo>
                  <a:cubicBezTo>
                    <a:pt x="44" y="2036"/>
                    <a:pt x="82" y="2016"/>
                    <a:pt x="113" y="2004"/>
                  </a:cubicBezTo>
                  <a:cubicBezTo>
                    <a:pt x="691" y="1796"/>
                    <a:pt x="1276" y="1633"/>
                    <a:pt x="1892" y="1570"/>
                  </a:cubicBezTo>
                  <a:cubicBezTo>
                    <a:pt x="2067" y="1550"/>
                    <a:pt x="2241" y="1541"/>
                    <a:pt x="2414" y="1541"/>
                  </a:cubicBezTo>
                  <a:cubicBezTo>
                    <a:pt x="3124" y="1541"/>
                    <a:pt x="3819" y="1692"/>
                    <a:pt x="4505" y="1885"/>
                  </a:cubicBezTo>
                  <a:cubicBezTo>
                    <a:pt x="5003" y="2016"/>
                    <a:pt x="5448" y="2262"/>
                    <a:pt x="5895" y="2512"/>
                  </a:cubicBezTo>
                  <a:cubicBezTo>
                    <a:pt x="6520" y="2873"/>
                    <a:pt x="7190" y="3080"/>
                    <a:pt x="7898" y="3080"/>
                  </a:cubicBezTo>
                  <a:cubicBezTo>
                    <a:pt x="8044" y="3080"/>
                    <a:pt x="8191" y="3072"/>
                    <a:pt x="8340" y="3054"/>
                  </a:cubicBezTo>
                  <a:cubicBezTo>
                    <a:pt x="8905" y="2984"/>
                    <a:pt x="9465" y="2895"/>
                    <a:pt x="10024" y="2808"/>
                  </a:cubicBezTo>
                  <a:cubicBezTo>
                    <a:pt x="10735" y="2701"/>
                    <a:pt x="11451" y="2607"/>
                    <a:pt x="12174" y="2594"/>
                  </a:cubicBezTo>
                  <a:cubicBezTo>
                    <a:pt x="12198" y="2593"/>
                    <a:pt x="12223" y="2593"/>
                    <a:pt x="12248" y="2593"/>
                  </a:cubicBezTo>
                  <a:cubicBezTo>
                    <a:pt x="12891" y="2593"/>
                    <a:pt x="13482" y="2746"/>
                    <a:pt x="14021" y="3116"/>
                  </a:cubicBezTo>
                  <a:cubicBezTo>
                    <a:pt x="14172" y="3223"/>
                    <a:pt x="14335" y="3318"/>
                    <a:pt x="14498" y="3405"/>
                  </a:cubicBezTo>
                  <a:cubicBezTo>
                    <a:pt x="14807" y="3568"/>
                    <a:pt x="15139" y="3643"/>
                    <a:pt x="15498" y="3681"/>
                  </a:cubicBezTo>
                  <a:cubicBezTo>
                    <a:pt x="15478" y="3544"/>
                    <a:pt x="15478" y="3417"/>
                    <a:pt x="15448" y="3298"/>
                  </a:cubicBezTo>
                  <a:cubicBezTo>
                    <a:pt x="15335" y="2852"/>
                    <a:pt x="15208" y="2413"/>
                    <a:pt x="15089" y="1966"/>
                  </a:cubicBezTo>
                  <a:cubicBezTo>
                    <a:pt x="15077" y="1935"/>
                    <a:pt x="15039" y="1903"/>
                    <a:pt x="15008" y="1885"/>
                  </a:cubicBezTo>
                  <a:cubicBezTo>
                    <a:pt x="14794" y="1778"/>
                    <a:pt x="14581" y="1677"/>
                    <a:pt x="14367" y="1570"/>
                  </a:cubicBezTo>
                  <a:cubicBezTo>
                    <a:pt x="14022" y="1405"/>
                    <a:pt x="13661" y="1308"/>
                    <a:pt x="13285" y="1308"/>
                  </a:cubicBezTo>
                  <a:cubicBezTo>
                    <a:pt x="13243" y="1308"/>
                    <a:pt x="13202" y="1309"/>
                    <a:pt x="13160" y="1312"/>
                  </a:cubicBezTo>
                  <a:cubicBezTo>
                    <a:pt x="12733" y="1343"/>
                    <a:pt x="12299" y="1381"/>
                    <a:pt x="11872" y="1450"/>
                  </a:cubicBezTo>
                  <a:cubicBezTo>
                    <a:pt x="11092" y="1563"/>
                    <a:pt x="10320" y="1708"/>
                    <a:pt x="9540" y="1827"/>
                  </a:cubicBezTo>
                  <a:cubicBezTo>
                    <a:pt x="9363" y="1854"/>
                    <a:pt x="9185" y="1865"/>
                    <a:pt x="9007" y="1865"/>
                  </a:cubicBezTo>
                  <a:cubicBezTo>
                    <a:pt x="8761" y="1865"/>
                    <a:pt x="8514" y="1844"/>
                    <a:pt x="8270" y="1815"/>
                  </a:cubicBezTo>
                  <a:cubicBezTo>
                    <a:pt x="7680" y="1746"/>
                    <a:pt x="7234" y="1438"/>
                    <a:pt x="6851" y="998"/>
                  </a:cubicBezTo>
                  <a:cubicBezTo>
                    <a:pt x="6436" y="514"/>
                    <a:pt x="5901" y="226"/>
                    <a:pt x="5285" y="81"/>
                  </a:cubicBezTo>
                  <a:cubicBezTo>
                    <a:pt x="5039" y="22"/>
                    <a:pt x="4791" y="1"/>
                    <a:pt x="4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4509550" y="3546100"/>
              <a:ext cx="266350" cy="88575"/>
            </a:xfrm>
            <a:custGeom>
              <a:avLst/>
              <a:gdLst/>
              <a:ahLst/>
              <a:cxnLst/>
              <a:rect l="l" t="t" r="r" b="b"/>
              <a:pathLst>
                <a:path w="10654" h="3543" extrusionOk="0">
                  <a:moveTo>
                    <a:pt x="1804" y="1"/>
                  </a:moveTo>
                  <a:cubicBezTo>
                    <a:pt x="1722" y="1"/>
                    <a:pt x="1638" y="10"/>
                    <a:pt x="1553" y="30"/>
                  </a:cubicBezTo>
                  <a:cubicBezTo>
                    <a:pt x="1207" y="105"/>
                    <a:pt x="868" y="218"/>
                    <a:pt x="522" y="313"/>
                  </a:cubicBezTo>
                  <a:cubicBezTo>
                    <a:pt x="441" y="337"/>
                    <a:pt x="384" y="381"/>
                    <a:pt x="360" y="464"/>
                  </a:cubicBezTo>
                  <a:cubicBezTo>
                    <a:pt x="240" y="871"/>
                    <a:pt x="120" y="1280"/>
                    <a:pt x="1" y="1683"/>
                  </a:cubicBezTo>
                  <a:cubicBezTo>
                    <a:pt x="14" y="1695"/>
                    <a:pt x="26" y="1701"/>
                    <a:pt x="38" y="1708"/>
                  </a:cubicBezTo>
                  <a:cubicBezTo>
                    <a:pt x="151" y="1677"/>
                    <a:pt x="258" y="1633"/>
                    <a:pt x="372" y="1607"/>
                  </a:cubicBezTo>
                  <a:cubicBezTo>
                    <a:pt x="817" y="1510"/>
                    <a:pt x="1262" y="1471"/>
                    <a:pt x="1708" y="1471"/>
                  </a:cubicBezTo>
                  <a:cubicBezTo>
                    <a:pt x="2012" y="1471"/>
                    <a:pt x="2317" y="1489"/>
                    <a:pt x="2622" y="1520"/>
                  </a:cubicBezTo>
                  <a:cubicBezTo>
                    <a:pt x="3068" y="1564"/>
                    <a:pt x="3438" y="1776"/>
                    <a:pt x="3728" y="2129"/>
                  </a:cubicBezTo>
                  <a:cubicBezTo>
                    <a:pt x="3815" y="2236"/>
                    <a:pt x="3898" y="2342"/>
                    <a:pt x="3985" y="2449"/>
                  </a:cubicBezTo>
                  <a:cubicBezTo>
                    <a:pt x="4289" y="2819"/>
                    <a:pt x="4663" y="3018"/>
                    <a:pt x="5102" y="3018"/>
                  </a:cubicBezTo>
                  <a:cubicBezTo>
                    <a:pt x="5208" y="3018"/>
                    <a:pt x="5317" y="3006"/>
                    <a:pt x="5430" y="2983"/>
                  </a:cubicBezTo>
                  <a:cubicBezTo>
                    <a:pt x="5758" y="2915"/>
                    <a:pt x="6085" y="2832"/>
                    <a:pt x="6405" y="2733"/>
                  </a:cubicBezTo>
                  <a:cubicBezTo>
                    <a:pt x="6934" y="2570"/>
                    <a:pt x="7475" y="2430"/>
                    <a:pt x="8037" y="2430"/>
                  </a:cubicBezTo>
                  <a:cubicBezTo>
                    <a:pt x="8062" y="2430"/>
                    <a:pt x="8088" y="2430"/>
                    <a:pt x="8114" y="2431"/>
                  </a:cubicBezTo>
                  <a:cubicBezTo>
                    <a:pt x="8560" y="2443"/>
                    <a:pt x="8951" y="2588"/>
                    <a:pt x="9252" y="2933"/>
                  </a:cubicBezTo>
                  <a:cubicBezTo>
                    <a:pt x="9328" y="3021"/>
                    <a:pt x="9409" y="3104"/>
                    <a:pt x="9497" y="3179"/>
                  </a:cubicBezTo>
                  <a:cubicBezTo>
                    <a:pt x="9697" y="3354"/>
                    <a:pt x="9937" y="3481"/>
                    <a:pt x="10213" y="3543"/>
                  </a:cubicBezTo>
                  <a:cubicBezTo>
                    <a:pt x="10421" y="2915"/>
                    <a:pt x="10590" y="2286"/>
                    <a:pt x="10654" y="1633"/>
                  </a:cubicBezTo>
                  <a:cubicBezTo>
                    <a:pt x="10610" y="1626"/>
                    <a:pt x="10578" y="1626"/>
                    <a:pt x="10553" y="1626"/>
                  </a:cubicBezTo>
                  <a:cubicBezTo>
                    <a:pt x="9924" y="1607"/>
                    <a:pt x="9352" y="1425"/>
                    <a:pt x="8850" y="1042"/>
                  </a:cubicBezTo>
                  <a:cubicBezTo>
                    <a:pt x="8636" y="879"/>
                    <a:pt x="8385" y="746"/>
                    <a:pt x="8139" y="627"/>
                  </a:cubicBezTo>
                  <a:cubicBezTo>
                    <a:pt x="7868" y="491"/>
                    <a:pt x="7584" y="439"/>
                    <a:pt x="7296" y="439"/>
                  </a:cubicBezTo>
                  <a:cubicBezTo>
                    <a:pt x="7091" y="439"/>
                    <a:pt x="6885" y="466"/>
                    <a:pt x="6681" y="508"/>
                  </a:cubicBezTo>
                  <a:cubicBezTo>
                    <a:pt x="6002" y="645"/>
                    <a:pt x="5331" y="816"/>
                    <a:pt x="4664" y="978"/>
                  </a:cubicBezTo>
                  <a:cubicBezTo>
                    <a:pt x="4475" y="1025"/>
                    <a:pt x="4291" y="1050"/>
                    <a:pt x="4114" y="1050"/>
                  </a:cubicBezTo>
                  <a:cubicBezTo>
                    <a:pt x="3668" y="1050"/>
                    <a:pt x="3261" y="896"/>
                    <a:pt x="2892" y="558"/>
                  </a:cubicBezTo>
                  <a:cubicBezTo>
                    <a:pt x="2779" y="445"/>
                    <a:pt x="2654" y="351"/>
                    <a:pt x="2521" y="256"/>
                  </a:cubicBezTo>
                  <a:cubicBezTo>
                    <a:pt x="2301" y="94"/>
                    <a:pt x="2061" y="1"/>
                    <a:pt x="1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4551375" y="3458650"/>
              <a:ext cx="222300" cy="69325"/>
            </a:xfrm>
            <a:custGeom>
              <a:avLst/>
              <a:gdLst/>
              <a:ahLst/>
              <a:cxnLst/>
              <a:rect l="l" t="t" r="r" b="b"/>
              <a:pathLst>
                <a:path w="8892" h="2773" extrusionOk="0">
                  <a:moveTo>
                    <a:pt x="3357" y="1"/>
                  </a:moveTo>
                  <a:cubicBezTo>
                    <a:pt x="3129" y="1"/>
                    <a:pt x="2902" y="15"/>
                    <a:pt x="2677" y="65"/>
                  </a:cubicBezTo>
                  <a:cubicBezTo>
                    <a:pt x="2162" y="172"/>
                    <a:pt x="1690" y="366"/>
                    <a:pt x="1320" y="763"/>
                  </a:cubicBezTo>
                  <a:cubicBezTo>
                    <a:pt x="1213" y="876"/>
                    <a:pt x="1080" y="970"/>
                    <a:pt x="961" y="1077"/>
                  </a:cubicBezTo>
                  <a:cubicBezTo>
                    <a:pt x="641" y="1353"/>
                    <a:pt x="320" y="1630"/>
                    <a:pt x="0" y="1912"/>
                  </a:cubicBezTo>
                  <a:cubicBezTo>
                    <a:pt x="0" y="1926"/>
                    <a:pt x="6" y="1938"/>
                    <a:pt x="12" y="1950"/>
                  </a:cubicBezTo>
                  <a:cubicBezTo>
                    <a:pt x="50" y="1938"/>
                    <a:pt x="82" y="1926"/>
                    <a:pt x="119" y="1918"/>
                  </a:cubicBezTo>
                  <a:cubicBezTo>
                    <a:pt x="322" y="1884"/>
                    <a:pt x="529" y="1817"/>
                    <a:pt x="737" y="1817"/>
                  </a:cubicBezTo>
                  <a:cubicBezTo>
                    <a:pt x="755" y="1817"/>
                    <a:pt x="774" y="1818"/>
                    <a:pt x="792" y="1819"/>
                  </a:cubicBezTo>
                  <a:cubicBezTo>
                    <a:pt x="1156" y="1837"/>
                    <a:pt x="1439" y="2032"/>
                    <a:pt x="1628" y="2353"/>
                  </a:cubicBezTo>
                  <a:cubicBezTo>
                    <a:pt x="1752" y="2557"/>
                    <a:pt x="1921" y="2642"/>
                    <a:pt x="2130" y="2642"/>
                  </a:cubicBezTo>
                  <a:cubicBezTo>
                    <a:pt x="2165" y="2642"/>
                    <a:pt x="2200" y="2639"/>
                    <a:pt x="2237" y="2635"/>
                  </a:cubicBezTo>
                  <a:cubicBezTo>
                    <a:pt x="2300" y="2629"/>
                    <a:pt x="2368" y="2623"/>
                    <a:pt x="2432" y="2605"/>
                  </a:cubicBezTo>
                  <a:cubicBezTo>
                    <a:pt x="2866" y="2478"/>
                    <a:pt x="3305" y="2353"/>
                    <a:pt x="3739" y="2220"/>
                  </a:cubicBezTo>
                  <a:cubicBezTo>
                    <a:pt x="4291" y="2051"/>
                    <a:pt x="4851" y="1900"/>
                    <a:pt x="5430" y="1875"/>
                  </a:cubicBezTo>
                  <a:cubicBezTo>
                    <a:pt x="5457" y="1873"/>
                    <a:pt x="5484" y="1872"/>
                    <a:pt x="5510" y="1872"/>
                  </a:cubicBezTo>
                  <a:cubicBezTo>
                    <a:pt x="5791" y="1872"/>
                    <a:pt x="6041" y="1960"/>
                    <a:pt x="6272" y="2133"/>
                  </a:cubicBezTo>
                  <a:cubicBezTo>
                    <a:pt x="6385" y="2220"/>
                    <a:pt x="6504" y="2309"/>
                    <a:pt x="6637" y="2371"/>
                  </a:cubicBezTo>
                  <a:cubicBezTo>
                    <a:pt x="7210" y="2650"/>
                    <a:pt x="7810" y="2772"/>
                    <a:pt x="8435" y="2772"/>
                  </a:cubicBezTo>
                  <a:cubicBezTo>
                    <a:pt x="8569" y="2772"/>
                    <a:pt x="8705" y="2766"/>
                    <a:pt x="8842" y="2756"/>
                  </a:cubicBezTo>
                  <a:cubicBezTo>
                    <a:pt x="8854" y="2756"/>
                    <a:pt x="8867" y="2748"/>
                    <a:pt x="8892" y="2736"/>
                  </a:cubicBezTo>
                  <a:cubicBezTo>
                    <a:pt x="8874" y="2692"/>
                    <a:pt x="8861" y="2648"/>
                    <a:pt x="8848" y="2605"/>
                  </a:cubicBezTo>
                  <a:cubicBezTo>
                    <a:pt x="8679" y="2077"/>
                    <a:pt x="8346" y="1648"/>
                    <a:pt x="8006" y="1222"/>
                  </a:cubicBezTo>
                  <a:cubicBezTo>
                    <a:pt x="7693" y="832"/>
                    <a:pt x="7302" y="555"/>
                    <a:pt x="6837" y="380"/>
                  </a:cubicBezTo>
                  <a:cubicBezTo>
                    <a:pt x="6202" y="140"/>
                    <a:pt x="5543" y="71"/>
                    <a:pt x="4871" y="47"/>
                  </a:cubicBezTo>
                  <a:cubicBezTo>
                    <a:pt x="4480" y="27"/>
                    <a:pt x="4097" y="27"/>
                    <a:pt x="3708" y="9"/>
                  </a:cubicBezTo>
                  <a:cubicBezTo>
                    <a:pt x="3591" y="4"/>
                    <a:pt x="3474" y="1"/>
                    <a:pt x="3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4274225" y="3834625"/>
              <a:ext cx="153675" cy="138500"/>
            </a:xfrm>
            <a:custGeom>
              <a:avLst/>
              <a:gdLst/>
              <a:ahLst/>
              <a:cxnLst/>
              <a:rect l="l" t="t" r="r" b="b"/>
              <a:pathLst>
                <a:path w="6147" h="5540" extrusionOk="0">
                  <a:moveTo>
                    <a:pt x="3918" y="1"/>
                  </a:moveTo>
                  <a:cubicBezTo>
                    <a:pt x="3891" y="1"/>
                    <a:pt x="3865" y="1"/>
                    <a:pt x="3839" y="2"/>
                  </a:cubicBezTo>
                  <a:cubicBezTo>
                    <a:pt x="3412" y="9"/>
                    <a:pt x="3017" y="146"/>
                    <a:pt x="2608" y="265"/>
                  </a:cubicBezTo>
                  <a:cubicBezTo>
                    <a:pt x="1628" y="555"/>
                    <a:pt x="836" y="1115"/>
                    <a:pt x="239" y="1944"/>
                  </a:cubicBezTo>
                  <a:cubicBezTo>
                    <a:pt x="175" y="2026"/>
                    <a:pt x="100" y="2121"/>
                    <a:pt x="88" y="2220"/>
                  </a:cubicBezTo>
                  <a:cubicBezTo>
                    <a:pt x="38" y="2522"/>
                    <a:pt x="0" y="2837"/>
                    <a:pt x="62" y="3157"/>
                  </a:cubicBezTo>
                  <a:cubicBezTo>
                    <a:pt x="69" y="3157"/>
                    <a:pt x="76" y="3157"/>
                    <a:pt x="83" y="3157"/>
                  </a:cubicBezTo>
                  <a:cubicBezTo>
                    <a:pt x="256" y="3157"/>
                    <a:pt x="461" y="3087"/>
                    <a:pt x="665" y="2943"/>
                  </a:cubicBezTo>
                  <a:cubicBezTo>
                    <a:pt x="1074" y="2649"/>
                    <a:pt x="1477" y="2353"/>
                    <a:pt x="1886" y="2063"/>
                  </a:cubicBezTo>
                  <a:cubicBezTo>
                    <a:pt x="2187" y="1857"/>
                    <a:pt x="2495" y="1668"/>
                    <a:pt x="2803" y="1472"/>
                  </a:cubicBezTo>
                  <a:cubicBezTo>
                    <a:pt x="3040" y="1317"/>
                    <a:pt x="3299" y="1256"/>
                    <a:pt x="3568" y="1256"/>
                  </a:cubicBezTo>
                  <a:cubicBezTo>
                    <a:pt x="3647" y="1256"/>
                    <a:pt x="3728" y="1261"/>
                    <a:pt x="3809" y="1271"/>
                  </a:cubicBezTo>
                  <a:cubicBezTo>
                    <a:pt x="4317" y="1329"/>
                    <a:pt x="4613" y="1617"/>
                    <a:pt x="4688" y="2121"/>
                  </a:cubicBezTo>
                  <a:cubicBezTo>
                    <a:pt x="4738" y="2415"/>
                    <a:pt x="4726" y="2704"/>
                    <a:pt x="4650" y="2994"/>
                  </a:cubicBezTo>
                  <a:cubicBezTo>
                    <a:pt x="4537" y="3427"/>
                    <a:pt x="4398" y="3861"/>
                    <a:pt x="4291" y="4294"/>
                  </a:cubicBezTo>
                  <a:cubicBezTo>
                    <a:pt x="4198" y="4671"/>
                    <a:pt x="4148" y="5048"/>
                    <a:pt x="4198" y="5439"/>
                  </a:cubicBezTo>
                  <a:cubicBezTo>
                    <a:pt x="4207" y="5511"/>
                    <a:pt x="4232" y="5539"/>
                    <a:pt x="4280" y="5539"/>
                  </a:cubicBezTo>
                  <a:cubicBezTo>
                    <a:pt x="4294" y="5539"/>
                    <a:pt x="4311" y="5537"/>
                    <a:pt x="4329" y="5532"/>
                  </a:cubicBezTo>
                  <a:cubicBezTo>
                    <a:pt x="4631" y="5463"/>
                    <a:pt x="4932" y="5401"/>
                    <a:pt x="5228" y="5326"/>
                  </a:cubicBezTo>
                  <a:cubicBezTo>
                    <a:pt x="5448" y="5268"/>
                    <a:pt x="5662" y="5187"/>
                    <a:pt x="5883" y="5118"/>
                  </a:cubicBezTo>
                  <a:cubicBezTo>
                    <a:pt x="5825" y="5005"/>
                    <a:pt x="5782" y="4903"/>
                    <a:pt x="5738" y="4810"/>
                  </a:cubicBezTo>
                  <a:cubicBezTo>
                    <a:pt x="5561" y="4401"/>
                    <a:pt x="5573" y="3961"/>
                    <a:pt x="5567" y="3534"/>
                  </a:cubicBezTo>
                  <a:cubicBezTo>
                    <a:pt x="5567" y="3226"/>
                    <a:pt x="5643" y="2937"/>
                    <a:pt x="5770" y="2661"/>
                  </a:cubicBezTo>
                  <a:cubicBezTo>
                    <a:pt x="5857" y="2460"/>
                    <a:pt x="5958" y="2252"/>
                    <a:pt x="6020" y="2038"/>
                  </a:cubicBezTo>
                  <a:cubicBezTo>
                    <a:pt x="6147" y="1573"/>
                    <a:pt x="6133" y="1121"/>
                    <a:pt x="5770" y="750"/>
                  </a:cubicBezTo>
                  <a:cubicBezTo>
                    <a:pt x="5260" y="240"/>
                    <a:pt x="4633" y="1"/>
                    <a:pt x="3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4526850" y="3511975"/>
              <a:ext cx="251725" cy="65350"/>
            </a:xfrm>
            <a:custGeom>
              <a:avLst/>
              <a:gdLst/>
              <a:ahLst/>
              <a:cxnLst/>
              <a:rect l="l" t="t" r="r" b="b"/>
              <a:pathLst>
                <a:path w="10069" h="2614" extrusionOk="0">
                  <a:moveTo>
                    <a:pt x="1713" y="0"/>
                  </a:moveTo>
                  <a:cubicBezTo>
                    <a:pt x="1685" y="0"/>
                    <a:pt x="1657" y="2"/>
                    <a:pt x="1628" y="6"/>
                  </a:cubicBezTo>
                  <a:cubicBezTo>
                    <a:pt x="1396" y="31"/>
                    <a:pt x="1170" y="107"/>
                    <a:pt x="944" y="150"/>
                  </a:cubicBezTo>
                  <a:cubicBezTo>
                    <a:pt x="660" y="214"/>
                    <a:pt x="459" y="359"/>
                    <a:pt x="378" y="641"/>
                  </a:cubicBezTo>
                  <a:cubicBezTo>
                    <a:pt x="370" y="666"/>
                    <a:pt x="352" y="690"/>
                    <a:pt x="340" y="716"/>
                  </a:cubicBezTo>
                  <a:cubicBezTo>
                    <a:pt x="257" y="917"/>
                    <a:pt x="189" y="1131"/>
                    <a:pt x="1" y="1282"/>
                  </a:cubicBezTo>
                  <a:lnTo>
                    <a:pt x="19" y="1301"/>
                  </a:lnTo>
                  <a:cubicBezTo>
                    <a:pt x="164" y="1250"/>
                    <a:pt x="309" y="1206"/>
                    <a:pt x="446" y="1156"/>
                  </a:cubicBezTo>
                  <a:cubicBezTo>
                    <a:pt x="667" y="1085"/>
                    <a:pt x="882" y="1048"/>
                    <a:pt x="1089" y="1048"/>
                  </a:cubicBezTo>
                  <a:cubicBezTo>
                    <a:pt x="1516" y="1048"/>
                    <a:pt x="1912" y="1203"/>
                    <a:pt x="2275" y="1520"/>
                  </a:cubicBezTo>
                  <a:cubicBezTo>
                    <a:pt x="2331" y="1571"/>
                    <a:pt x="2395" y="1621"/>
                    <a:pt x="2452" y="1671"/>
                  </a:cubicBezTo>
                  <a:cubicBezTo>
                    <a:pt x="2719" y="1928"/>
                    <a:pt x="3040" y="2045"/>
                    <a:pt x="3403" y="2045"/>
                  </a:cubicBezTo>
                  <a:cubicBezTo>
                    <a:pt x="3439" y="2045"/>
                    <a:pt x="3476" y="2044"/>
                    <a:pt x="3514" y="2042"/>
                  </a:cubicBezTo>
                  <a:cubicBezTo>
                    <a:pt x="3645" y="2036"/>
                    <a:pt x="3784" y="2010"/>
                    <a:pt x="3915" y="1980"/>
                  </a:cubicBezTo>
                  <a:cubicBezTo>
                    <a:pt x="4538" y="1829"/>
                    <a:pt x="5159" y="1665"/>
                    <a:pt x="5788" y="1527"/>
                  </a:cubicBezTo>
                  <a:cubicBezTo>
                    <a:pt x="6052" y="1469"/>
                    <a:pt x="6321" y="1429"/>
                    <a:pt x="6588" y="1429"/>
                  </a:cubicBezTo>
                  <a:cubicBezTo>
                    <a:pt x="6874" y="1429"/>
                    <a:pt x="7159" y="1475"/>
                    <a:pt x="7435" y="1595"/>
                  </a:cubicBezTo>
                  <a:cubicBezTo>
                    <a:pt x="7787" y="1746"/>
                    <a:pt x="8114" y="1966"/>
                    <a:pt x="8447" y="2155"/>
                  </a:cubicBezTo>
                  <a:cubicBezTo>
                    <a:pt x="8610" y="2250"/>
                    <a:pt x="8767" y="2363"/>
                    <a:pt x="8944" y="2438"/>
                  </a:cubicBezTo>
                  <a:cubicBezTo>
                    <a:pt x="9269" y="2583"/>
                    <a:pt x="9628" y="2613"/>
                    <a:pt x="9993" y="2613"/>
                  </a:cubicBezTo>
                  <a:cubicBezTo>
                    <a:pt x="10023" y="2067"/>
                    <a:pt x="10069" y="1534"/>
                    <a:pt x="9956" y="1006"/>
                  </a:cubicBezTo>
                  <a:cubicBezTo>
                    <a:pt x="9745" y="1006"/>
                    <a:pt x="9539" y="1014"/>
                    <a:pt x="9335" y="1014"/>
                  </a:cubicBezTo>
                  <a:cubicBezTo>
                    <a:pt x="9233" y="1014"/>
                    <a:pt x="9132" y="1012"/>
                    <a:pt x="9031" y="1006"/>
                  </a:cubicBezTo>
                  <a:cubicBezTo>
                    <a:pt x="8283" y="948"/>
                    <a:pt x="7586" y="754"/>
                    <a:pt x="6983" y="276"/>
                  </a:cubicBezTo>
                  <a:cubicBezTo>
                    <a:pt x="6847" y="172"/>
                    <a:pt x="6696" y="121"/>
                    <a:pt x="6536" y="121"/>
                  </a:cubicBezTo>
                  <a:cubicBezTo>
                    <a:pt x="6511" y="121"/>
                    <a:pt x="6486" y="122"/>
                    <a:pt x="6461" y="125"/>
                  </a:cubicBezTo>
                  <a:cubicBezTo>
                    <a:pt x="6159" y="156"/>
                    <a:pt x="5858" y="182"/>
                    <a:pt x="5568" y="251"/>
                  </a:cubicBezTo>
                  <a:cubicBezTo>
                    <a:pt x="4990" y="402"/>
                    <a:pt x="4419" y="585"/>
                    <a:pt x="3839" y="748"/>
                  </a:cubicBezTo>
                  <a:cubicBezTo>
                    <a:pt x="3613" y="814"/>
                    <a:pt x="3380" y="876"/>
                    <a:pt x="3138" y="876"/>
                  </a:cubicBezTo>
                  <a:cubicBezTo>
                    <a:pt x="3106" y="876"/>
                    <a:pt x="3074" y="875"/>
                    <a:pt x="3042" y="873"/>
                  </a:cubicBezTo>
                  <a:cubicBezTo>
                    <a:pt x="2760" y="855"/>
                    <a:pt x="2527" y="728"/>
                    <a:pt x="2376" y="484"/>
                  </a:cubicBezTo>
                  <a:cubicBezTo>
                    <a:pt x="2331" y="420"/>
                    <a:pt x="2301" y="359"/>
                    <a:pt x="2256" y="301"/>
                  </a:cubicBezTo>
                  <a:cubicBezTo>
                    <a:pt x="2116" y="111"/>
                    <a:pt x="1933" y="0"/>
                    <a:pt x="1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4276850" y="3873900"/>
              <a:ext cx="108000" cy="101075"/>
            </a:xfrm>
            <a:custGeom>
              <a:avLst/>
              <a:gdLst/>
              <a:ahLst/>
              <a:cxnLst/>
              <a:rect l="l" t="t" r="r" b="b"/>
              <a:pathLst>
                <a:path w="4320" h="4043" extrusionOk="0">
                  <a:moveTo>
                    <a:pt x="3478" y="0"/>
                  </a:moveTo>
                  <a:cubicBezTo>
                    <a:pt x="3243" y="0"/>
                    <a:pt x="3016" y="51"/>
                    <a:pt x="2811" y="185"/>
                  </a:cubicBezTo>
                  <a:cubicBezTo>
                    <a:pt x="2214" y="580"/>
                    <a:pt x="1622" y="964"/>
                    <a:pt x="1039" y="1372"/>
                  </a:cubicBezTo>
                  <a:cubicBezTo>
                    <a:pt x="725" y="1598"/>
                    <a:pt x="423" y="1838"/>
                    <a:pt x="1" y="1862"/>
                  </a:cubicBezTo>
                  <a:cubicBezTo>
                    <a:pt x="76" y="2195"/>
                    <a:pt x="209" y="2497"/>
                    <a:pt x="398" y="2774"/>
                  </a:cubicBezTo>
                  <a:cubicBezTo>
                    <a:pt x="435" y="2743"/>
                    <a:pt x="461" y="2717"/>
                    <a:pt x="491" y="2691"/>
                  </a:cubicBezTo>
                  <a:cubicBezTo>
                    <a:pt x="781" y="2421"/>
                    <a:pt x="1102" y="2221"/>
                    <a:pt x="1491" y="2126"/>
                  </a:cubicBezTo>
                  <a:cubicBezTo>
                    <a:pt x="1592" y="2101"/>
                    <a:pt x="1687" y="2089"/>
                    <a:pt x="1775" y="2089"/>
                  </a:cubicBezTo>
                  <a:cubicBezTo>
                    <a:pt x="2203" y="2089"/>
                    <a:pt x="2484" y="2368"/>
                    <a:pt x="2515" y="2868"/>
                  </a:cubicBezTo>
                  <a:cubicBezTo>
                    <a:pt x="2535" y="3114"/>
                    <a:pt x="2515" y="3364"/>
                    <a:pt x="2527" y="3610"/>
                  </a:cubicBezTo>
                  <a:cubicBezTo>
                    <a:pt x="2527" y="3717"/>
                    <a:pt x="2573" y="3830"/>
                    <a:pt x="2603" y="3936"/>
                  </a:cubicBezTo>
                  <a:cubicBezTo>
                    <a:pt x="2616" y="3967"/>
                    <a:pt x="2654" y="4005"/>
                    <a:pt x="2686" y="4005"/>
                  </a:cubicBezTo>
                  <a:cubicBezTo>
                    <a:pt x="3031" y="4025"/>
                    <a:pt x="3376" y="4031"/>
                    <a:pt x="3747" y="4043"/>
                  </a:cubicBezTo>
                  <a:cubicBezTo>
                    <a:pt x="3658" y="3596"/>
                    <a:pt x="3704" y="3189"/>
                    <a:pt x="3803" y="2786"/>
                  </a:cubicBezTo>
                  <a:cubicBezTo>
                    <a:pt x="3898" y="2397"/>
                    <a:pt x="4024" y="2013"/>
                    <a:pt x="4137" y="1630"/>
                  </a:cubicBezTo>
                  <a:cubicBezTo>
                    <a:pt x="4238" y="1290"/>
                    <a:pt x="4319" y="951"/>
                    <a:pt x="4262" y="587"/>
                  </a:cubicBezTo>
                  <a:cubicBezTo>
                    <a:pt x="4218" y="248"/>
                    <a:pt x="4043" y="59"/>
                    <a:pt x="3704" y="14"/>
                  </a:cubicBezTo>
                  <a:cubicBezTo>
                    <a:pt x="3628" y="5"/>
                    <a:pt x="3553" y="0"/>
                    <a:pt x="3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4604600" y="3817200"/>
              <a:ext cx="48750" cy="72500"/>
            </a:xfrm>
            <a:custGeom>
              <a:avLst/>
              <a:gdLst/>
              <a:ahLst/>
              <a:cxnLst/>
              <a:rect l="l" t="t" r="r" b="b"/>
              <a:pathLst>
                <a:path w="1950" h="2900" extrusionOk="0">
                  <a:moveTo>
                    <a:pt x="1518" y="1"/>
                  </a:moveTo>
                  <a:cubicBezTo>
                    <a:pt x="1511" y="1"/>
                    <a:pt x="1505" y="1"/>
                    <a:pt x="1497" y="2"/>
                  </a:cubicBezTo>
                  <a:cubicBezTo>
                    <a:pt x="1233" y="20"/>
                    <a:pt x="975" y="33"/>
                    <a:pt x="711" y="51"/>
                  </a:cubicBezTo>
                  <a:cubicBezTo>
                    <a:pt x="624" y="57"/>
                    <a:pt x="541" y="71"/>
                    <a:pt x="441" y="83"/>
                  </a:cubicBezTo>
                  <a:cubicBezTo>
                    <a:pt x="723" y="536"/>
                    <a:pt x="787" y="1008"/>
                    <a:pt x="624" y="1478"/>
                  </a:cubicBezTo>
                  <a:cubicBezTo>
                    <a:pt x="466" y="1919"/>
                    <a:pt x="253" y="2340"/>
                    <a:pt x="64" y="2772"/>
                  </a:cubicBezTo>
                  <a:lnTo>
                    <a:pt x="1" y="2899"/>
                  </a:lnTo>
                  <a:cubicBezTo>
                    <a:pt x="134" y="2886"/>
                    <a:pt x="247" y="2867"/>
                    <a:pt x="360" y="2855"/>
                  </a:cubicBezTo>
                  <a:cubicBezTo>
                    <a:pt x="674" y="2818"/>
                    <a:pt x="993" y="2772"/>
                    <a:pt x="1315" y="2735"/>
                  </a:cubicBezTo>
                  <a:cubicBezTo>
                    <a:pt x="1396" y="2723"/>
                    <a:pt x="1434" y="2691"/>
                    <a:pt x="1459" y="2616"/>
                  </a:cubicBezTo>
                  <a:cubicBezTo>
                    <a:pt x="1529" y="2415"/>
                    <a:pt x="1610" y="2220"/>
                    <a:pt x="1680" y="2018"/>
                  </a:cubicBezTo>
                  <a:cubicBezTo>
                    <a:pt x="1886" y="1371"/>
                    <a:pt x="1950" y="724"/>
                    <a:pt x="1634" y="89"/>
                  </a:cubicBezTo>
                  <a:cubicBezTo>
                    <a:pt x="1607" y="27"/>
                    <a:pt x="1579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4651600" y="3816600"/>
              <a:ext cx="41500" cy="66500"/>
            </a:xfrm>
            <a:custGeom>
              <a:avLst/>
              <a:gdLst/>
              <a:ahLst/>
              <a:cxnLst/>
              <a:rect l="l" t="t" r="r" b="b"/>
              <a:pathLst>
                <a:path w="1660" h="2660" extrusionOk="0">
                  <a:moveTo>
                    <a:pt x="0" y="0"/>
                  </a:moveTo>
                  <a:cubicBezTo>
                    <a:pt x="546" y="905"/>
                    <a:pt x="365" y="1778"/>
                    <a:pt x="12" y="2646"/>
                  </a:cubicBezTo>
                  <a:cubicBezTo>
                    <a:pt x="32" y="2653"/>
                    <a:pt x="38" y="2659"/>
                    <a:pt x="44" y="2659"/>
                  </a:cubicBezTo>
                  <a:cubicBezTo>
                    <a:pt x="409" y="2584"/>
                    <a:pt x="780" y="2502"/>
                    <a:pt x="1144" y="2427"/>
                  </a:cubicBezTo>
                  <a:cubicBezTo>
                    <a:pt x="1169" y="2419"/>
                    <a:pt x="1195" y="2389"/>
                    <a:pt x="1201" y="2364"/>
                  </a:cubicBezTo>
                  <a:cubicBezTo>
                    <a:pt x="1288" y="2112"/>
                    <a:pt x="1376" y="1854"/>
                    <a:pt x="1451" y="1603"/>
                  </a:cubicBezTo>
                  <a:cubicBezTo>
                    <a:pt x="1515" y="1389"/>
                    <a:pt x="1584" y="1175"/>
                    <a:pt x="1610" y="962"/>
                  </a:cubicBezTo>
                  <a:cubicBezTo>
                    <a:pt x="1659" y="459"/>
                    <a:pt x="1376" y="113"/>
                    <a:pt x="893" y="57"/>
                  </a:cubicBezTo>
                  <a:cubicBezTo>
                    <a:pt x="604" y="26"/>
                    <a:pt x="320" y="2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575075" y="3820500"/>
              <a:ext cx="39000" cy="73900"/>
            </a:xfrm>
            <a:custGeom>
              <a:avLst/>
              <a:gdLst/>
              <a:ahLst/>
              <a:cxnLst/>
              <a:rect l="l" t="t" r="r" b="b"/>
              <a:pathLst>
                <a:path w="1560" h="2956" extrusionOk="0">
                  <a:moveTo>
                    <a:pt x="1240" y="0"/>
                  </a:moveTo>
                  <a:cubicBezTo>
                    <a:pt x="1237" y="0"/>
                    <a:pt x="1234" y="0"/>
                    <a:pt x="1232" y="1"/>
                  </a:cubicBezTo>
                  <a:cubicBezTo>
                    <a:pt x="862" y="52"/>
                    <a:pt x="497" y="108"/>
                    <a:pt x="120" y="165"/>
                  </a:cubicBezTo>
                  <a:cubicBezTo>
                    <a:pt x="132" y="189"/>
                    <a:pt x="138" y="203"/>
                    <a:pt x="146" y="209"/>
                  </a:cubicBezTo>
                  <a:cubicBezTo>
                    <a:pt x="459" y="542"/>
                    <a:pt x="541" y="944"/>
                    <a:pt x="434" y="1378"/>
                  </a:cubicBezTo>
                  <a:cubicBezTo>
                    <a:pt x="352" y="1735"/>
                    <a:pt x="227" y="2082"/>
                    <a:pt x="126" y="2440"/>
                  </a:cubicBezTo>
                  <a:cubicBezTo>
                    <a:pt x="76" y="2603"/>
                    <a:pt x="45" y="2767"/>
                    <a:pt x="1" y="2956"/>
                  </a:cubicBezTo>
                  <a:cubicBezTo>
                    <a:pt x="239" y="2912"/>
                    <a:pt x="447" y="2880"/>
                    <a:pt x="654" y="2836"/>
                  </a:cubicBezTo>
                  <a:cubicBezTo>
                    <a:pt x="680" y="2836"/>
                    <a:pt x="704" y="2805"/>
                    <a:pt x="717" y="2785"/>
                  </a:cubicBezTo>
                  <a:cubicBezTo>
                    <a:pt x="950" y="2321"/>
                    <a:pt x="1182" y="1862"/>
                    <a:pt x="1402" y="1396"/>
                  </a:cubicBezTo>
                  <a:cubicBezTo>
                    <a:pt x="1521" y="1140"/>
                    <a:pt x="1559" y="856"/>
                    <a:pt x="1527" y="574"/>
                  </a:cubicBezTo>
                  <a:cubicBezTo>
                    <a:pt x="1509" y="386"/>
                    <a:pt x="1472" y="209"/>
                    <a:pt x="1352" y="64"/>
                  </a:cubicBezTo>
                  <a:cubicBezTo>
                    <a:pt x="1323" y="35"/>
                    <a:pt x="1277" y="0"/>
                    <a:pt x="1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4690250" y="3822400"/>
              <a:ext cx="58175" cy="52350"/>
            </a:xfrm>
            <a:custGeom>
              <a:avLst/>
              <a:gdLst/>
              <a:ahLst/>
              <a:cxnLst/>
              <a:rect l="l" t="t" r="r" b="b"/>
              <a:pathLst>
                <a:path w="2327" h="2094" extrusionOk="0">
                  <a:moveTo>
                    <a:pt x="207" y="0"/>
                  </a:moveTo>
                  <a:cubicBezTo>
                    <a:pt x="427" y="340"/>
                    <a:pt x="478" y="699"/>
                    <a:pt x="383" y="1070"/>
                  </a:cubicBezTo>
                  <a:cubicBezTo>
                    <a:pt x="308" y="1340"/>
                    <a:pt x="195" y="1598"/>
                    <a:pt x="101" y="1862"/>
                  </a:cubicBezTo>
                  <a:cubicBezTo>
                    <a:pt x="76" y="1931"/>
                    <a:pt x="44" y="1993"/>
                    <a:pt x="0" y="2094"/>
                  </a:cubicBezTo>
                  <a:cubicBezTo>
                    <a:pt x="886" y="1780"/>
                    <a:pt x="1747" y="1491"/>
                    <a:pt x="2326" y="687"/>
                  </a:cubicBezTo>
                  <a:cubicBezTo>
                    <a:pt x="1616" y="441"/>
                    <a:pt x="943" y="145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4291000" y="3934075"/>
              <a:ext cx="40550" cy="37650"/>
            </a:xfrm>
            <a:custGeom>
              <a:avLst/>
              <a:gdLst/>
              <a:ahLst/>
              <a:cxnLst/>
              <a:rect l="l" t="t" r="r" b="b"/>
              <a:pathLst>
                <a:path w="1622" h="1506" extrusionOk="0">
                  <a:moveTo>
                    <a:pt x="1194" y="0"/>
                  </a:moveTo>
                  <a:cubicBezTo>
                    <a:pt x="1150" y="0"/>
                    <a:pt x="1102" y="5"/>
                    <a:pt x="1050" y="14"/>
                  </a:cubicBezTo>
                  <a:cubicBezTo>
                    <a:pt x="642" y="84"/>
                    <a:pt x="310" y="304"/>
                    <a:pt x="1" y="586"/>
                  </a:cubicBezTo>
                  <a:cubicBezTo>
                    <a:pt x="272" y="980"/>
                    <a:pt x="1210" y="1505"/>
                    <a:pt x="1597" y="1505"/>
                  </a:cubicBezTo>
                  <a:cubicBezTo>
                    <a:pt x="1606" y="1505"/>
                    <a:pt x="1614" y="1505"/>
                    <a:pt x="1622" y="1505"/>
                  </a:cubicBezTo>
                  <a:cubicBezTo>
                    <a:pt x="1616" y="1360"/>
                    <a:pt x="1604" y="1221"/>
                    <a:pt x="1604" y="1084"/>
                  </a:cubicBezTo>
                  <a:cubicBezTo>
                    <a:pt x="1598" y="870"/>
                    <a:pt x="1610" y="649"/>
                    <a:pt x="1604" y="435"/>
                  </a:cubicBezTo>
                  <a:cubicBezTo>
                    <a:pt x="1587" y="147"/>
                    <a:pt x="1444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8" name="Google Shape;398;p13"/>
          <p:cNvGrpSpPr/>
          <p:nvPr/>
        </p:nvGrpSpPr>
        <p:grpSpPr>
          <a:xfrm>
            <a:off x="-1146511" y="-1480252"/>
            <a:ext cx="2936823" cy="2497970"/>
            <a:chOff x="4171275" y="2392250"/>
            <a:chExt cx="767075" cy="652450"/>
          </a:xfrm>
        </p:grpSpPr>
        <p:sp>
          <p:nvSpPr>
            <p:cNvPr id="399" name="Google Shape;399;p13"/>
            <p:cNvSpPr/>
            <p:nvPr/>
          </p:nvSpPr>
          <p:spPr>
            <a:xfrm>
              <a:off x="4171275" y="2392250"/>
              <a:ext cx="767075" cy="652450"/>
            </a:xfrm>
            <a:custGeom>
              <a:avLst/>
              <a:gdLst/>
              <a:ahLst/>
              <a:cxnLst/>
              <a:rect l="l" t="t" r="r" b="b"/>
              <a:pathLst>
                <a:path w="30683" h="26098" extrusionOk="0">
                  <a:moveTo>
                    <a:pt x="22682" y="3009"/>
                  </a:moveTo>
                  <a:cubicBezTo>
                    <a:pt x="22682" y="3029"/>
                    <a:pt x="22688" y="3053"/>
                    <a:pt x="22694" y="3072"/>
                  </a:cubicBezTo>
                  <a:cubicBezTo>
                    <a:pt x="23047" y="3090"/>
                    <a:pt x="23399" y="3078"/>
                    <a:pt x="23750" y="3122"/>
                  </a:cubicBezTo>
                  <a:cubicBezTo>
                    <a:pt x="25447" y="3360"/>
                    <a:pt x="26780" y="4793"/>
                    <a:pt x="26993" y="6603"/>
                  </a:cubicBezTo>
                  <a:cubicBezTo>
                    <a:pt x="27050" y="7032"/>
                    <a:pt x="27088" y="7452"/>
                    <a:pt x="27100" y="7879"/>
                  </a:cubicBezTo>
                  <a:cubicBezTo>
                    <a:pt x="27126" y="8747"/>
                    <a:pt x="27402" y="9532"/>
                    <a:pt x="27880" y="10223"/>
                  </a:cubicBezTo>
                  <a:cubicBezTo>
                    <a:pt x="28319" y="10864"/>
                    <a:pt x="28243" y="11537"/>
                    <a:pt x="28194" y="12229"/>
                  </a:cubicBezTo>
                  <a:cubicBezTo>
                    <a:pt x="28188" y="12291"/>
                    <a:pt x="28162" y="12354"/>
                    <a:pt x="28156" y="12418"/>
                  </a:cubicBezTo>
                  <a:cubicBezTo>
                    <a:pt x="27993" y="13869"/>
                    <a:pt x="27044" y="14547"/>
                    <a:pt x="25762" y="14982"/>
                  </a:cubicBezTo>
                  <a:cubicBezTo>
                    <a:pt x="24020" y="15559"/>
                    <a:pt x="22210" y="15742"/>
                    <a:pt x="20420" y="15992"/>
                  </a:cubicBezTo>
                  <a:cubicBezTo>
                    <a:pt x="18402" y="16282"/>
                    <a:pt x="16423" y="16653"/>
                    <a:pt x="14744" y="17923"/>
                  </a:cubicBezTo>
                  <a:cubicBezTo>
                    <a:pt x="14399" y="18187"/>
                    <a:pt x="14059" y="18463"/>
                    <a:pt x="13726" y="18753"/>
                  </a:cubicBezTo>
                  <a:cubicBezTo>
                    <a:pt x="12357" y="19927"/>
                    <a:pt x="11094" y="21234"/>
                    <a:pt x="9516" y="22146"/>
                  </a:cubicBezTo>
                  <a:cubicBezTo>
                    <a:pt x="9328" y="22252"/>
                    <a:pt x="9158" y="22391"/>
                    <a:pt x="8963" y="22472"/>
                  </a:cubicBezTo>
                  <a:cubicBezTo>
                    <a:pt x="8786" y="22547"/>
                    <a:pt x="8586" y="22561"/>
                    <a:pt x="8397" y="22611"/>
                  </a:cubicBezTo>
                  <a:cubicBezTo>
                    <a:pt x="8234" y="22654"/>
                    <a:pt x="8058" y="22686"/>
                    <a:pt x="7919" y="22774"/>
                  </a:cubicBezTo>
                  <a:cubicBezTo>
                    <a:pt x="7636" y="22950"/>
                    <a:pt x="7356" y="23027"/>
                    <a:pt x="7078" y="23027"/>
                  </a:cubicBezTo>
                  <a:cubicBezTo>
                    <a:pt x="6741" y="23027"/>
                    <a:pt x="6407" y="22913"/>
                    <a:pt x="6072" y="22724"/>
                  </a:cubicBezTo>
                  <a:cubicBezTo>
                    <a:pt x="5853" y="22599"/>
                    <a:pt x="5645" y="22440"/>
                    <a:pt x="5406" y="22347"/>
                  </a:cubicBezTo>
                  <a:cubicBezTo>
                    <a:pt x="5073" y="22202"/>
                    <a:pt x="4910" y="21970"/>
                    <a:pt x="4872" y="21618"/>
                  </a:cubicBezTo>
                  <a:cubicBezTo>
                    <a:pt x="4783" y="20845"/>
                    <a:pt x="4670" y="20078"/>
                    <a:pt x="4589" y="19299"/>
                  </a:cubicBezTo>
                  <a:cubicBezTo>
                    <a:pt x="4520" y="18683"/>
                    <a:pt x="4746" y="18130"/>
                    <a:pt x="5136" y="17671"/>
                  </a:cubicBezTo>
                  <a:cubicBezTo>
                    <a:pt x="5921" y="16760"/>
                    <a:pt x="6645" y="15792"/>
                    <a:pt x="7587" y="15012"/>
                  </a:cubicBezTo>
                  <a:cubicBezTo>
                    <a:pt x="8536" y="14228"/>
                    <a:pt x="9473" y="13442"/>
                    <a:pt x="10434" y="12668"/>
                  </a:cubicBezTo>
                  <a:cubicBezTo>
                    <a:pt x="11640" y="11701"/>
                    <a:pt x="12708" y="10582"/>
                    <a:pt x="13613" y="9300"/>
                  </a:cubicBezTo>
                  <a:cubicBezTo>
                    <a:pt x="14173" y="8508"/>
                    <a:pt x="14808" y="7772"/>
                    <a:pt x="15272" y="6912"/>
                  </a:cubicBezTo>
                  <a:cubicBezTo>
                    <a:pt x="15393" y="6686"/>
                    <a:pt x="15556" y="6472"/>
                    <a:pt x="15643" y="6240"/>
                  </a:cubicBezTo>
                  <a:cubicBezTo>
                    <a:pt x="15951" y="5397"/>
                    <a:pt x="16649" y="5027"/>
                    <a:pt x="17403" y="4718"/>
                  </a:cubicBezTo>
                  <a:cubicBezTo>
                    <a:pt x="18660" y="4210"/>
                    <a:pt x="19904" y="3688"/>
                    <a:pt x="21180" y="3235"/>
                  </a:cubicBezTo>
                  <a:cubicBezTo>
                    <a:pt x="21645" y="3066"/>
                    <a:pt x="22180" y="3078"/>
                    <a:pt x="22682" y="3009"/>
                  </a:cubicBezTo>
                  <a:close/>
                  <a:moveTo>
                    <a:pt x="23859" y="0"/>
                  </a:moveTo>
                  <a:cubicBezTo>
                    <a:pt x="23570" y="0"/>
                    <a:pt x="23276" y="17"/>
                    <a:pt x="22978" y="50"/>
                  </a:cubicBezTo>
                  <a:cubicBezTo>
                    <a:pt x="22286" y="125"/>
                    <a:pt x="21614" y="294"/>
                    <a:pt x="20922" y="395"/>
                  </a:cubicBezTo>
                  <a:cubicBezTo>
                    <a:pt x="18749" y="715"/>
                    <a:pt x="16705" y="1306"/>
                    <a:pt x="15084" y="2928"/>
                  </a:cubicBezTo>
                  <a:cubicBezTo>
                    <a:pt x="14581" y="3436"/>
                    <a:pt x="14161" y="3989"/>
                    <a:pt x="13815" y="4612"/>
                  </a:cubicBezTo>
                  <a:cubicBezTo>
                    <a:pt x="13545" y="5115"/>
                    <a:pt x="13287" y="5636"/>
                    <a:pt x="12986" y="6127"/>
                  </a:cubicBezTo>
                  <a:cubicBezTo>
                    <a:pt x="12093" y="7534"/>
                    <a:pt x="11005" y="8741"/>
                    <a:pt x="9485" y="9520"/>
                  </a:cubicBezTo>
                  <a:cubicBezTo>
                    <a:pt x="8253" y="10155"/>
                    <a:pt x="7034" y="10826"/>
                    <a:pt x="5821" y="11499"/>
                  </a:cubicBezTo>
                  <a:cubicBezTo>
                    <a:pt x="4835" y="12053"/>
                    <a:pt x="3922" y="12706"/>
                    <a:pt x="3176" y="13567"/>
                  </a:cubicBezTo>
                  <a:cubicBezTo>
                    <a:pt x="1975" y="14956"/>
                    <a:pt x="1152" y="16546"/>
                    <a:pt x="592" y="18286"/>
                  </a:cubicBezTo>
                  <a:cubicBezTo>
                    <a:pt x="296" y="19217"/>
                    <a:pt x="1" y="20185"/>
                    <a:pt x="183" y="21152"/>
                  </a:cubicBezTo>
                  <a:cubicBezTo>
                    <a:pt x="586" y="23277"/>
                    <a:pt x="1787" y="24829"/>
                    <a:pt x="3860" y="25558"/>
                  </a:cubicBezTo>
                  <a:cubicBezTo>
                    <a:pt x="4615" y="25822"/>
                    <a:pt x="5444" y="25917"/>
                    <a:pt x="6242" y="26010"/>
                  </a:cubicBezTo>
                  <a:cubicBezTo>
                    <a:pt x="6679" y="26058"/>
                    <a:pt x="7126" y="26098"/>
                    <a:pt x="7569" y="26098"/>
                  </a:cubicBezTo>
                  <a:cubicBezTo>
                    <a:pt x="7833" y="26098"/>
                    <a:pt x="8096" y="26084"/>
                    <a:pt x="8354" y="26048"/>
                  </a:cubicBezTo>
                  <a:cubicBezTo>
                    <a:pt x="10170" y="25796"/>
                    <a:pt x="11697" y="24992"/>
                    <a:pt x="12980" y="23641"/>
                  </a:cubicBezTo>
                  <a:cubicBezTo>
                    <a:pt x="14065" y="22492"/>
                    <a:pt x="15260" y="21442"/>
                    <a:pt x="16417" y="20366"/>
                  </a:cubicBezTo>
                  <a:cubicBezTo>
                    <a:pt x="17102" y="19733"/>
                    <a:pt x="17894" y="19280"/>
                    <a:pt x="18792" y="19003"/>
                  </a:cubicBezTo>
                  <a:cubicBezTo>
                    <a:pt x="19924" y="18645"/>
                    <a:pt x="21099" y="18544"/>
                    <a:pt x="22268" y="18519"/>
                  </a:cubicBezTo>
                  <a:cubicBezTo>
                    <a:pt x="24449" y="18463"/>
                    <a:pt x="26433" y="17834"/>
                    <a:pt x="28269" y="16697"/>
                  </a:cubicBezTo>
                  <a:cubicBezTo>
                    <a:pt x="29186" y="16137"/>
                    <a:pt x="29841" y="15345"/>
                    <a:pt x="30142" y="14296"/>
                  </a:cubicBezTo>
                  <a:cubicBezTo>
                    <a:pt x="30424" y="13315"/>
                    <a:pt x="30682" y="12329"/>
                    <a:pt x="30557" y="11273"/>
                  </a:cubicBezTo>
                  <a:cubicBezTo>
                    <a:pt x="30488" y="10664"/>
                    <a:pt x="30424" y="10066"/>
                    <a:pt x="30142" y="9514"/>
                  </a:cubicBezTo>
                  <a:cubicBezTo>
                    <a:pt x="30091" y="9407"/>
                    <a:pt x="30091" y="9262"/>
                    <a:pt x="30085" y="9137"/>
                  </a:cubicBezTo>
                  <a:lnTo>
                    <a:pt x="30085" y="6573"/>
                  </a:lnTo>
                  <a:cubicBezTo>
                    <a:pt x="30274" y="5014"/>
                    <a:pt x="29652" y="3670"/>
                    <a:pt x="28922" y="2356"/>
                  </a:cubicBezTo>
                  <a:cubicBezTo>
                    <a:pt x="28791" y="2130"/>
                    <a:pt x="28602" y="1922"/>
                    <a:pt x="28408" y="1747"/>
                  </a:cubicBezTo>
                  <a:cubicBezTo>
                    <a:pt x="27082" y="570"/>
                    <a:pt x="25553" y="0"/>
                    <a:pt x="238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4687275" y="2587250"/>
              <a:ext cx="124975" cy="135175"/>
            </a:xfrm>
            <a:custGeom>
              <a:avLst/>
              <a:gdLst/>
              <a:ahLst/>
              <a:cxnLst/>
              <a:rect l="l" t="t" r="r" b="b"/>
              <a:pathLst>
                <a:path w="4999" h="5407" extrusionOk="0">
                  <a:moveTo>
                    <a:pt x="2772" y="1"/>
                  </a:moveTo>
                  <a:cubicBezTo>
                    <a:pt x="2447" y="1"/>
                    <a:pt x="2110" y="112"/>
                    <a:pt x="1784" y="343"/>
                  </a:cubicBezTo>
                  <a:cubicBezTo>
                    <a:pt x="861" y="990"/>
                    <a:pt x="270" y="1877"/>
                    <a:pt x="94" y="3002"/>
                  </a:cubicBezTo>
                  <a:cubicBezTo>
                    <a:pt x="0" y="3586"/>
                    <a:pt x="201" y="4070"/>
                    <a:pt x="703" y="4416"/>
                  </a:cubicBezTo>
                  <a:cubicBezTo>
                    <a:pt x="786" y="4473"/>
                    <a:pt x="867" y="4554"/>
                    <a:pt x="911" y="4648"/>
                  </a:cubicBezTo>
                  <a:cubicBezTo>
                    <a:pt x="1149" y="5108"/>
                    <a:pt x="1552" y="5302"/>
                    <a:pt x="2042" y="5384"/>
                  </a:cubicBezTo>
                  <a:cubicBezTo>
                    <a:pt x="2137" y="5399"/>
                    <a:pt x="2232" y="5407"/>
                    <a:pt x="2326" y="5407"/>
                  </a:cubicBezTo>
                  <a:cubicBezTo>
                    <a:pt x="3757" y="5407"/>
                    <a:pt x="4999" y="3681"/>
                    <a:pt x="4952" y="2619"/>
                  </a:cubicBezTo>
                  <a:cubicBezTo>
                    <a:pt x="4958" y="2115"/>
                    <a:pt x="4795" y="1669"/>
                    <a:pt x="4444" y="1236"/>
                  </a:cubicBezTo>
                  <a:cubicBezTo>
                    <a:pt x="4336" y="1103"/>
                    <a:pt x="4235" y="966"/>
                    <a:pt x="4142" y="827"/>
                  </a:cubicBezTo>
                  <a:cubicBezTo>
                    <a:pt x="3785" y="289"/>
                    <a:pt x="3294" y="1"/>
                    <a:pt x="2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01" name="Google Shape;401;p13"/>
          <p:cNvGrpSpPr/>
          <p:nvPr/>
        </p:nvGrpSpPr>
        <p:grpSpPr>
          <a:xfrm rot="3588294">
            <a:off x="-1417540" y="3808795"/>
            <a:ext cx="2658432" cy="2800177"/>
            <a:chOff x="5648800" y="3205550"/>
            <a:chExt cx="713625" cy="751675"/>
          </a:xfrm>
        </p:grpSpPr>
        <p:sp>
          <p:nvSpPr>
            <p:cNvPr id="402" name="Google Shape;402;p13"/>
            <p:cNvSpPr/>
            <p:nvPr/>
          </p:nvSpPr>
          <p:spPr>
            <a:xfrm>
              <a:off x="5648800" y="3205550"/>
              <a:ext cx="713625" cy="751675"/>
            </a:xfrm>
            <a:custGeom>
              <a:avLst/>
              <a:gdLst/>
              <a:ahLst/>
              <a:cxnLst/>
              <a:rect l="l" t="t" r="r" b="b"/>
              <a:pathLst>
                <a:path w="28545" h="30067" extrusionOk="0">
                  <a:moveTo>
                    <a:pt x="25183" y="730"/>
                  </a:moveTo>
                  <a:cubicBezTo>
                    <a:pt x="25943" y="730"/>
                    <a:pt x="26622" y="1045"/>
                    <a:pt x="27130" y="1579"/>
                  </a:cubicBezTo>
                  <a:cubicBezTo>
                    <a:pt x="27747" y="2226"/>
                    <a:pt x="27928" y="3030"/>
                    <a:pt x="27721" y="3911"/>
                  </a:cubicBezTo>
                  <a:cubicBezTo>
                    <a:pt x="27451" y="5061"/>
                    <a:pt x="26866" y="5997"/>
                    <a:pt x="25892" y="6682"/>
                  </a:cubicBezTo>
                  <a:cubicBezTo>
                    <a:pt x="25032" y="7279"/>
                    <a:pt x="24485" y="8153"/>
                    <a:pt x="23869" y="8970"/>
                  </a:cubicBezTo>
                  <a:cubicBezTo>
                    <a:pt x="22732" y="10478"/>
                    <a:pt x="22141" y="12201"/>
                    <a:pt x="21827" y="14029"/>
                  </a:cubicBezTo>
                  <a:cubicBezTo>
                    <a:pt x="21555" y="15600"/>
                    <a:pt x="20777" y="16831"/>
                    <a:pt x="19463" y="17750"/>
                  </a:cubicBezTo>
                  <a:cubicBezTo>
                    <a:pt x="18577" y="18359"/>
                    <a:pt x="17666" y="18887"/>
                    <a:pt x="16654" y="19264"/>
                  </a:cubicBezTo>
                  <a:cubicBezTo>
                    <a:pt x="16082" y="19478"/>
                    <a:pt x="15530" y="19754"/>
                    <a:pt x="14982" y="20024"/>
                  </a:cubicBezTo>
                  <a:cubicBezTo>
                    <a:pt x="13914" y="20558"/>
                    <a:pt x="13065" y="21344"/>
                    <a:pt x="12418" y="22344"/>
                  </a:cubicBezTo>
                  <a:cubicBezTo>
                    <a:pt x="12085" y="22858"/>
                    <a:pt x="11752" y="23374"/>
                    <a:pt x="11438" y="23902"/>
                  </a:cubicBezTo>
                  <a:cubicBezTo>
                    <a:pt x="10785" y="25008"/>
                    <a:pt x="10005" y="26014"/>
                    <a:pt x="9138" y="26950"/>
                  </a:cubicBezTo>
                  <a:cubicBezTo>
                    <a:pt x="8207" y="27955"/>
                    <a:pt x="7058" y="28671"/>
                    <a:pt x="5819" y="29225"/>
                  </a:cubicBezTo>
                  <a:cubicBezTo>
                    <a:pt x="5502" y="29369"/>
                    <a:pt x="5174" y="29431"/>
                    <a:pt x="4845" y="29431"/>
                  </a:cubicBezTo>
                  <a:cubicBezTo>
                    <a:pt x="4398" y="29431"/>
                    <a:pt x="3949" y="29316"/>
                    <a:pt x="3525" y="29131"/>
                  </a:cubicBezTo>
                  <a:cubicBezTo>
                    <a:pt x="2948" y="28879"/>
                    <a:pt x="2740" y="28308"/>
                    <a:pt x="2646" y="27723"/>
                  </a:cubicBezTo>
                  <a:cubicBezTo>
                    <a:pt x="2589" y="27339"/>
                    <a:pt x="2602" y="26950"/>
                    <a:pt x="2583" y="26567"/>
                  </a:cubicBezTo>
                  <a:cubicBezTo>
                    <a:pt x="2614" y="24606"/>
                    <a:pt x="3111" y="22765"/>
                    <a:pt x="3954" y="20993"/>
                  </a:cubicBezTo>
                  <a:cubicBezTo>
                    <a:pt x="4531" y="19780"/>
                    <a:pt x="5071" y="18536"/>
                    <a:pt x="5361" y="17208"/>
                  </a:cubicBezTo>
                  <a:cubicBezTo>
                    <a:pt x="5921" y="14682"/>
                    <a:pt x="5430" y="12413"/>
                    <a:pt x="3583" y="10516"/>
                  </a:cubicBezTo>
                  <a:cubicBezTo>
                    <a:pt x="3067" y="9982"/>
                    <a:pt x="2451" y="9655"/>
                    <a:pt x="1709" y="9542"/>
                  </a:cubicBezTo>
                  <a:cubicBezTo>
                    <a:pt x="1277" y="9478"/>
                    <a:pt x="880" y="9208"/>
                    <a:pt x="955" y="8649"/>
                  </a:cubicBezTo>
                  <a:cubicBezTo>
                    <a:pt x="981" y="8474"/>
                    <a:pt x="987" y="8285"/>
                    <a:pt x="1068" y="8134"/>
                  </a:cubicBezTo>
                  <a:cubicBezTo>
                    <a:pt x="1307" y="7668"/>
                    <a:pt x="1565" y="7210"/>
                    <a:pt x="1848" y="6771"/>
                  </a:cubicBezTo>
                  <a:cubicBezTo>
                    <a:pt x="2037" y="6475"/>
                    <a:pt x="2332" y="6311"/>
                    <a:pt x="2646" y="6154"/>
                  </a:cubicBezTo>
                  <a:cubicBezTo>
                    <a:pt x="3458" y="5737"/>
                    <a:pt x="4273" y="5551"/>
                    <a:pt x="5094" y="5551"/>
                  </a:cubicBezTo>
                  <a:cubicBezTo>
                    <a:pt x="5867" y="5551"/>
                    <a:pt x="6645" y="5716"/>
                    <a:pt x="7429" y="6009"/>
                  </a:cubicBezTo>
                  <a:cubicBezTo>
                    <a:pt x="7963" y="6211"/>
                    <a:pt x="8503" y="6394"/>
                    <a:pt x="9037" y="6588"/>
                  </a:cubicBezTo>
                  <a:cubicBezTo>
                    <a:pt x="9576" y="6789"/>
                    <a:pt x="10107" y="6877"/>
                    <a:pt x="10632" y="6877"/>
                  </a:cubicBezTo>
                  <a:cubicBezTo>
                    <a:pt x="11454" y="6877"/>
                    <a:pt x="12261" y="6661"/>
                    <a:pt x="13059" y="6325"/>
                  </a:cubicBezTo>
                  <a:cubicBezTo>
                    <a:pt x="14329" y="5783"/>
                    <a:pt x="15435" y="4991"/>
                    <a:pt x="16334" y="3955"/>
                  </a:cubicBezTo>
                  <a:cubicBezTo>
                    <a:pt x="18043" y="1994"/>
                    <a:pt x="20267" y="1139"/>
                    <a:pt x="22762" y="837"/>
                  </a:cubicBezTo>
                  <a:cubicBezTo>
                    <a:pt x="23561" y="744"/>
                    <a:pt x="24371" y="730"/>
                    <a:pt x="25183" y="730"/>
                  </a:cubicBezTo>
                  <a:close/>
                  <a:moveTo>
                    <a:pt x="24897" y="1"/>
                  </a:moveTo>
                  <a:cubicBezTo>
                    <a:pt x="24235" y="1"/>
                    <a:pt x="23569" y="28"/>
                    <a:pt x="22907" y="97"/>
                  </a:cubicBezTo>
                  <a:cubicBezTo>
                    <a:pt x="20148" y="391"/>
                    <a:pt x="17679" y="1303"/>
                    <a:pt x="15786" y="3465"/>
                  </a:cubicBezTo>
                  <a:cubicBezTo>
                    <a:pt x="14951" y="4420"/>
                    <a:pt x="13921" y="5156"/>
                    <a:pt x="12740" y="5646"/>
                  </a:cubicBezTo>
                  <a:cubicBezTo>
                    <a:pt x="12058" y="5930"/>
                    <a:pt x="11370" y="6113"/>
                    <a:pt x="10669" y="6113"/>
                  </a:cubicBezTo>
                  <a:cubicBezTo>
                    <a:pt x="10225" y="6113"/>
                    <a:pt x="9776" y="6040"/>
                    <a:pt x="9320" y="5872"/>
                  </a:cubicBezTo>
                  <a:cubicBezTo>
                    <a:pt x="8717" y="5646"/>
                    <a:pt x="8108" y="5438"/>
                    <a:pt x="7504" y="5217"/>
                  </a:cubicBezTo>
                  <a:cubicBezTo>
                    <a:pt x="6707" y="4928"/>
                    <a:pt x="5921" y="4781"/>
                    <a:pt x="5146" y="4781"/>
                  </a:cubicBezTo>
                  <a:cubicBezTo>
                    <a:pt x="4101" y="4781"/>
                    <a:pt x="3077" y="5049"/>
                    <a:pt x="2074" y="5602"/>
                  </a:cubicBezTo>
                  <a:cubicBezTo>
                    <a:pt x="1910" y="5690"/>
                    <a:pt x="1747" y="5797"/>
                    <a:pt x="1622" y="5922"/>
                  </a:cubicBezTo>
                  <a:cubicBezTo>
                    <a:pt x="967" y="6563"/>
                    <a:pt x="503" y="7329"/>
                    <a:pt x="258" y="8210"/>
                  </a:cubicBezTo>
                  <a:cubicBezTo>
                    <a:pt x="1" y="9133"/>
                    <a:pt x="358" y="9837"/>
                    <a:pt x="1251" y="10189"/>
                  </a:cubicBezTo>
                  <a:cubicBezTo>
                    <a:pt x="1735" y="10383"/>
                    <a:pt x="2237" y="10528"/>
                    <a:pt x="2734" y="10699"/>
                  </a:cubicBezTo>
                  <a:cubicBezTo>
                    <a:pt x="2752" y="10705"/>
                    <a:pt x="2771" y="10705"/>
                    <a:pt x="2790" y="10705"/>
                  </a:cubicBezTo>
                  <a:cubicBezTo>
                    <a:pt x="2809" y="10705"/>
                    <a:pt x="2828" y="10705"/>
                    <a:pt x="2847" y="10711"/>
                  </a:cubicBezTo>
                  <a:cubicBezTo>
                    <a:pt x="2928" y="10748"/>
                    <a:pt x="3029" y="10768"/>
                    <a:pt x="3086" y="10824"/>
                  </a:cubicBezTo>
                  <a:cubicBezTo>
                    <a:pt x="4764" y="12602"/>
                    <a:pt x="5236" y="14702"/>
                    <a:pt x="4694" y="17039"/>
                  </a:cubicBezTo>
                  <a:cubicBezTo>
                    <a:pt x="4393" y="18353"/>
                    <a:pt x="3859" y="19584"/>
                    <a:pt x="3275" y="20798"/>
                  </a:cubicBezTo>
                  <a:cubicBezTo>
                    <a:pt x="2394" y="22632"/>
                    <a:pt x="1930" y="24555"/>
                    <a:pt x="1860" y="26591"/>
                  </a:cubicBezTo>
                  <a:cubicBezTo>
                    <a:pt x="1898" y="27032"/>
                    <a:pt x="1892" y="27484"/>
                    <a:pt x="1973" y="27911"/>
                  </a:cubicBezTo>
                  <a:cubicBezTo>
                    <a:pt x="2124" y="28691"/>
                    <a:pt x="2464" y="29401"/>
                    <a:pt x="3230" y="29721"/>
                  </a:cubicBezTo>
                  <a:cubicBezTo>
                    <a:pt x="3748" y="29940"/>
                    <a:pt x="4278" y="30066"/>
                    <a:pt x="4809" y="30066"/>
                  </a:cubicBezTo>
                  <a:cubicBezTo>
                    <a:pt x="5284" y="30066"/>
                    <a:pt x="5760" y="29966"/>
                    <a:pt x="6228" y="29741"/>
                  </a:cubicBezTo>
                  <a:cubicBezTo>
                    <a:pt x="7171" y="29275"/>
                    <a:pt x="8056" y="28703"/>
                    <a:pt x="8880" y="28038"/>
                  </a:cubicBezTo>
                  <a:cubicBezTo>
                    <a:pt x="9767" y="27321"/>
                    <a:pt x="10451" y="26422"/>
                    <a:pt x="11105" y="25504"/>
                  </a:cubicBezTo>
                  <a:cubicBezTo>
                    <a:pt x="11696" y="24682"/>
                    <a:pt x="12204" y="23801"/>
                    <a:pt x="12752" y="22947"/>
                  </a:cubicBezTo>
                  <a:cubicBezTo>
                    <a:pt x="13236" y="22211"/>
                    <a:pt x="13776" y="21527"/>
                    <a:pt x="14518" y="21030"/>
                  </a:cubicBezTo>
                  <a:cubicBezTo>
                    <a:pt x="15272" y="20534"/>
                    <a:pt x="16082" y="20157"/>
                    <a:pt x="16925" y="19836"/>
                  </a:cubicBezTo>
                  <a:cubicBezTo>
                    <a:pt x="17905" y="19465"/>
                    <a:pt x="18803" y="18950"/>
                    <a:pt x="19678" y="18359"/>
                  </a:cubicBezTo>
                  <a:cubicBezTo>
                    <a:pt x="21198" y="17335"/>
                    <a:pt x="22109" y="15926"/>
                    <a:pt x="22454" y="14136"/>
                  </a:cubicBezTo>
                  <a:cubicBezTo>
                    <a:pt x="22782" y="12413"/>
                    <a:pt x="23322" y="10786"/>
                    <a:pt x="24409" y="9373"/>
                  </a:cubicBezTo>
                  <a:cubicBezTo>
                    <a:pt x="24994" y="8611"/>
                    <a:pt x="25491" y="7769"/>
                    <a:pt x="26295" y="7198"/>
                  </a:cubicBezTo>
                  <a:cubicBezTo>
                    <a:pt x="27382" y="6438"/>
                    <a:pt x="28041" y="5382"/>
                    <a:pt x="28356" y="4106"/>
                  </a:cubicBezTo>
                  <a:cubicBezTo>
                    <a:pt x="28476" y="3628"/>
                    <a:pt x="28545" y="3144"/>
                    <a:pt x="28412" y="2653"/>
                  </a:cubicBezTo>
                  <a:cubicBezTo>
                    <a:pt x="28249" y="2064"/>
                    <a:pt x="28079" y="1460"/>
                    <a:pt x="27596" y="1032"/>
                  </a:cubicBezTo>
                  <a:cubicBezTo>
                    <a:pt x="26886" y="404"/>
                    <a:pt x="26068" y="2"/>
                    <a:pt x="25100" y="2"/>
                  </a:cubicBezTo>
                  <a:cubicBezTo>
                    <a:pt x="25032" y="1"/>
                    <a:pt x="24965" y="1"/>
                    <a:pt x="24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5753600" y="3266775"/>
              <a:ext cx="501375" cy="595400"/>
            </a:xfrm>
            <a:custGeom>
              <a:avLst/>
              <a:gdLst/>
              <a:ahLst/>
              <a:cxnLst/>
              <a:rect l="l" t="t" r="r" b="b"/>
              <a:pathLst>
                <a:path w="20055" h="23816" extrusionOk="0">
                  <a:moveTo>
                    <a:pt x="18036" y="764"/>
                  </a:moveTo>
                  <a:cubicBezTo>
                    <a:pt x="18401" y="1179"/>
                    <a:pt x="18790" y="1613"/>
                    <a:pt x="19161" y="2060"/>
                  </a:cubicBezTo>
                  <a:cubicBezTo>
                    <a:pt x="19237" y="2153"/>
                    <a:pt x="19281" y="2304"/>
                    <a:pt x="19281" y="2429"/>
                  </a:cubicBezTo>
                  <a:cubicBezTo>
                    <a:pt x="19268" y="3026"/>
                    <a:pt x="19287" y="3636"/>
                    <a:pt x="19199" y="4221"/>
                  </a:cubicBezTo>
                  <a:cubicBezTo>
                    <a:pt x="19086" y="5031"/>
                    <a:pt x="18564" y="5648"/>
                    <a:pt x="18080" y="6269"/>
                  </a:cubicBezTo>
                  <a:cubicBezTo>
                    <a:pt x="17728" y="6716"/>
                    <a:pt x="17357" y="7156"/>
                    <a:pt x="16994" y="7595"/>
                  </a:cubicBezTo>
                  <a:cubicBezTo>
                    <a:pt x="16151" y="8613"/>
                    <a:pt x="15599" y="9782"/>
                    <a:pt x="15271" y="11064"/>
                  </a:cubicBezTo>
                  <a:cubicBezTo>
                    <a:pt x="15164" y="11492"/>
                    <a:pt x="15045" y="11907"/>
                    <a:pt x="14913" y="12328"/>
                  </a:cubicBezTo>
                  <a:cubicBezTo>
                    <a:pt x="14624" y="13251"/>
                    <a:pt x="14115" y="13981"/>
                    <a:pt x="13192" y="14414"/>
                  </a:cubicBezTo>
                  <a:cubicBezTo>
                    <a:pt x="12116" y="14918"/>
                    <a:pt x="10985" y="15269"/>
                    <a:pt x="9860" y="15640"/>
                  </a:cubicBezTo>
                  <a:cubicBezTo>
                    <a:pt x="9038" y="15916"/>
                    <a:pt x="8302" y="16287"/>
                    <a:pt x="7742" y="16992"/>
                  </a:cubicBezTo>
                  <a:cubicBezTo>
                    <a:pt x="7246" y="17619"/>
                    <a:pt x="6655" y="18167"/>
                    <a:pt x="6158" y="18794"/>
                  </a:cubicBezTo>
                  <a:cubicBezTo>
                    <a:pt x="5624" y="19467"/>
                    <a:pt x="5134" y="20177"/>
                    <a:pt x="4650" y="20887"/>
                  </a:cubicBezTo>
                  <a:cubicBezTo>
                    <a:pt x="4029" y="21798"/>
                    <a:pt x="3217" y="22483"/>
                    <a:pt x="2237" y="22973"/>
                  </a:cubicBezTo>
                  <a:cubicBezTo>
                    <a:pt x="2068" y="23055"/>
                    <a:pt x="1885" y="23130"/>
                    <a:pt x="1703" y="23182"/>
                  </a:cubicBezTo>
                  <a:cubicBezTo>
                    <a:pt x="1617" y="23206"/>
                    <a:pt x="1533" y="23219"/>
                    <a:pt x="1453" y="23219"/>
                  </a:cubicBezTo>
                  <a:cubicBezTo>
                    <a:pt x="1211" y="23219"/>
                    <a:pt x="998" y="23110"/>
                    <a:pt x="824" y="22912"/>
                  </a:cubicBezTo>
                  <a:cubicBezTo>
                    <a:pt x="760" y="22836"/>
                    <a:pt x="735" y="22703"/>
                    <a:pt x="742" y="22602"/>
                  </a:cubicBezTo>
                  <a:cubicBezTo>
                    <a:pt x="766" y="21906"/>
                    <a:pt x="1012" y="21259"/>
                    <a:pt x="1219" y="20604"/>
                  </a:cubicBezTo>
                  <a:cubicBezTo>
                    <a:pt x="1445" y="19875"/>
                    <a:pt x="1836" y="19234"/>
                    <a:pt x="2225" y="18581"/>
                  </a:cubicBezTo>
                  <a:cubicBezTo>
                    <a:pt x="2935" y="17399"/>
                    <a:pt x="3713" y="16230"/>
                    <a:pt x="4060" y="14872"/>
                  </a:cubicBezTo>
                  <a:cubicBezTo>
                    <a:pt x="4443" y="13402"/>
                    <a:pt x="4386" y="11957"/>
                    <a:pt x="3632" y="10581"/>
                  </a:cubicBezTo>
                  <a:cubicBezTo>
                    <a:pt x="3092" y="9593"/>
                    <a:pt x="2463" y="8676"/>
                    <a:pt x="1703" y="7847"/>
                  </a:cubicBezTo>
                  <a:cubicBezTo>
                    <a:pt x="1477" y="7609"/>
                    <a:pt x="1256" y="7363"/>
                    <a:pt x="1062" y="7105"/>
                  </a:cubicBezTo>
                  <a:cubicBezTo>
                    <a:pt x="679" y="6596"/>
                    <a:pt x="830" y="6025"/>
                    <a:pt x="1326" y="5634"/>
                  </a:cubicBezTo>
                  <a:cubicBezTo>
                    <a:pt x="1666" y="5371"/>
                    <a:pt x="2015" y="5276"/>
                    <a:pt x="2373" y="5276"/>
                  </a:cubicBezTo>
                  <a:cubicBezTo>
                    <a:pt x="2631" y="5276"/>
                    <a:pt x="2893" y="5325"/>
                    <a:pt x="3161" y="5396"/>
                  </a:cubicBezTo>
                  <a:cubicBezTo>
                    <a:pt x="3947" y="5596"/>
                    <a:pt x="4719" y="5860"/>
                    <a:pt x="5511" y="6043"/>
                  </a:cubicBezTo>
                  <a:cubicBezTo>
                    <a:pt x="5981" y="6156"/>
                    <a:pt x="6452" y="6209"/>
                    <a:pt x="6922" y="6209"/>
                  </a:cubicBezTo>
                  <a:cubicBezTo>
                    <a:pt x="7553" y="6209"/>
                    <a:pt x="8182" y="6113"/>
                    <a:pt x="8804" y="5936"/>
                  </a:cubicBezTo>
                  <a:cubicBezTo>
                    <a:pt x="9181" y="5830"/>
                    <a:pt x="9552" y="5691"/>
                    <a:pt x="9923" y="5559"/>
                  </a:cubicBezTo>
                  <a:cubicBezTo>
                    <a:pt x="10790" y="5233"/>
                    <a:pt x="11513" y="4705"/>
                    <a:pt x="12084" y="3983"/>
                  </a:cubicBezTo>
                  <a:cubicBezTo>
                    <a:pt x="12928" y="2913"/>
                    <a:pt x="13983" y="2084"/>
                    <a:pt x="15109" y="1343"/>
                  </a:cubicBezTo>
                  <a:cubicBezTo>
                    <a:pt x="15692" y="952"/>
                    <a:pt x="16377" y="871"/>
                    <a:pt x="17062" y="845"/>
                  </a:cubicBezTo>
                  <a:cubicBezTo>
                    <a:pt x="17296" y="839"/>
                    <a:pt x="17522" y="839"/>
                    <a:pt x="17754" y="827"/>
                  </a:cubicBezTo>
                  <a:cubicBezTo>
                    <a:pt x="17830" y="821"/>
                    <a:pt x="17905" y="796"/>
                    <a:pt x="18036" y="764"/>
                  </a:cubicBezTo>
                  <a:close/>
                  <a:moveTo>
                    <a:pt x="17656" y="0"/>
                  </a:moveTo>
                  <a:cubicBezTo>
                    <a:pt x="17248" y="0"/>
                    <a:pt x="16854" y="70"/>
                    <a:pt x="16510" y="337"/>
                  </a:cubicBezTo>
                  <a:cubicBezTo>
                    <a:pt x="16440" y="393"/>
                    <a:pt x="16333" y="406"/>
                    <a:pt x="16240" y="419"/>
                  </a:cubicBezTo>
                  <a:cubicBezTo>
                    <a:pt x="15750" y="476"/>
                    <a:pt x="15271" y="595"/>
                    <a:pt x="14851" y="859"/>
                  </a:cubicBezTo>
                  <a:cubicBezTo>
                    <a:pt x="13738" y="1556"/>
                    <a:pt x="12707" y="2367"/>
                    <a:pt x="11840" y="3372"/>
                  </a:cubicBezTo>
                  <a:cubicBezTo>
                    <a:pt x="11557" y="3699"/>
                    <a:pt x="11275" y="4044"/>
                    <a:pt x="10929" y="4302"/>
                  </a:cubicBezTo>
                  <a:cubicBezTo>
                    <a:pt x="9854" y="5114"/>
                    <a:pt x="8615" y="5471"/>
                    <a:pt x="7284" y="5553"/>
                  </a:cubicBezTo>
                  <a:cubicBezTo>
                    <a:pt x="7153" y="5559"/>
                    <a:pt x="7022" y="5563"/>
                    <a:pt x="6892" y="5563"/>
                  </a:cubicBezTo>
                  <a:cubicBezTo>
                    <a:pt x="6290" y="5563"/>
                    <a:pt x="5694" y="5487"/>
                    <a:pt x="5116" y="5295"/>
                  </a:cubicBezTo>
                  <a:cubicBezTo>
                    <a:pt x="4525" y="5094"/>
                    <a:pt x="3922" y="4931"/>
                    <a:pt x="3324" y="4767"/>
                  </a:cubicBezTo>
                  <a:cubicBezTo>
                    <a:pt x="3025" y="4686"/>
                    <a:pt x="2736" y="4641"/>
                    <a:pt x="2452" y="4641"/>
                  </a:cubicBezTo>
                  <a:cubicBezTo>
                    <a:pt x="1943" y="4641"/>
                    <a:pt x="1454" y="4785"/>
                    <a:pt x="961" y="5120"/>
                  </a:cubicBezTo>
                  <a:cubicBezTo>
                    <a:pt x="201" y="5642"/>
                    <a:pt x="0" y="6773"/>
                    <a:pt x="528" y="7426"/>
                  </a:cubicBezTo>
                  <a:cubicBezTo>
                    <a:pt x="772" y="7722"/>
                    <a:pt x="1018" y="8017"/>
                    <a:pt x="1282" y="8305"/>
                  </a:cubicBezTo>
                  <a:cubicBezTo>
                    <a:pt x="1999" y="9085"/>
                    <a:pt x="2590" y="9946"/>
                    <a:pt x="3092" y="10883"/>
                  </a:cubicBezTo>
                  <a:cubicBezTo>
                    <a:pt x="3771" y="12139"/>
                    <a:pt x="3796" y="13471"/>
                    <a:pt x="3431" y="14811"/>
                  </a:cubicBezTo>
                  <a:cubicBezTo>
                    <a:pt x="3092" y="16055"/>
                    <a:pt x="2364" y="17129"/>
                    <a:pt x="1703" y="18222"/>
                  </a:cubicBezTo>
                  <a:cubicBezTo>
                    <a:pt x="1270" y="18939"/>
                    <a:pt x="848" y="19643"/>
                    <a:pt x="603" y="20441"/>
                  </a:cubicBezTo>
                  <a:cubicBezTo>
                    <a:pt x="383" y="21157"/>
                    <a:pt x="113" y="21862"/>
                    <a:pt x="101" y="22622"/>
                  </a:cubicBezTo>
                  <a:cubicBezTo>
                    <a:pt x="88" y="22961"/>
                    <a:pt x="220" y="23225"/>
                    <a:pt x="478" y="23439"/>
                  </a:cubicBezTo>
                  <a:cubicBezTo>
                    <a:pt x="786" y="23699"/>
                    <a:pt x="1110" y="23815"/>
                    <a:pt x="1445" y="23815"/>
                  </a:cubicBezTo>
                  <a:cubicBezTo>
                    <a:pt x="1711" y="23815"/>
                    <a:pt x="1984" y="23742"/>
                    <a:pt x="2262" y="23608"/>
                  </a:cubicBezTo>
                  <a:cubicBezTo>
                    <a:pt x="3425" y="23043"/>
                    <a:pt x="4400" y="22263"/>
                    <a:pt x="5128" y="21183"/>
                  </a:cubicBezTo>
                  <a:cubicBezTo>
                    <a:pt x="5624" y="20441"/>
                    <a:pt x="6146" y="19719"/>
                    <a:pt x="6700" y="19020"/>
                  </a:cubicBezTo>
                  <a:cubicBezTo>
                    <a:pt x="7158" y="18443"/>
                    <a:pt x="7718" y="17946"/>
                    <a:pt x="8183" y="17369"/>
                  </a:cubicBezTo>
                  <a:cubicBezTo>
                    <a:pt x="8667" y="16758"/>
                    <a:pt x="9302" y="16464"/>
                    <a:pt x="10011" y="16224"/>
                  </a:cubicBezTo>
                  <a:cubicBezTo>
                    <a:pt x="11173" y="15829"/>
                    <a:pt x="12348" y="15476"/>
                    <a:pt x="13468" y="14942"/>
                  </a:cubicBezTo>
                  <a:cubicBezTo>
                    <a:pt x="14360" y="14515"/>
                    <a:pt x="14964" y="13848"/>
                    <a:pt x="15315" y="12937"/>
                  </a:cubicBezTo>
                  <a:cubicBezTo>
                    <a:pt x="15492" y="12473"/>
                    <a:pt x="15636" y="11989"/>
                    <a:pt x="15762" y="11498"/>
                  </a:cubicBezTo>
                  <a:cubicBezTo>
                    <a:pt x="16139" y="9984"/>
                    <a:pt x="16811" y="8627"/>
                    <a:pt x="17873" y="7470"/>
                  </a:cubicBezTo>
                  <a:cubicBezTo>
                    <a:pt x="18137" y="7188"/>
                    <a:pt x="18363" y="6872"/>
                    <a:pt x="18602" y="6565"/>
                  </a:cubicBezTo>
                  <a:cubicBezTo>
                    <a:pt x="19425" y="5521"/>
                    <a:pt x="20054" y="4409"/>
                    <a:pt x="19897" y="3008"/>
                  </a:cubicBezTo>
                  <a:cubicBezTo>
                    <a:pt x="19897" y="2838"/>
                    <a:pt x="19884" y="2669"/>
                    <a:pt x="19903" y="2498"/>
                  </a:cubicBezTo>
                  <a:cubicBezTo>
                    <a:pt x="19928" y="2165"/>
                    <a:pt x="19828" y="1889"/>
                    <a:pt x="19639" y="1625"/>
                  </a:cubicBezTo>
                  <a:cubicBezTo>
                    <a:pt x="19400" y="1274"/>
                    <a:pt x="19161" y="928"/>
                    <a:pt x="18804" y="682"/>
                  </a:cubicBezTo>
                  <a:cubicBezTo>
                    <a:pt x="18721" y="627"/>
                    <a:pt x="18659" y="532"/>
                    <a:pt x="18602" y="450"/>
                  </a:cubicBezTo>
                  <a:cubicBezTo>
                    <a:pt x="18407" y="174"/>
                    <a:pt x="18143" y="16"/>
                    <a:pt x="17816" y="4"/>
                  </a:cubicBezTo>
                  <a:cubicBezTo>
                    <a:pt x="17762" y="2"/>
                    <a:pt x="17709" y="0"/>
                    <a:pt x="17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5858375" y="3338575"/>
              <a:ext cx="333725" cy="358150"/>
            </a:xfrm>
            <a:custGeom>
              <a:avLst/>
              <a:gdLst/>
              <a:ahLst/>
              <a:cxnLst/>
              <a:rect l="l" t="t" r="r" b="b"/>
              <a:pathLst>
                <a:path w="13349" h="14326" extrusionOk="0">
                  <a:moveTo>
                    <a:pt x="11644" y="641"/>
                  </a:moveTo>
                  <a:cubicBezTo>
                    <a:pt x="11791" y="641"/>
                    <a:pt x="11940" y="660"/>
                    <a:pt x="12087" y="682"/>
                  </a:cubicBezTo>
                  <a:cubicBezTo>
                    <a:pt x="12299" y="708"/>
                    <a:pt x="12444" y="865"/>
                    <a:pt x="12494" y="1079"/>
                  </a:cubicBezTo>
                  <a:cubicBezTo>
                    <a:pt x="12620" y="1569"/>
                    <a:pt x="12626" y="2053"/>
                    <a:pt x="12450" y="2543"/>
                  </a:cubicBezTo>
                  <a:cubicBezTo>
                    <a:pt x="12255" y="3071"/>
                    <a:pt x="11991" y="3548"/>
                    <a:pt x="11589" y="3951"/>
                  </a:cubicBezTo>
                  <a:cubicBezTo>
                    <a:pt x="10672" y="4881"/>
                    <a:pt x="10062" y="5999"/>
                    <a:pt x="9767" y="7257"/>
                  </a:cubicBezTo>
                  <a:cubicBezTo>
                    <a:pt x="9421" y="8702"/>
                    <a:pt x="7988" y="9387"/>
                    <a:pt x="6907" y="9393"/>
                  </a:cubicBezTo>
                  <a:cubicBezTo>
                    <a:pt x="6335" y="9399"/>
                    <a:pt x="5770" y="9456"/>
                    <a:pt x="5242" y="9714"/>
                  </a:cubicBezTo>
                  <a:cubicBezTo>
                    <a:pt x="4658" y="9996"/>
                    <a:pt x="4206" y="10417"/>
                    <a:pt x="3872" y="10970"/>
                  </a:cubicBezTo>
                  <a:cubicBezTo>
                    <a:pt x="3815" y="11065"/>
                    <a:pt x="3746" y="11159"/>
                    <a:pt x="3708" y="11266"/>
                  </a:cubicBezTo>
                  <a:cubicBezTo>
                    <a:pt x="3338" y="12429"/>
                    <a:pt x="2376" y="13012"/>
                    <a:pt x="1415" y="13604"/>
                  </a:cubicBezTo>
                  <a:cubicBezTo>
                    <a:pt x="1364" y="13629"/>
                    <a:pt x="1308" y="13654"/>
                    <a:pt x="1257" y="13673"/>
                  </a:cubicBezTo>
                  <a:cubicBezTo>
                    <a:pt x="1181" y="13702"/>
                    <a:pt x="1108" y="13716"/>
                    <a:pt x="1042" y="13716"/>
                  </a:cubicBezTo>
                  <a:cubicBezTo>
                    <a:pt x="819" y="13716"/>
                    <a:pt x="664" y="13561"/>
                    <a:pt x="654" y="13290"/>
                  </a:cubicBezTo>
                  <a:cubicBezTo>
                    <a:pt x="624" y="12655"/>
                    <a:pt x="812" y="12076"/>
                    <a:pt x="1138" y="11536"/>
                  </a:cubicBezTo>
                  <a:cubicBezTo>
                    <a:pt x="1283" y="11292"/>
                    <a:pt x="1427" y="11040"/>
                    <a:pt x="1596" y="10801"/>
                  </a:cubicBezTo>
                  <a:cubicBezTo>
                    <a:pt x="2112" y="10077"/>
                    <a:pt x="2200" y="9267"/>
                    <a:pt x="2068" y="8426"/>
                  </a:cubicBezTo>
                  <a:cubicBezTo>
                    <a:pt x="1999" y="7997"/>
                    <a:pt x="1906" y="7565"/>
                    <a:pt x="1755" y="7156"/>
                  </a:cubicBezTo>
                  <a:cubicBezTo>
                    <a:pt x="1648" y="6866"/>
                    <a:pt x="1459" y="6596"/>
                    <a:pt x="1265" y="6352"/>
                  </a:cubicBezTo>
                  <a:cubicBezTo>
                    <a:pt x="1062" y="6094"/>
                    <a:pt x="900" y="5830"/>
                    <a:pt x="850" y="5503"/>
                  </a:cubicBezTo>
                  <a:cubicBezTo>
                    <a:pt x="792" y="5189"/>
                    <a:pt x="868" y="5050"/>
                    <a:pt x="1170" y="4943"/>
                  </a:cubicBezTo>
                  <a:cubicBezTo>
                    <a:pt x="1364" y="4874"/>
                    <a:pt x="1572" y="4824"/>
                    <a:pt x="1767" y="4768"/>
                  </a:cubicBezTo>
                  <a:cubicBezTo>
                    <a:pt x="1767" y="4792"/>
                    <a:pt x="1767" y="4818"/>
                    <a:pt x="1773" y="4844"/>
                  </a:cubicBezTo>
                  <a:cubicBezTo>
                    <a:pt x="1914" y="4904"/>
                    <a:pt x="2055" y="5019"/>
                    <a:pt x="2197" y="5019"/>
                  </a:cubicBezTo>
                  <a:cubicBezTo>
                    <a:pt x="2200" y="5019"/>
                    <a:pt x="2204" y="5019"/>
                    <a:pt x="2207" y="5019"/>
                  </a:cubicBezTo>
                  <a:cubicBezTo>
                    <a:pt x="2660" y="5006"/>
                    <a:pt x="3105" y="4931"/>
                    <a:pt x="3551" y="4905"/>
                  </a:cubicBezTo>
                  <a:cubicBezTo>
                    <a:pt x="3671" y="4897"/>
                    <a:pt x="3793" y="4892"/>
                    <a:pt x="3915" y="4892"/>
                  </a:cubicBezTo>
                  <a:cubicBezTo>
                    <a:pt x="4067" y="4892"/>
                    <a:pt x="4219" y="4901"/>
                    <a:pt x="4363" y="4925"/>
                  </a:cubicBezTo>
                  <a:cubicBezTo>
                    <a:pt x="4710" y="4992"/>
                    <a:pt x="5055" y="5027"/>
                    <a:pt x="5399" y="5027"/>
                  </a:cubicBezTo>
                  <a:cubicBezTo>
                    <a:pt x="5893" y="5027"/>
                    <a:pt x="6383" y="4954"/>
                    <a:pt x="6869" y="4798"/>
                  </a:cubicBezTo>
                  <a:cubicBezTo>
                    <a:pt x="7479" y="4604"/>
                    <a:pt x="7893" y="4177"/>
                    <a:pt x="8240" y="3655"/>
                  </a:cubicBezTo>
                  <a:cubicBezTo>
                    <a:pt x="8522" y="3215"/>
                    <a:pt x="8786" y="2756"/>
                    <a:pt x="9114" y="2347"/>
                  </a:cubicBezTo>
                  <a:cubicBezTo>
                    <a:pt x="9628" y="1706"/>
                    <a:pt x="10332" y="1267"/>
                    <a:pt x="11011" y="815"/>
                  </a:cubicBezTo>
                  <a:cubicBezTo>
                    <a:pt x="11207" y="683"/>
                    <a:pt x="11424" y="641"/>
                    <a:pt x="11644" y="641"/>
                  </a:cubicBezTo>
                  <a:close/>
                  <a:moveTo>
                    <a:pt x="11641" y="1"/>
                  </a:moveTo>
                  <a:cubicBezTo>
                    <a:pt x="11335" y="1"/>
                    <a:pt x="11036" y="70"/>
                    <a:pt x="10759" y="236"/>
                  </a:cubicBezTo>
                  <a:cubicBezTo>
                    <a:pt x="9955" y="714"/>
                    <a:pt x="9163" y="1224"/>
                    <a:pt x="8566" y="1958"/>
                  </a:cubicBezTo>
                  <a:cubicBezTo>
                    <a:pt x="8240" y="2355"/>
                    <a:pt x="7969" y="2800"/>
                    <a:pt x="7693" y="3240"/>
                  </a:cubicBezTo>
                  <a:cubicBezTo>
                    <a:pt x="7353" y="3780"/>
                    <a:pt x="6901" y="4127"/>
                    <a:pt x="6266" y="4240"/>
                  </a:cubicBezTo>
                  <a:cubicBezTo>
                    <a:pt x="5967" y="4291"/>
                    <a:pt x="5669" y="4319"/>
                    <a:pt x="5371" y="4319"/>
                  </a:cubicBezTo>
                  <a:cubicBezTo>
                    <a:pt x="5050" y="4319"/>
                    <a:pt x="4729" y="4287"/>
                    <a:pt x="4406" y="4215"/>
                  </a:cubicBezTo>
                  <a:cubicBezTo>
                    <a:pt x="4242" y="4180"/>
                    <a:pt x="4080" y="4160"/>
                    <a:pt x="3919" y="4160"/>
                  </a:cubicBezTo>
                  <a:cubicBezTo>
                    <a:pt x="3704" y="4160"/>
                    <a:pt x="3491" y="4195"/>
                    <a:pt x="3275" y="4278"/>
                  </a:cubicBezTo>
                  <a:cubicBezTo>
                    <a:pt x="3177" y="4316"/>
                    <a:pt x="3064" y="4334"/>
                    <a:pt x="2955" y="4334"/>
                  </a:cubicBezTo>
                  <a:cubicBezTo>
                    <a:pt x="2903" y="4334"/>
                    <a:pt x="2852" y="4330"/>
                    <a:pt x="2803" y="4322"/>
                  </a:cubicBezTo>
                  <a:cubicBezTo>
                    <a:pt x="2623" y="4289"/>
                    <a:pt x="2446" y="4274"/>
                    <a:pt x="2271" y="4274"/>
                  </a:cubicBezTo>
                  <a:cubicBezTo>
                    <a:pt x="1809" y="4274"/>
                    <a:pt x="1361" y="4377"/>
                    <a:pt x="918" y="4522"/>
                  </a:cubicBezTo>
                  <a:cubicBezTo>
                    <a:pt x="453" y="4673"/>
                    <a:pt x="239" y="5050"/>
                    <a:pt x="296" y="5546"/>
                  </a:cubicBezTo>
                  <a:cubicBezTo>
                    <a:pt x="340" y="5961"/>
                    <a:pt x="491" y="6344"/>
                    <a:pt x="780" y="6646"/>
                  </a:cubicBezTo>
                  <a:cubicBezTo>
                    <a:pt x="1082" y="6961"/>
                    <a:pt x="1257" y="7332"/>
                    <a:pt x="1326" y="7740"/>
                  </a:cubicBezTo>
                  <a:cubicBezTo>
                    <a:pt x="1408" y="8212"/>
                    <a:pt x="1453" y="8696"/>
                    <a:pt x="1497" y="9172"/>
                  </a:cubicBezTo>
                  <a:cubicBezTo>
                    <a:pt x="1528" y="9557"/>
                    <a:pt x="1408" y="9902"/>
                    <a:pt x="1207" y="10222"/>
                  </a:cubicBezTo>
                  <a:cubicBezTo>
                    <a:pt x="1007" y="10537"/>
                    <a:pt x="812" y="10857"/>
                    <a:pt x="616" y="11165"/>
                  </a:cubicBezTo>
                  <a:cubicBezTo>
                    <a:pt x="239" y="11756"/>
                    <a:pt x="38" y="12397"/>
                    <a:pt x="7" y="13088"/>
                  </a:cubicBezTo>
                  <a:cubicBezTo>
                    <a:pt x="7" y="13163"/>
                    <a:pt x="1" y="13239"/>
                    <a:pt x="7" y="13314"/>
                  </a:cubicBezTo>
                  <a:cubicBezTo>
                    <a:pt x="36" y="13886"/>
                    <a:pt x="454" y="14326"/>
                    <a:pt x="992" y="14326"/>
                  </a:cubicBezTo>
                  <a:cubicBezTo>
                    <a:pt x="1028" y="14326"/>
                    <a:pt x="1064" y="14324"/>
                    <a:pt x="1100" y="14320"/>
                  </a:cubicBezTo>
                  <a:cubicBezTo>
                    <a:pt x="1352" y="14295"/>
                    <a:pt x="1604" y="14181"/>
                    <a:pt x="1817" y="14044"/>
                  </a:cubicBezTo>
                  <a:cubicBezTo>
                    <a:pt x="2237" y="13786"/>
                    <a:pt x="2634" y="13485"/>
                    <a:pt x="3043" y="13201"/>
                  </a:cubicBezTo>
                  <a:cubicBezTo>
                    <a:pt x="3432" y="12925"/>
                    <a:pt x="3722" y="12560"/>
                    <a:pt x="3922" y="12127"/>
                  </a:cubicBezTo>
                  <a:cubicBezTo>
                    <a:pt x="4055" y="11857"/>
                    <a:pt x="4180" y="11580"/>
                    <a:pt x="4331" y="11316"/>
                  </a:cubicBezTo>
                  <a:cubicBezTo>
                    <a:pt x="4676" y="10700"/>
                    <a:pt x="5186" y="10266"/>
                    <a:pt x="5871" y="10091"/>
                  </a:cubicBezTo>
                  <a:cubicBezTo>
                    <a:pt x="6210" y="10009"/>
                    <a:pt x="6574" y="9984"/>
                    <a:pt x="6927" y="9978"/>
                  </a:cubicBezTo>
                  <a:cubicBezTo>
                    <a:pt x="8560" y="9946"/>
                    <a:pt x="9810" y="9022"/>
                    <a:pt x="10289" y="7470"/>
                  </a:cubicBezTo>
                  <a:cubicBezTo>
                    <a:pt x="10608" y="6427"/>
                    <a:pt x="11017" y="5433"/>
                    <a:pt x="11771" y="4610"/>
                  </a:cubicBezTo>
                  <a:cubicBezTo>
                    <a:pt x="11942" y="4429"/>
                    <a:pt x="12111" y="4240"/>
                    <a:pt x="12261" y="4044"/>
                  </a:cubicBezTo>
                  <a:cubicBezTo>
                    <a:pt x="12954" y="3139"/>
                    <a:pt x="13349" y="2159"/>
                    <a:pt x="13091" y="997"/>
                  </a:cubicBezTo>
                  <a:cubicBezTo>
                    <a:pt x="12978" y="500"/>
                    <a:pt x="12670" y="174"/>
                    <a:pt x="12186" y="67"/>
                  </a:cubicBezTo>
                  <a:cubicBezTo>
                    <a:pt x="12004" y="25"/>
                    <a:pt x="11822" y="1"/>
                    <a:pt x="11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5926400" y="3467600"/>
              <a:ext cx="162800" cy="111100"/>
            </a:xfrm>
            <a:custGeom>
              <a:avLst/>
              <a:gdLst/>
              <a:ahLst/>
              <a:cxnLst/>
              <a:rect l="l" t="t" r="r" b="b"/>
              <a:pathLst>
                <a:path w="6512" h="4444" extrusionOk="0">
                  <a:moveTo>
                    <a:pt x="3475" y="651"/>
                  </a:moveTo>
                  <a:cubicBezTo>
                    <a:pt x="4193" y="651"/>
                    <a:pt x="4870" y="920"/>
                    <a:pt x="5500" y="1423"/>
                  </a:cubicBezTo>
                  <a:cubicBezTo>
                    <a:pt x="5795" y="1655"/>
                    <a:pt x="5726" y="2209"/>
                    <a:pt x="5381" y="2366"/>
                  </a:cubicBezTo>
                  <a:cubicBezTo>
                    <a:pt x="5166" y="2459"/>
                    <a:pt x="4922" y="2511"/>
                    <a:pt x="4696" y="2511"/>
                  </a:cubicBezTo>
                  <a:cubicBezTo>
                    <a:pt x="4670" y="2511"/>
                    <a:pt x="4644" y="2511"/>
                    <a:pt x="4619" y="2511"/>
                  </a:cubicBezTo>
                  <a:cubicBezTo>
                    <a:pt x="4178" y="2511"/>
                    <a:pt x="3740" y="2465"/>
                    <a:pt x="3301" y="2453"/>
                  </a:cubicBezTo>
                  <a:cubicBezTo>
                    <a:pt x="3285" y="2453"/>
                    <a:pt x="3269" y="2453"/>
                    <a:pt x="3253" y="2453"/>
                  </a:cubicBezTo>
                  <a:cubicBezTo>
                    <a:pt x="2715" y="2453"/>
                    <a:pt x="2265" y="2653"/>
                    <a:pt x="1880" y="3031"/>
                  </a:cubicBezTo>
                  <a:cubicBezTo>
                    <a:pt x="1610" y="3295"/>
                    <a:pt x="1314" y="3535"/>
                    <a:pt x="1019" y="3767"/>
                  </a:cubicBezTo>
                  <a:cubicBezTo>
                    <a:pt x="919" y="3842"/>
                    <a:pt x="774" y="3861"/>
                    <a:pt x="636" y="3912"/>
                  </a:cubicBezTo>
                  <a:cubicBezTo>
                    <a:pt x="572" y="3666"/>
                    <a:pt x="661" y="3515"/>
                    <a:pt x="780" y="3384"/>
                  </a:cubicBezTo>
                  <a:cubicBezTo>
                    <a:pt x="887" y="3257"/>
                    <a:pt x="1007" y="3144"/>
                    <a:pt x="1126" y="3039"/>
                  </a:cubicBezTo>
                  <a:cubicBezTo>
                    <a:pt x="1364" y="2812"/>
                    <a:pt x="1427" y="2541"/>
                    <a:pt x="1352" y="2227"/>
                  </a:cubicBezTo>
                  <a:cubicBezTo>
                    <a:pt x="1289" y="1975"/>
                    <a:pt x="1233" y="1725"/>
                    <a:pt x="1169" y="1447"/>
                  </a:cubicBezTo>
                  <a:cubicBezTo>
                    <a:pt x="1566" y="1247"/>
                    <a:pt x="1912" y="1033"/>
                    <a:pt x="2283" y="889"/>
                  </a:cubicBezTo>
                  <a:cubicBezTo>
                    <a:pt x="2691" y="728"/>
                    <a:pt x="3089" y="651"/>
                    <a:pt x="3475" y="651"/>
                  </a:cubicBezTo>
                  <a:close/>
                  <a:moveTo>
                    <a:pt x="2981" y="0"/>
                  </a:moveTo>
                  <a:cubicBezTo>
                    <a:pt x="2675" y="0"/>
                    <a:pt x="2355" y="103"/>
                    <a:pt x="2050" y="248"/>
                  </a:cubicBezTo>
                  <a:cubicBezTo>
                    <a:pt x="1836" y="348"/>
                    <a:pt x="1622" y="455"/>
                    <a:pt x="1402" y="536"/>
                  </a:cubicBezTo>
                  <a:cubicBezTo>
                    <a:pt x="987" y="687"/>
                    <a:pt x="786" y="995"/>
                    <a:pt x="749" y="1410"/>
                  </a:cubicBezTo>
                  <a:cubicBezTo>
                    <a:pt x="731" y="1624"/>
                    <a:pt x="749" y="1862"/>
                    <a:pt x="812" y="2070"/>
                  </a:cubicBezTo>
                  <a:cubicBezTo>
                    <a:pt x="912" y="2390"/>
                    <a:pt x="844" y="2616"/>
                    <a:pt x="580" y="2824"/>
                  </a:cubicBezTo>
                  <a:cubicBezTo>
                    <a:pt x="296" y="3045"/>
                    <a:pt x="102" y="3327"/>
                    <a:pt x="52" y="3692"/>
                  </a:cubicBezTo>
                  <a:cubicBezTo>
                    <a:pt x="1" y="4063"/>
                    <a:pt x="189" y="4333"/>
                    <a:pt x="548" y="4420"/>
                  </a:cubicBezTo>
                  <a:cubicBezTo>
                    <a:pt x="615" y="4436"/>
                    <a:pt x="680" y="4443"/>
                    <a:pt x="743" y="4443"/>
                  </a:cubicBezTo>
                  <a:cubicBezTo>
                    <a:pt x="1002" y="4443"/>
                    <a:pt x="1225" y="4318"/>
                    <a:pt x="1427" y="4150"/>
                  </a:cubicBezTo>
                  <a:cubicBezTo>
                    <a:pt x="1735" y="3892"/>
                    <a:pt x="2037" y="3616"/>
                    <a:pt x="2338" y="3340"/>
                  </a:cubicBezTo>
                  <a:cubicBezTo>
                    <a:pt x="2565" y="3126"/>
                    <a:pt x="2829" y="3001"/>
                    <a:pt x="3136" y="2993"/>
                  </a:cubicBezTo>
                  <a:cubicBezTo>
                    <a:pt x="3171" y="2993"/>
                    <a:pt x="3206" y="2992"/>
                    <a:pt x="3241" y="2992"/>
                  </a:cubicBezTo>
                  <a:cubicBezTo>
                    <a:pt x="3479" y="2992"/>
                    <a:pt x="3719" y="3008"/>
                    <a:pt x="3960" y="3019"/>
                  </a:cubicBezTo>
                  <a:cubicBezTo>
                    <a:pt x="4214" y="3031"/>
                    <a:pt x="4467" y="3060"/>
                    <a:pt x="4719" y="3060"/>
                  </a:cubicBezTo>
                  <a:cubicBezTo>
                    <a:pt x="4986" y="3060"/>
                    <a:pt x="5251" y="3028"/>
                    <a:pt x="5512" y="2912"/>
                  </a:cubicBezTo>
                  <a:cubicBezTo>
                    <a:pt x="6373" y="2535"/>
                    <a:pt x="6512" y="1447"/>
                    <a:pt x="5789" y="858"/>
                  </a:cubicBezTo>
                  <a:cubicBezTo>
                    <a:pt x="5059" y="255"/>
                    <a:pt x="4221" y="14"/>
                    <a:pt x="3246" y="14"/>
                  </a:cubicBezTo>
                  <a:cubicBezTo>
                    <a:pt x="3222" y="14"/>
                    <a:pt x="3198" y="14"/>
                    <a:pt x="3174" y="14"/>
                  </a:cubicBezTo>
                  <a:cubicBezTo>
                    <a:pt x="3110" y="5"/>
                    <a:pt x="3046" y="0"/>
                    <a:pt x="2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6" name="Google Shape;406;p13"/>
          <p:cNvSpPr/>
          <p:nvPr/>
        </p:nvSpPr>
        <p:spPr>
          <a:xfrm rot="4020331">
            <a:off x="6470215" y="-2950294"/>
            <a:ext cx="2926324" cy="4164139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9" y="8115"/>
                  <a:pt x="27628" y="11471"/>
                </a:cubicBezTo>
                <a:cubicBezTo>
                  <a:pt x="27912" y="13017"/>
                  <a:pt x="27930" y="14612"/>
                  <a:pt x="27949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8" y="22017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8" y="27665"/>
                  <a:pt x="31494" y="28294"/>
                </a:cubicBezTo>
                <a:cubicBezTo>
                  <a:pt x="31750" y="28514"/>
                  <a:pt x="32022" y="28734"/>
                  <a:pt x="32286" y="28941"/>
                </a:cubicBezTo>
                <a:cubicBezTo>
                  <a:pt x="32788" y="29344"/>
                  <a:pt x="33310" y="29759"/>
                  <a:pt x="33749" y="30223"/>
                </a:cubicBezTo>
                <a:cubicBezTo>
                  <a:pt x="35898" y="32480"/>
                  <a:pt x="36791" y="34799"/>
                  <a:pt x="36489" y="37312"/>
                </a:cubicBezTo>
                <a:cubicBezTo>
                  <a:pt x="36408" y="38016"/>
                  <a:pt x="36269" y="38727"/>
                  <a:pt x="36138" y="39418"/>
                </a:cubicBezTo>
                <a:lnTo>
                  <a:pt x="35943" y="40424"/>
                </a:lnTo>
                <a:cubicBezTo>
                  <a:pt x="35755" y="41416"/>
                  <a:pt x="35559" y="42440"/>
                  <a:pt x="35320" y="43440"/>
                </a:cubicBezTo>
                <a:cubicBezTo>
                  <a:pt x="34850" y="45451"/>
                  <a:pt x="33957" y="47362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6" y="52477"/>
                  <a:pt x="24572" y="52360"/>
                  <a:pt x="23826" y="52113"/>
                </a:cubicBezTo>
                <a:cubicBezTo>
                  <a:pt x="21381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7" y="47249"/>
                </a:cubicBezTo>
                <a:cubicBezTo>
                  <a:pt x="16995" y="47092"/>
                  <a:pt x="16869" y="46927"/>
                  <a:pt x="16737" y="46771"/>
                </a:cubicBezTo>
                <a:cubicBezTo>
                  <a:pt x="15197" y="44653"/>
                  <a:pt x="13789" y="42258"/>
                  <a:pt x="12426" y="39455"/>
                </a:cubicBezTo>
                <a:cubicBezTo>
                  <a:pt x="11521" y="37590"/>
                  <a:pt x="10672" y="36157"/>
                  <a:pt x="9749" y="34943"/>
                </a:cubicBezTo>
                <a:cubicBezTo>
                  <a:pt x="9459" y="34559"/>
                  <a:pt x="9177" y="34176"/>
                  <a:pt x="8888" y="33793"/>
                </a:cubicBezTo>
                <a:cubicBezTo>
                  <a:pt x="8197" y="32869"/>
                  <a:pt x="7486" y="31908"/>
                  <a:pt x="6732" y="31003"/>
                </a:cubicBezTo>
                <a:cubicBezTo>
                  <a:pt x="5952" y="30060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3" y="22311"/>
                  <a:pt x="566" y="18754"/>
                </a:cubicBezTo>
                <a:cubicBezTo>
                  <a:pt x="812" y="16039"/>
                  <a:pt x="1729" y="13544"/>
                  <a:pt x="2596" y="11465"/>
                </a:cubicBezTo>
                <a:cubicBezTo>
                  <a:pt x="3634" y="8970"/>
                  <a:pt x="4759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3" y="1107"/>
                  <a:pt x="13676" y="542"/>
                  <a:pt x="15298" y="341"/>
                </a:cubicBezTo>
                <a:cubicBezTo>
                  <a:pt x="15769" y="284"/>
                  <a:pt x="16230" y="255"/>
                  <a:pt x="16683" y="255"/>
                </a:cubicBezTo>
                <a:close/>
                <a:moveTo>
                  <a:pt x="16687" y="0"/>
                </a:moveTo>
                <a:cubicBezTo>
                  <a:pt x="16223" y="0"/>
                  <a:pt x="15749" y="30"/>
                  <a:pt x="15266" y="89"/>
                </a:cubicBezTo>
                <a:cubicBezTo>
                  <a:pt x="13607" y="297"/>
                  <a:pt x="11999" y="869"/>
                  <a:pt x="10189" y="1905"/>
                </a:cubicBezTo>
                <a:cubicBezTo>
                  <a:pt x="8435" y="2917"/>
                  <a:pt x="7046" y="4023"/>
                  <a:pt x="5946" y="5305"/>
                </a:cubicBezTo>
                <a:cubicBezTo>
                  <a:pt x="4551" y="6920"/>
                  <a:pt x="3414" y="8849"/>
                  <a:pt x="2364" y="11370"/>
                </a:cubicBezTo>
                <a:cubicBezTo>
                  <a:pt x="1491" y="13469"/>
                  <a:pt x="560" y="15983"/>
                  <a:pt x="316" y="18736"/>
                </a:cubicBezTo>
                <a:cubicBezTo>
                  <a:pt x="1" y="22318"/>
                  <a:pt x="1151" y="25486"/>
                  <a:pt x="3741" y="28149"/>
                </a:cubicBezTo>
                <a:lnTo>
                  <a:pt x="4055" y="28470"/>
                </a:lnTo>
                <a:cubicBezTo>
                  <a:pt x="4897" y="29332"/>
                  <a:pt x="5764" y="30223"/>
                  <a:pt x="6538" y="31160"/>
                </a:cubicBezTo>
                <a:cubicBezTo>
                  <a:pt x="7286" y="32065"/>
                  <a:pt x="8002" y="33019"/>
                  <a:pt x="8687" y="33944"/>
                </a:cubicBezTo>
                <a:cubicBezTo>
                  <a:pt x="8975" y="34327"/>
                  <a:pt x="9259" y="34710"/>
                  <a:pt x="9548" y="35093"/>
                </a:cubicBezTo>
                <a:cubicBezTo>
                  <a:pt x="10459" y="36294"/>
                  <a:pt x="11301" y="37715"/>
                  <a:pt x="12200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31" y="47406"/>
                </a:cubicBezTo>
                <a:cubicBezTo>
                  <a:pt x="17209" y="47757"/>
                  <a:pt x="17491" y="48110"/>
                  <a:pt x="17780" y="48449"/>
                </a:cubicBezTo>
                <a:cubicBezTo>
                  <a:pt x="19307" y="50252"/>
                  <a:pt x="21255" y="51528"/>
                  <a:pt x="23744" y="52351"/>
                </a:cubicBezTo>
                <a:cubicBezTo>
                  <a:pt x="24518" y="52609"/>
                  <a:pt x="25328" y="52728"/>
                  <a:pt x="26139" y="52728"/>
                </a:cubicBezTo>
                <a:cubicBezTo>
                  <a:pt x="28715" y="52728"/>
                  <a:pt x="31317" y="51504"/>
                  <a:pt x="32800" y="49422"/>
                </a:cubicBezTo>
                <a:cubicBezTo>
                  <a:pt x="34177" y="47481"/>
                  <a:pt x="35082" y="45538"/>
                  <a:pt x="35566" y="43496"/>
                </a:cubicBezTo>
                <a:cubicBezTo>
                  <a:pt x="35804" y="42492"/>
                  <a:pt x="35999" y="41466"/>
                  <a:pt x="36188" y="40467"/>
                </a:cubicBezTo>
                <a:lnTo>
                  <a:pt x="36382" y="39467"/>
                </a:lnTo>
                <a:cubicBezTo>
                  <a:pt x="36515" y="38771"/>
                  <a:pt x="36660" y="38054"/>
                  <a:pt x="36741" y="37338"/>
                </a:cubicBezTo>
                <a:cubicBezTo>
                  <a:pt x="37055" y="34748"/>
                  <a:pt x="36132" y="32366"/>
                  <a:pt x="33931" y="30054"/>
                </a:cubicBezTo>
                <a:cubicBezTo>
                  <a:pt x="33479" y="29570"/>
                  <a:pt x="32951" y="29149"/>
                  <a:pt x="32436" y="28746"/>
                </a:cubicBezTo>
                <a:cubicBezTo>
                  <a:pt x="32179" y="28540"/>
                  <a:pt x="31915" y="28326"/>
                  <a:pt x="31657" y="28105"/>
                </a:cubicBezTo>
                <a:cubicBezTo>
                  <a:pt x="30940" y="27490"/>
                  <a:pt x="30123" y="26730"/>
                  <a:pt x="29539" y="25756"/>
                </a:cubicBezTo>
                <a:cubicBezTo>
                  <a:pt x="28930" y="24737"/>
                  <a:pt x="28577" y="23537"/>
                  <a:pt x="28439" y="21991"/>
                </a:cubicBezTo>
                <a:cubicBezTo>
                  <a:pt x="28301" y="20471"/>
                  <a:pt x="28257" y="18955"/>
                  <a:pt x="28219" y="17409"/>
                </a:cubicBezTo>
                <a:cubicBezTo>
                  <a:pt x="28213" y="16988"/>
                  <a:pt x="28206" y="16573"/>
                  <a:pt x="28200" y="16158"/>
                </a:cubicBezTo>
                <a:cubicBezTo>
                  <a:pt x="28182" y="14600"/>
                  <a:pt x="28162" y="12991"/>
                  <a:pt x="27874" y="11427"/>
                </a:cubicBezTo>
                <a:cubicBezTo>
                  <a:pt x="27257" y="8027"/>
                  <a:pt x="26050" y="5400"/>
                  <a:pt x="24197" y="3401"/>
                </a:cubicBezTo>
                <a:cubicBezTo>
                  <a:pt x="22095" y="1143"/>
                  <a:pt x="19575" y="0"/>
                  <a:pt x="166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07" name="Google Shape;407;p13"/>
          <p:cNvGrpSpPr/>
          <p:nvPr/>
        </p:nvGrpSpPr>
        <p:grpSpPr>
          <a:xfrm>
            <a:off x="-722399" y="1742990"/>
            <a:ext cx="1094022" cy="1393386"/>
            <a:chOff x="3454850" y="1793275"/>
            <a:chExt cx="285050" cy="363050"/>
          </a:xfrm>
        </p:grpSpPr>
        <p:sp>
          <p:nvSpPr>
            <p:cNvPr id="408" name="Google Shape;408;p13"/>
            <p:cNvSpPr/>
            <p:nvPr/>
          </p:nvSpPr>
          <p:spPr>
            <a:xfrm>
              <a:off x="3454850" y="1793275"/>
              <a:ext cx="158375" cy="168125"/>
            </a:xfrm>
            <a:custGeom>
              <a:avLst/>
              <a:gdLst/>
              <a:ahLst/>
              <a:cxnLst/>
              <a:rect l="l" t="t" r="r" b="b"/>
              <a:pathLst>
                <a:path w="6335" h="6725" extrusionOk="0">
                  <a:moveTo>
                    <a:pt x="3193" y="0"/>
                  </a:moveTo>
                  <a:cubicBezTo>
                    <a:pt x="2866" y="0"/>
                    <a:pt x="2539" y="75"/>
                    <a:pt x="2213" y="240"/>
                  </a:cubicBezTo>
                  <a:cubicBezTo>
                    <a:pt x="913" y="881"/>
                    <a:pt x="0" y="2629"/>
                    <a:pt x="208" y="4062"/>
                  </a:cubicBezTo>
                  <a:cubicBezTo>
                    <a:pt x="409" y="5501"/>
                    <a:pt x="1591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6"/>
                    <a:pt x="5965" y="724"/>
                    <a:pt x="4501" y="341"/>
                  </a:cubicBezTo>
                  <a:cubicBezTo>
                    <a:pt x="4419" y="315"/>
                    <a:pt x="4344" y="283"/>
                    <a:pt x="4269" y="253"/>
                  </a:cubicBezTo>
                  <a:cubicBezTo>
                    <a:pt x="3913" y="91"/>
                    <a:pt x="3554" y="0"/>
                    <a:pt x="3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3469925" y="2046200"/>
              <a:ext cx="113950" cy="110125"/>
            </a:xfrm>
            <a:custGeom>
              <a:avLst/>
              <a:gdLst/>
              <a:ahLst/>
              <a:cxnLst/>
              <a:rect l="l" t="t" r="r" b="b"/>
              <a:pathLst>
                <a:path w="4558" h="4405" extrusionOk="0">
                  <a:moveTo>
                    <a:pt x="2274" y="1"/>
                  </a:moveTo>
                  <a:cubicBezTo>
                    <a:pt x="2034" y="1"/>
                    <a:pt x="1805" y="70"/>
                    <a:pt x="1584" y="204"/>
                  </a:cubicBezTo>
                  <a:cubicBezTo>
                    <a:pt x="994" y="568"/>
                    <a:pt x="536" y="1058"/>
                    <a:pt x="246" y="1687"/>
                  </a:cubicBezTo>
                  <a:cubicBezTo>
                    <a:pt x="58" y="2108"/>
                    <a:pt x="0" y="2542"/>
                    <a:pt x="189" y="2981"/>
                  </a:cubicBezTo>
                  <a:cubicBezTo>
                    <a:pt x="553" y="3844"/>
                    <a:pt x="1523" y="4405"/>
                    <a:pt x="2467" y="4405"/>
                  </a:cubicBezTo>
                  <a:cubicBezTo>
                    <a:pt x="2746" y="4405"/>
                    <a:pt x="3023" y="4355"/>
                    <a:pt x="3281" y="4251"/>
                  </a:cubicBezTo>
                  <a:cubicBezTo>
                    <a:pt x="4080" y="3924"/>
                    <a:pt x="4539" y="3183"/>
                    <a:pt x="4551" y="2189"/>
                  </a:cubicBezTo>
                  <a:cubicBezTo>
                    <a:pt x="4557" y="1184"/>
                    <a:pt x="3997" y="436"/>
                    <a:pt x="3031" y="172"/>
                  </a:cubicBezTo>
                  <a:cubicBezTo>
                    <a:pt x="2924" y="141"/>
                    <a:pt x="2816" y="109"/>
                    <a:pt x="2715" y="77"/>
                  </a:cubicBezTo>
                  <a:cubicBezTo>
                    <a:pt x="2565" y="26"/>
                    <a:pt x="2418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3670275" y="1959175"/>
              <a:ext cx="69625" cy="77025"/>
            </a:xfrm>
            <a:custGeom>
              <a:avLst/>
              <a:gdLst/>
              <a:ahLst/>
              <a:cxnLst/>
              <a:rect l="l" t="t" r="r" b="b"/>
              <a:pathLst>
                <a:path w="2785" h="3081" extrusionOk="0">
                  <a:moveTo>
                    <a:pt x="1309" y="1"/>
                  </a:moveTo>
                  <a:cubicBezTo>
                    <a:pt x="1086" y="1"/>
                    <a:pt x="867" y="83"/>
                    <a:pt x="667" y="246"/>
                  </a:cubicBezTo>
                  <a:cubicBezTo>
                    <a:pt x="207" y="623"/>
                    <a:pt x="32" y="1127"/>
                    <a:pt x="6" y="1592"/>
                  </a:cubicBezTo>
                  <a:cubicBezTo>
                    <a:pt x="0" y="2314"/>
                    <a:pt x="333" y="2810"/>
                    <a:pt x="885" y="3006"/>
                  </a:cubicBezTo>
                  <a:cubicBezTo>
                    <a:pt x="1025" y="3056"/>
                    <a:pt x="1169" y="3081"/>
                    <a:pt x="1312" y="3081"/>
                  </a:cubicBezTo>
                  <a:cubicBezTo>
                    <a:pt x="1693" y="3081"/>
                    <a:pt x="2064" y="2906"/>
                    <a:pt x="2306" y="2560"/>
                  </a:cubicBezTo>
                  <a:cubicBezTo>
                    <a:pt x="2483" y="2302"/>
                    <a:pt x="2627" y="1981"/>
                    <a:pt x="2671" y="1673"/>
                  </a:cubicBezTo>
                  <a:cubicBezTo>
                    <a:pt x="2784" y="976"/>
                    <a:pt x="2646" y="448"/>
                    <a:pt x="1992" y="246"/>
                  </a:cubicBezTo>
                  <a:cubicBezTo>
                    <a:pt x="1955" y="234"/>
                    <a:pt x="1917" y="196"/>
                    <a:pt x="1879" y="178"/>
                  </a:cubicBezTo>
                  <a:cubicBezTo>
                    <a:pt x="1692" y="60"/>
                    <a:pt x="1499" y="1"/>
                    <a:pt x="1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1" name="Google Shape;411;p13"/>
          <p:cNvSpPr/>
          <p:nvPr/>
        </p:nvSpPr>
        <p:spPr>
          <a:xfrm rot="6557158">
            <a:off x="3272696" y="3998284"/>
            <a:ext cx="2272160" cy="3233268"/>
          </a:xfrm>
          <a:custGeom>
            <a:avLst/>
            <a:gdLst/>
            <a:ahLst/>
            <a:cxnLst/>
            <a:rect l="l" t="t" r="r" b="b"/>
            <a:pathLst>
              <a:path w="37055" h="52729" extrusionOk="0">
                <a:moveTo>
                  <a:pt x="16683" y="255"/>
                </a:moveTo>
                <a:cubicBezTo>
                  <a:pt x="19503" y="255"/>
                  <a:pt x="21961" y="1367"/>
                  <a:pt x="24008" y="3570"/>
                </a:cubicBezTo>
                <a:cubicBezTo>
                  <a:pt x="25830" y="5531"/>
                  <a:pt x="27018" y="8115"/>
                  <a:pt x="27628" y="11471"/>
                </a:cubicBezTo>
                <a:cubicBezTo>
                  <a:pt x="27910" y="13017"/>
                  <a:pt x="27929" y="14612"/>
                  <a:pt x="27947" y="16158"/>
                </a:cubicBezTo>
                <a:cubicBezTo>
                  <a:pt x="27955" y="16579"/>
                  <a:pt x="27961" y="16994"/>
                  <a:pt x="27967" y="17416"/>
                </a:cubicBezTo>
                <a:cubicBezTo>
                  <a:pt x="28005" y="18962"/>
                  <a:pt x="28049" y="20483"/>
                  <a:pt x="28187" y="22016"/>
                </a:cubicBezTo>
                <a:cubicBezTo>
                  <a:pt x="28332" y="23600"/>
                  <a:pt x="28690" y="24831"/>
                  <a:pt x="29325" y="25881"/>
                </a:cubicBezTo>
                <a:cubicBezTo>
                  <a:pt x="29928" y="26887"/>
                  <a:pt x="30757" y="27665"/>
                  <a:pt x="31492" y="28294"/>
                </a:cubicBezTo>
                <a:cubicBezTo>
                  <a:pt x="31750" y="28514"/>
                  <a:pt x="32020" y="28734"/>
                  <a:pt x="32278" y="28941"/>
                </a:cubicBezTo>
                <a:cubicBezTo>
                  <a:pt x="32788" y="29344"/>
                  <a:pt x="33302" y="29758"/>
                  <a:pt x="33748" y="30223"/>
                </a:cubicBezTo>
                <a:cubicBezTo>
                  <a:pt x="35898" y="32479"/>
                  <a:pt x="36791" y="34799"/>
                  <a:pt x="36489" y="37306"/>
                </a:cubicBezTo>
                <a:cubicBezTo>
                  <a:pt x="36407" y="38016"/>
                  <a:pt x="36269" y="38727"/>
                  <a:pt x="36138" y="39418"/>
                </a:cubicBezTo>
                <a:lnTo>
                  <a:pt x="35941" y="40424"/>
                </a:lnTo>
                <a:cubicBezTo>
                  <a:pt x="35753" y="41416"/>
                  <a:pt x="35558" y="42440"/>
                  <a:pt x="35320" y="43440"/>
                </a:cubicBezTo>
                <a:cubicBezTo>
                  <a:pt x="34848" y="45451"/>
                  <a:pt x="33957" y="47356"/>
                  <a:pt x="32593" y="49271"/>
                </a:cubicBezTo>
                <a:cubicBezTo>
                  <a:pt x="31159" y="51289"/>
                  <a:pt x="28638" y="52477"/>
                  <a:pt x="26141" y="52477"/>
                </a:cubicBezTo>
                <a:cubicBezTo>
                  <a:pt x="25355" y="52477"/>
                  <a:pt x="24572" y="52359"/>
                  <a:pt x="23825" y="52113"/>
                </a:cubicBezTo>
                <a:cubicBezTo>
                  <a:pt x="21380" y="51301"/>
                  <a:pt x="19471" y="50051"/>
                  <a:pt x="17975" y="48285"/>
                </a:cubicBezTo>
                <a:cubicBezTo>
                  <a:pt x="17685" y="47945"/>
                  <a:pt x="17403" y="47600"/>
                  <a:pt x="17126" y="47249"/>
                </a:cubicBezTo>
                <a:cubicBezTo>
                  <a:pt x="16994" y="47092"/>
                  <a:pt x="16869" y="46927"/>
                  <a:pt x="16736" y="46770"/>
                </a:cubicBezTo>
                <a:cubicBezTo>
                  <a:pt x="15196" y="44653"/>
                  <a:pt x="13783" y="42258"/>
                  <a:pt x="12426" y="39449"/>
                </a:cubicBezTo>
                <a:cubicBezTo>
                  <a:pt x="11521" y="37590"/>
                  <a:pt x="10672" y="36157"/>
                  <a:pt x="9748" y="34942"/>
                </a:cubicBezTo>
                <a:cubicBezTo>
                  <a:pt x="9459" y="34559"/>
                  <a:pt x="9177" y="34176"/>
                  <a:pt x="8893" y="33793"/>
                </a:cubicBezTo>
                <a:cubicBezTo>
                  <a:pt x="8202" y="32869"/>
                  <a:pt x="7486" y="31908"/>
                  <a:pt x="6732" y="31003"/>
                </a:cubicBezTo>
                <a:cubicBezTo>
                  <a:pt x="5952" y="30054"/>
                  <a:pt x="5079" y="29161"/>
                  <a:pt x="4237" y="28294"/>
                </a:cubicBezTo>
                <a:lnTo>
                  <a:pt x="3922" y="27974"/>
                </a:lnTo>
                <a:cubicBezTo>
                  <a:pt x="1346" y="25327"/>
                  <a:pt x="252" y="22311"/>
                  <a:pt x="566" y="18754"/>
                </a:cubicBezTo>
                <a:cubicBezTo>
                  <a:pt x="812" y="16039"/>
                  <a:pt x="1729" y="13544"/>
                  <a:pt x="2596" y="11464"/>
                </a:cubicBezTo>
                <a:cubicBezTo>
                  <a:pt x="3634" y="8970"/>
                  <a:pt x="4758" y="7065"/>
                  <a:pt x="6135" y="5469"/>
                </a:cubicBezTo>
                <a:cubicBezTo>
                  <a:pt x="7216" y="4211"/>
                  <a:pt x="8586" y="3118"/>
                  <a:pt x="10314" y="2125"/>
                </a:cubicBezTo>
                <a:cubicBezTo>
                  <a:pt x="12092" y="1107"/>
                  <a:pt x="13676" y="535"/>
                  <a:pt x="15297" y="341"/>
                </a:cubicBezTo>
                <a:cubicBezTo>
                  <a:pt x="15768" y="284"/>
                  <a:pt x="16230" y="255"/>
                  <a:pt x="16683" y="255"/>
                </a:cubicBezTo>
                <a:close/>
                <a:moveTo>
                  <a:pt x="16691" y="0"/>
                </a:moveTo>
                <a:cubicBezTo>
                  <a:pt x="16226" y="0"/>
                  <a:pt x="15750" y="30"/>
                  <a:pt x="15266" y="89"/>
                </a:cubicBezTo>
                <a:cubicBezTo>
                  <a:pt x="13607" y="290"/>
                  <a:pt x="11997" y="869"/>
                  <a:pt x="10187" y="1905"/>
                </a:cubicBezTo>
                <a:cubicBezTo>
                  <a:pt x="8435" y="2917"/>
                  <a:pt x="7046" y="4023"/>
                  <a:pt x="5940" y="5305"/>
                </a:cubicBezTo>
                <a:cubicBezTo>
                  <a:pt x="4551" y="6920"/>
                  <a:pt x="3414" y="8843"/>
                  <a:pt x="2364" y="11369"/>
                </a:cubicBezTo>
                <a:cubicBezTo>
                  <a:pt x="1491" y="13469"/>
                  <a:pt x="560" y="15983"/>
                  <a:pt x="316" y="18728"/>
                </a:cubicBezTo>
                <a:cubicBezTo>
                  <a:pt x="0" y="22311"/>
                  <a:pt x="1151" y="25486"/>
                  <a:pt x="3739" y="28149"/>
                </a:cubicBezTo>
                <a:lnTo>
                  <a:pt x="4055" y="28470"/>
                </a:lnTo>
                <a:cubicBezTo>
                  <a:pt x="4896" y="29332"/>
                  <a:pt x="5764" y="30223"/>
                  <a:pt x="6537" y="31160"/>
                </a:cubicBezTo>
                <a:cubicBezTo>
                  <a:pt x="7284" y="32065"/>
                  <a:pt x="8000" y="33019"/>
                  <a:pt x="8687" y="33944"/>
                </a:cubicBezTo>
                <a:cubicBezTo>
                  <a:pt x="8975" y="34327"/>
                  <a:pt x="9258" y="34710"/>
                  <a:pt x="9546" y="35093"/>
                </a:cubicBezTo>
                <a:cubicBezTo>
                  <a:pt x="10459" y="36294"/>
                  <a:pt x="11300" y="37715"/>
                  <a:pt x="12199" y="39562"/>
                </a:cubicBezTo>
                <a:cubicBezTo>
                  <a:pt x="13569" y="42384"/>
                  <a:pt x="14984" y="44792"/>
                  <a:pt x="16536" y="46921"/>
                </a:cubicBezTo>
                <a:lnTo>
                  <a:pt x="16536" y="46927"/>
                </a:lnTo>
                <a:cubicBezTo>
                  <a:pt x="16667" y="47084"/>
                  <a:pt x="16800" y="47249"/>
                  <a:pt x="16925" y="47405"/>
                </a:cubicBezTo>
                <a:cubicBezTo>
                  <a:pt x="17208" y="47757"/>
                  <a:pt x="17491" y="48110"/>
                  <a:pt x="17780" y="48449"/>
                </a:cubicBezTo>
                <a:cubicBezTo>
                  <a:pt x="19306" y="50252"/>
                  <a:pt x="21255" y="51528"/>
                  <a:pt x="23744" y="52351"/>
                </a:cubicBezTo>
                <a:cubicBezTo>
                  <a:pt x="24516" y="52603"/>
                  <a:pt x="25328" y="52728"/>
                  <a:pt x="26138" y="52728"/>
                </a:cubicBezTo>
                <a:cubicBezTo>
                  <a:pt x="28715" y="52728"/>
                  <a:pt x="31317" y="51503"/>
                  <a:pt x="32800" y="49416"/>
                </a:cubicBezTo>
                <a:cubicBezTo>
                  <a:pt x="34177" y="47475"/>
                  <a:pt x="35082" y="45538"/>
                  <a:pt x="35564" y="43496"/>
                </a:cubicBezTo>
                <a:cubicBezTo>
                  <a:pt x="35804" y="42491"/>
                  <a:pt x="35999" y="41466"/>
                  <a:pt x="36187" y="40467"/>
                </a:cubicBezTo>
                <a:lnTo>
                  <a:pt x="36382" y="39461"/>
                </a:lnTo>
                <a:cubicBezTo>
                  <a:pt x="36515" y="38771"/>
                  <a:pt x="36658" y="38054"/>
                  <a:pt x="36741" y="37338"/>
                </a:cubicBezTo>
                <a:cubicBezTo>
                  <a:pt x="37055" y="34748"/>
                  <a:pt x="36130" y="32360"/>
                  <a:pt x="33931" y="30048"/>
                </a:cubicBezTo>
                <a:cubicBezTo>
                  <a:pt x="33478" y="29570"/>
                  <a:pt x="32950" y="29149"/>
                  <a:pt x="32435" y="28740"/>
                </a:cubicBezTo>
                <a:cubicBezTo>
                  <a:pt x="32178" y="28532"/>
                  <a:pt x="31914" y="28320"/>
                  <a:pt x="31656" y="28105"/>
                </a:cubicBezTo>
                <a:cubicBezTo>
                  <a:pt x="30940" y="27490"/>
                  <a:pt x="30122" y="26722"/>
                  <a:pt x="29539" y="25756"/>
                </a:cubicBezTo>
                <a:cubicBezTo>
                  <a:pt x="28928" y="24731"/>
                  <a:pt x="28576" y="23537"/>
                  <a:pt x="28438" y="21991"/>
                </a:cubicBezTo>
                <a:cubicBezTo>
                  <a:pt x="28300" y="20470"/>
                  <a:pt x="28257" y="18955"/>
                  <a:pt x="28219" y="17409"/>
                </a:cubicBezTo>
                <a:cubicBezTo>
                  <a:pt x="28211" y="16988"/>
                  <a:pt x="28205" y="16573"/>
                  <a:pt x="28199" y="16158"/>
                </a:cubicBezTo>
                <a:cubicBezTo>
                  <a:pt x="28181" y="14600"/>
                  <a:pt x="28162" y="12991"/>
                  <a:pt x="27872" y="11427"/>
                </a:cubicBezTo>
                <a:cubicBezTo>
                  <a:pt x="27257" y="8020"/>
                  <a:pt x="26050" y="5400"/>
                  <a:pt x="24196" y="3395"/>
                </a:cubicBezTo>
                <a:cubicBezTo>
                  <a:pt x="22096" y="1138"/>
                  <a:pt x="19578" y="0"/>
                  <a:pt x="166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ollkorn SC"/>
              <a:buNone/>
              <a:defRPr sz="3500" b="1">
                <a:solidFill>
                  <a:schemeClr val="lt1"/>
                </a:solidFill>
                <a:latin typeface="Vollkorn SC"/>
                <a:ea typeface="Vollkorn SC"/>
                <a:cs typeface="Vollkorn SC"/>
                <a:sym typeface="Vollkorn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●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○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■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●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○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■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●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○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ellota Text"/>
              <a:buChar char="■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4" r:id="rId12"/>
    <p:sldLayoutId id="2147483665" r:id="rId13"/>
    <p:sldLayoutId id="2147483667" r:id="rId14"/>
    <p:sldLayoutId id="2147483669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48" name="Google Shape;1048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5"/>
          <p:cNvSpPr txBox="1">
            <a:spLocks noGrp="1"/>
          </p:cNvSpPr>
          <p:nvPr>
            <p:ph type="ctrTitle"/>
          </p:nvPr>
        </p:nvSpPr>
        <p:spPr>
          <a:xfrm>
            <a:off x="1576417" y="1755055"/>
            <a:ext cx="5855700" cy="23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</a:t>
            </a:r>
            <a:r>
              <a:rPr lang="en" dirty="0"/>
              <a:t>Batalla de Puebla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057" name="Google Shape;1057;p35"/>
          <p:cNvSpPr txBox="1">
            <a:spLocks noGrp="1"/>
          </p:cNvSpPr>
          <p:nvPr>
            <p:ph type="subTitle" idx="1"/>
          </p:nvPr>
        </p:nvSpPr>
        <p:spPr>
          <a:xfrm>
            <a:off x="2324767" y="403396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Por: Aaron Damian Pizarro Zaldivar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04" y="58313"/>
            <a:ext cx="4762500" cy="176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1750" y="-981075"/>
            <a:ext cx="14287500" cy="7105650"/>
          </a:xfrm>
          <a:prstGeom prst="rect">
            <a:avLst/>
          </a:prstGeom>
        </p:spPr>
      </p:pic>
      <p:pic>
        <p:nvPicPr>
          <p:cNvPr id="4" name="Image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8640" y="9326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4956" y="824112"/>
            <a:ext cx="5061184" cy="4319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02" name="Google Shape;1302;p49"/>
          <p:cNvSpPr/>
          <p:nvPr/>
        </p:nvSpPr>
        <p:spPr>
          <a:xfrm rot="-7681352">
            <a:off x="-1603729" y="3204189"/>
            <a:ext cx="4697814" cy="3512413"/>
          </a:xfrm>
          <a:custGeom>
            <a:avLst/>
            <a:gdLst/>
            <a:ahLst/>
            <a:cxnLst/>
            <a:rect l="l" t="t" r="r" b="b"/>
            <a:pathLst>
              <a:path w="45488" h="34010" extrusionOk="0">
                <a:moveTo>
                  <a:pt x="35165" y="0"/>
                </a:moveTo>
                <a:cubicBezTo>
                  <a:pt x="34768" y="0"/>
                  <a:pt x="34370" y="13"/>
                  <a:pt x="33975" y="35"/>
                </a:cubicBezTo>
                <a:cubicBezTo>
                  <a:pt x="32969" y="91"/>
                  <a:pt x="31958" y="148"/>
                  <a:pt x="30970" y="325"/>
                </a:cubicBezTo>
                <a:cubicBezTo>
                  <a:pt x="29381" y="613"/>
                  <a:pt x="27810" y="978"/>
                  <a:pt x="26239" y="1349"/>
                </a:cubicBezTo>
                <a:cubicBezTo>
                  <a:pt x="24334" y="1795"/>
                  <a:pt x="22448" y="2316"/>
                  <a:pt x="20545" y="2762"/>
                </a:cubicBezTo>
                <a:cubicBezTo>
                  <a:pt x="19862" y="2922"/>
                  <a:pt x="19176" y="3005"/>
                  <a:pt x="18490" y="3005"/>
                </a:cubicBezTo>
                <a:cubicBezTo>
                  <a:pt x="17743" y="3005"/>
                  <a:pt x="16996" y="2906"/>
                  <a:pt x="16252" y="2700"/>
                </a:cubicBezTo>
                <a:cubicBezTo>
                  <a:pt x="15335" y="2442"/>
                  <a:pt x="14486" y="2028"/>
                  <a:pt x="13651" y="1569"/>
                </a:cubicBezTo>
                <a:cubicBezTo>
                  <a:pt x="13053" y="1242"/>
                  <a:pt x="12426" y="958"/>
                  <a:pt x="11740" y="871"/>
                </a:cubicBezTo>
                <a:cubicBezTo>
                  <a:pt x="11531" y="843"/>
                  <a:pt x="11325" y="830"/>
                  <a:pt x="11120" y="830"/>
                </a:cubicBezTo>
                <a:cubicBezTo>
                  <a:pt x="10369" y="830"/>
                  <a:pt x="9642" y="1007"/>
                  <a:pt x="8931" y="1274"/>
                </a:cubicBezTo>
                <a:cubicBezTo>
                  <a:pt x="7077" y="1964"/>
                  <a:pt x="5531" y="3052"/>
                  <a:pt x="4424" y="4705"/>
                </a:cubicBezTo>
                <a:cubicBezTo>
                  <a:pt x="3866" y="5534"/>
                  <a:pt x="3369" y="6408"/>
                  <a:pt x="2860" y="7269"/>
                </a:cubicBezTo>
                <a:cubicBezTo>
                  <a:pt x="2420" y="8010"/>
                  <a:pt x="2118" y="8809"/>
                  <a:pt x="2074" y="9669"/>
                </a:cubicBezTo>
                <a:cubicBezTo>
                  <a:pt x="1999" y="11077"/>
                  <a:pt x="2320" y="12391"/>
                  <a:pt x="3029" y="13610"/>
                </a:cubicBezTo>
                <a:cubicBezTo>
                  <a:pt x="3571" y="14527"/>
                  <a:pt x="4085" y="15464"/>
                  <a:pt x="4626" y="16381"/>
                </a:cubicBezTo>
                <a:cubicBezTo>
                  <a:pt x="5053" y="17111"/>
                  <a:pt x="5065" y="17859"/>
                  <a:pt x="4740" y="18599"/>
                </a:cubicBezTo>
                <a:cubicBezTo>
                  <a:pt x="4274" y="19637"/>
                  <a:pt x="3753" y="20641"/>
                  <a:pt x="3055" y="21546"/>
                </a:cubicBezTo>
                <a:cubicBezTo>
                  <a:pt x="2094" y="22804"/>
                  <a:pt x="1265" y="24148"/>
                  <a:pt x="578" y="25575"/>
                </a:cubicBezTo>
                <a:cubicBezTo>
                  <a:pt x="108" y="26543"/>
                  <a:pt x="1" y="27568"/>
                  <a:pt x="171" y="28629"/>
                </a:cubicBezTo>
                <a:cubicBezTo>
                  <a:pt x="427" y="30227"/>
                  <a:pt x="1239" y="31501"/>
                  <a:pt x="2433" y="32551"/>
                </a:cubicBezTo>
                <a:cubicBezTo>
                  <a:pt x="3369" y="33368"/>
                  <a:pt x="4456" y="33865"/>
                  <a:pt x="5694" y="33984"/>
                </a:cubicBezTo>
                <a:cubicBezTo>
                  <a:pt x="5879" y="34001"/>
                  <a:pt x="6062" y="34010"/>
                  <a:pt x="6245" y="34010"/>
                </a:cubicBezTo>
                <a:cubicBezTo>
                  <a:pt x="7063" y="34010"/>
                  <a:pt x="7859" y="33839"/>
                  <a:pt x="8629" y="33525"/>
                </a:cubicBezTo>
                <a:cubicBezTo>
                  <a:pt x="10169" y="32896"/>
                  <a:pt x="11483" y="31929"/>
                  <a:pt x="12720" y="30848"/>
                </a:cubicBezTo>
                <a:cubicBezTo>
                  <a:pt x="14071" y="29667"/>
                  <a:pt x="15234" y="28304"/>
                  <a:pt x="16385" y="26933"/>
                </a:cubicBezTo>
                <a:cubicBezTo>
                  <a:pt x="17685" y="25387"/>
                  <a:pt x="18999" y="23860"/>
                  <a:pt x="20476" y="22477"/>
                </a:cubicBezTo>
                <a:cubicBezTo>
                  <a:pt x="21613" y="21409"/>
                  <a:pt x="22839" y="20453"/>
                  <a:pt x="24234" y="19730"/>
                </a:cubicBezTo>
                <a:cubicBezTo>
                  <a:pt x="25298" y="19186"/>
                  <a:pt x="26395" y="18889"/>
                  <a:pt x="27525" y="18889"/>
                </a:cubicBezTo>
                <a:cubicBezTo>
                  <a:pt x="28063" y="18889"/>
                  <a:pt x="28608" y="18956"/>
                  <a:pt x="29160" y="19095"/>
                </a:cubicBezTo>
                <a:cubicBezTo>
                  <a:pt x="30097" y="19329"/>
                  <a:pt x="31008" y="19631"/>
                  <a:pt x="31927" y="19913"/>
                </a:cubicBezTo>
                <a:cubicBezTo>
                  <a:pt x="32768" y="20175"/>
                  <a:pt x="33616" y="20337"/>
                  <a:pt x="34475" y="20337"/>
                </a:cubicBezTo>
                <a:cubicBezTo>
                  <a:pt x="34873" y="20337"/>
                  <a:pt x="35274" y="20303"/>
                  <a:pt x="35678" y="20227"/>
                </a:cubicBezTo>
                <a:cubicBezTo>
                  <a:pt x="37583" y="19875"/>
                  <a:pt x="39266" y="19040"/>
                  <a:pt x="40744" y="17789"/>
                </a:cubicBezTo>
                <a:cubicBezTo>
                  <a:pt x="42340" y="16426"/>
                  <a:pt x="43546" y="14753"/>
                  <a:pt x="44457" y="12868"/>
                </a:cubicBezTo>
                <a:cubicBezTo>
                  <a:pt x="45098" y="11542"/>
                  <a:pt x="45476" y="10147"/>
                  <a:pt x="45488" y="8438"/>
                </a:cubicBezTo>
                <a:cubicBezTo>
                  <a:pt x="45469" y="8212"/>
                  <a:pt x="45450" y="7765"/>
                  <a:pt x="45388" y="7331"/>
                </a:cubicBezTo>
                <a:cubicBezTo>
                  <a:pt x="45212" y="6019"/>
                  <a:pt x="44785" y="4798"/>
                  <a:pt x="43942" y="3774"/>
                </a:cubicBezTo>
                <a:cubicBezTo>
                  <a:pt x="41969" y="1355"/>
                  <a:pt x="39335" y="242"/>
                  <a:pt x="36281" y="35"/>
                </a:cubicBezTo>
                <a:cubicBezTo>
                  <a:pt x="35910" y="11"/>
                  <a:pt x="35538" y="0"/>
                  <a:pt x="35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03" name="Google Shape;1303;p49"/>
          <p:cNvGrpSpPr/>
          <p:nvPr/>
        </p:nvGrpSpPr>
        <p:grpSpPr>
          <a:xfrm rot="-3559652">
            <a:off x="4081918" y="3894749"/>
            <a:ext cx="1012254" cy="864391"/>
            <a:chOff x="2736509" y="4049433"/>
            <a:chExt cx="351375" cy="300049"/>
          </a:xfrm>
        </p:grpSpPr>
        <p:sp>
          <p:nvSpPr>
            <p:cNvPr id="1304" name="Google Shape;1304;p49"/>
            <p:cNvSpPr/>
            <p:nvPr/>
          </p:nvSpPr>
          <p:spPr>
            <a:xfrm>
              <a:off x="2736509" y="4049433"/>
              <a:ext cx="351375" cy="300049"/>
            </a:xfrm>
            <a:custGeom>
              <a:avLst/>
              <a:gdLst/>
              <a:ahLst/>
              <a:cxnLst/>
              <a:rect l="l" t="t" r="r" b="b"/>
              <a:pathLst>
                <a:path w="15725" h="13428" extrusionOk="0">
                  <a:moveTo>
                    <a:pt x="6212" y="1"/>
                  </a:moveTo>
                  <a:cubicBezTo>
                    <a:pt x="4311" y="1"/>
                    <a:pt x="2435" y="637"/>
                    <a:pt x="953" y="1878"/>
                  </a:cubicBezTo>
                  <a:cubicBezTo>
                    <a:pt x="674" y="2115"/>
                    <a:pt x="383" y="2351"/>
                    <a:pt x="203" y="2676"/>
                  </a:cubicBezTo>
                  <a:cubicBezTo>
                    <a:pt x="188" y="2698"/>
                    <a:pt x="161" y="2705"/>
                    <a:pt x="139" y="2718"/>
                  </a:cubicBezTo>
                  <a:cubicBezTo>
                    <a:pt x="21" y="2768"/>
                    <a:pt x="1" y="2865"/>
                    <a:pt x="78" y="2961"/>
                  </a:cubicBezTo>
                  <a:cubicBezTo>
                    <a:pt x="119" y="3018"/>
                    <a:pt x="174" y="3066"/>
                    <a:pt x="223" y="3115"/>
                  </a:cubicBezTo>
                  <a:cubicBezTo>
                    <a:pt x="431" y="3301"/>
                    <a:pt x="633" y="3490"/>
                    <a:pt x="821" y="3663"/>
                  </a:cubicBezTo>
                  <a:cubicBezTo>
                    <a:pt x="1146" y="3400"/>
                    <a:pt x="1431" y="3101"/>
                    <a:pt x="1779" y="2906"/>
                  </a:cubicBezTo>
                  <a:cubicBezTo>
                    <a:pt x="2313" y="2593"/>
                    <a:pt x="2883" y="2343"/>
                    <a:pt x="3446" y="2093"/>
                  </a:cubicBezTo>
                  <a:cubicBezTo>
                    <a:pt x="4075" y="1814"/>
                    <a:pt x="4725" y="1692"/>
                    <a:pt x="5391" y="1692"/>
                  </a:cubicBezTo>
                  <a:cubicBezTo>
                    <a:pt x="5652" y="1692"/>
                    <a:pt x="5916" y="1711"/>
                    <a:pt x="6182" y="1746"/>
                  </a:cubicBezTo>
                  <a:cubicBezTo>
                    <a:pt x="6543" y="1795"/>
                    <a:pt x="6912" y="1843"/>
                    <a:pt x="7280" y="1865"/>
                  </a:cubicBezTo>
                  <a:cubicBezTo>
                    <a:pt x="8189" y="1926"/>
                    <a:pt x="9030" y="2240"/>
                    <a:pt x="9800" y="2705"/>
                  </a:cubicBezTo>
                  <a:cubicBezTo>
                    <a:pt x="10280" y="2990"/>
                    <a:pt x="10697" y="3400"/>
                    <a:pt x="11121" y="3775"/>
                  </a:cubicBezTo>
                  <a:cubicBezTo>
                    <a:pt x="11322" y="3955"/>
                    <a:pt x="11489" y="4177"/>
                    <a:pt x="11656" y="4393"/>
                  </a:cubicBezTo>
                  <a:cubicBezTo>
                    <a:pt x="11794" y="4573"/>
                    <a:pt x="11926" y="4753"/>
                    <a:pt x="12037" y="4948"/>
                  </a:cubicBezTo>
                  <a:cubicBezTo>
                    <a:pt x="12182" y="5192"/>
                    <a:pt x="12329" y="5435"/>
                    <a:pt x="12447" y="5692"/>
                  </a:cubicBezTo>
                  <a:cubicBezTo>
                    <a:pt x="12557" y="5942"/>
                    <a:pt x="12656" y="6205"/>
                    <a:pt x="12724" y="6462"/>
                  </a:cubicBezTo>
                  <a:cubicBezTo>
                    <a:pt x="12814" y="6782"/>
                    <a:pt x="12919" y="7102"/>
                    <a:pt x="12932" y="7420"/>
                  </a:cubicBezTo>
                  <a:cubicBezTo>
                    <a:pt x="12961" y="7984"/>
                    <a:pt x="12932" y="8545"/>
                    <a:pt x="12919" y="9109"/>
                  </a:cubicBezTo>
                  <a:cubicBezTo>
                    <a:pt x="12906" y="9567"/>
                    <a:pt x="12772" y="9991"/>
                    <a:pt x="12592" y="10401"/>
                  </a:cubicBezTo>
                  <a:cubicBezTo>
                    <a:pt x="12224" y="11219"/>
                    <a:pt x="11864" y="12039"/>
                    <a:pt x="11502" y="12859"/>
                  </a:cubicBezTo>
                  <a:cubicBezTo>
                    <a:pt x="11614" y="12928"/>
                    <a:pt x="11724" y="13004"/>
                    <a:pt x="11836" y="13068"/>
                  </a:cubicBezTo>
                  <a:cubicBezTo>
                    <a:pt x="12022" y="13178"/>
                    <a:pt x="12211" y="13296"/>
                    <a:pt x="12397" y="13394"/>
                  </a:cubicBezTo>
                  <a:cubicBezTo>
                    <a:pt x="12442" y="13417"/>
                    <a:pt x="12483" y="13428"/>
                    <a:pt x="12519" y="13428"/>
                  </a:cubicBezTo>
                  <a:cubicBezTo>
                    <a:pt x="12591" y="13428"/>
                    <a:pt x="12646" y="13386"/>
                    <a:pt x="12682" y="13318"/>
                  </a:cubicBezTo>
                  <a:cubicBezTo>
                    <a:pt x="12724" y="13228"/>
                    <a:pt x="12781" y="13144"/>
                    <a:pt x="12836" y="13053"/>
                  </a:cubicBezTo>
                  <a:cubicBezTo>
                    <a:pt x="13044" y="12741"/>
                    <a:pt x="13272" y="12443"/>
                    <a:pt x="13461" y="12116"/>
                  </a:cubicBezTo>
                  <a:cubicBezTo>
                    <a:pt x="15724" y="8115"/>
                    <a:pt x="14204" y="3066"/>
                    <a:pt x="10114" y="948"/>
                  </a:cubicBezTo>
                  <a:cubicBezTo>
                    <a:pt x="8886" y="313"/>
                    <a:pt x="7543" y="1"/>
                    <a:pt x="6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5" name="Google Shape;1305;p49"/>
            <p:cNvSpPr/>
            <p:nvPr/>
          </p:nvSpPr>
          <p:spPr>
            <a:xfrm>
              <a:off x="2759792" y="4095396"/>
              <a:ext cx="259336" cy="236254"/>
            </a:xfrm>
            <a:custGeom>
              <a:avLst/>
              <a:gdLst/>
              <a:ahLst/>
              <a:cxnLst/>
              <a:rect l="l" t="t" r="r" b="b"/>
              <a:pathLst>
                <a:path w="11606" h="10573" extrusionOk="0">
                  <a:moveTo>
                    <a:pt x="4358" y="0"/>
                  </a:moveTo>
                  <a:cubicBezTo>
                    <a:pt x="3737" y="0"/>
                    <a:pt x="3131" y="112"/>
                    <a:pt x="2543" y="356"/>
                  </a:cubicBezTo>
                  <a:cubicBezTo>
                    <a:pt x="2216" y="494"/>
                    <a:pt x="1896" y="634"/>
                    <a:pt x="1578" y="773"/>
                  </a:cubicBezTo>
                  <a:cubicBezTo>
                    <a:pt x="1174" y="939"/>
                    <a:pt x="799" y="1161"/>
                    <a:pt x="466" y="1433"/>
                  </a:cubicBezTo>
                  <a:cubicBezTo>
                    <a:pt x="312" y="1558"/>
                    <a:pt x="167" y="1689"/>
                    <a:pt x="1" y="1828"/>
                  </a:cubicBezTo>
                  <a:cubicBezTo>
                    <a:pt x="62" y="1884"/>
                    <a:pt x="97" y="1911"/>
                    <a:pt x="132" y="1946"/>
                  </a:cubicBezTo>
                  <a:cubicBezTo>
                    <a:pt x="389" y="2183"/>
                    <a:pt x="646" y="2426"/>
                    <a:pt x="904" y="2661"/>
                  </a:cubicBezTo>
                  <a:cubicBezTo>
                    <a:pt x="994" y="2745"/>
                    <a:pt x="1084" y="2836"/>
                    <a:pt x="1188" y="2898"/>
                  </a:cubicBezTo>
                  <a:cubicBezTo>
                    <a:pt x="1210" y="2909"/>
                    <a:pt x="1242" y="2915"/>
                    <a:pt x="1275" y="2915"/>
                  </a:cubicBezTo>
                  <a:cubicBezTo>
                    <a:pt x="1323" y="2915"/>
                    <a:pt x="1374" y="2903"/>
                    <a:pt x="1404" y="2878"/>
                  </a:cubicBezTo>
                  <a:cubicBezTo>
                    <a:pt x="1446" y="2850"/>
                    <a:pt x="1446" y="2753"/>
                    <a:pt x="1459" y="2683"/>
                  </a:cubicBezTo>
                  <a:cubicBezTo>
                    <a:pt x="1459" y="2661"/>
                    <a:pt x="1446" y="2641"/>
                    <a:pt x="1438" y="2613"/>
                  </a:cubicBezTo>
                  <a:cubicBezTo>
                    <a:pt x="1584" y="2530"/>
                    <a:pt x="1723" y="2446"/>
                    <a:pt x="1869" y="2370"/>
                  </a:cubicBezTo>
                  <a:cubicBezTo>
                    <a:pt x="2658" y="1960"/>
                    <a:pt x="3523" y="1756"/>
                    <a:pt x="4380" y="1756"/>
                  </a:cubicBezTo>
                  <a:cubicBezTo>
                    <a:pt x="5846" y="1756"/>
                    <a:pt x="7290" y="2353"/>
                    <a:pt x="8293" y="3536"/>
                  </a:cubicBezTo>
                  <a:cubicBezTo>
                    <a:pt x="9488" y="4933"/>
                    <a:pt x="9759" y="6530"/>
                    <a:pt x="9162" y="8260"/>
                  </a:cubicBezTo>
                  <a:cubicBezTo>
                    <a:pt x="9037" y="8620"/>
                    <a:pt x="8822" y="8947"/>
                    <a:pt x="8633" y="9287"/>
                  </a:cubicBezTo>
                  <a:cubicBezTo>
                    <a:pt x="8543" y="9454"/>
                    <a:pt x="8522" y="9530"/>
                    <a:pt x="8655" y="9649"/>
                  </a:cubicBezTo>
                  <a:cubicBezTo>
                    <a:pt x="8800" y="9774"/>
                    <a:pt x="8960" y="9892"/>
                    <a:pt x="9120" y="9995"/>
                  </a:cubicBezTo>
                  <a:cubicBezTo>
                    <a:pt x="9425" y="10190"/>
                    <a:pt x="9739" y="10371"/>
                    <a:pt x="10064" y="10572"/>
                  </a:cubicBezTo>
                  <a:cubicBezTo>
                    <a:pt x="10120" y="10469"/>
                    <a:pt x="10169" y="10392"/>
                    <a:pt x="10204" y="10309"/>
                  </a:cubicBezTo>
                  <a:cubicBezTo>
                    <a:pt x="10447" y="9754"/>
                    <a:pt x="10655" y="9177"/>
                    <a:pt x="10932" y="8642"/>
                  </a:cubicBezTo>
                  <a:cubicBezTo>
                    <a:pt x="11307" y="7927"/>
                    <a:pt x="11502" y="7177"/>
                    <a:pt x="11495" y="6370"/>
                  </a:cubicBezTo>
                  <a:cubicBezTo>
                    <a:pt x="11489" y="6328"/>
                    <a:pt x="11495" y="6287"/>
                    <a:pt x="11495" y="6253"/>
                  </a:cubicBezTo>
                  <a:cubicBezTo>
                    <a:pt x="11605" y="5273"/>
                    <a:pt x="11287" y="4385"/>
                    <a:pt x="10925" y="3510"/>
                  </a:cubicBezTo>
                  <a:cubicBezTo>
                    <a:pt x="10890" y="3426"/>
                    <a:pt x="10842" y="3350"/>
                    <a:pt x="10794" y="3280"/>
                  </a:cubicBezTo>
                  <a:cubicBezTo>
                    <a:pt x="10592" y="2975"/>
                    <a:pt x="10390" y="2676"/>
                    <a:pt x="10182" y="2378"/>
                  </a:cubicBezTo>
                  <a:cubicBezTo>
                    <a:pt x="10134" y="2308"/>
                    <a:pt x="10079" y="2231"/>
                    <a:pt x="10015" y="2176"/>
                  </a:cubicBezTo>
                  <a:cubicBezTo>
                    <a:pt x="9592" y="1808"/>
                    <a:pt x="9168" y="1439"/>
                    <a:pt x="8745" y="1078"/>
                  </a:cubicBezTo>
                  <a:cubicBezTo>
                    <a:pt x="8688" y="1029"/>
                    <a:pt x="8633" y="981"/>
                    <a:pt x="8572" y="953"/>
                  </a:cubicBezTo>
                  <a:cubicBezTo>
                    <a:pt x="7883" y="593"/>
                    <a:pt x="7175" y="279"/>
                    <a:pt x="6390" y="196"/>
                  </a:cubicBezTo>
                  <a:cubicBezTo>
                    <a:pt x="5960" y="154"/>
                    <a:pt x="5530" y="106"/>
                    <a:pt x="5098" y="51"/>
                  </a:cubicBezTo>
                  <a:cubicBezTo>
                    <a:pt x="4849" y="18"/>
                    <a:pt x="4602" y="0"/>
                    <a:pt x="4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6" name="Google Shape;1306;p49"/>
            <p:cNvSpPr/>
            <p:nvPr/>
          </p:nvSpPr>
          <p:spPr>
            <a:xfrm>
              <a:off x="2827632" y="4181022"/>
              <a:ext cx="93715" cy="91793"/>
            </a:xfrm>
            <a:custGeom>
              <a:avLst/>
              <a:gdLst/>
              <a:ahLst/>
              <a:cxnLst/>
              <a:rect l="l" t="t" r="r" b="b"/>
              <a:pathLst>
                <a:path w="4194" h="4108" extrusionOk="0">
                  <a:moveTo>
                    <a:pt x="1907" y="0"/>
                  </a:moveTo>
                  <a:cubicBezTo>
                    <a:pt x="1855" y="0"/>
                    <a:pt x="1803" y="1"/>
                    <a:pt x="1750" y="4"/>
                  </a:cubicBezTo>
                  <a:cubicBezTo>
                    <a:pt x="1180" y="24"/>
                    <a:pt x="638" y="143"/>
                    <a:pt x="180" y="518"/>
                  </a:cubicBezTo>
                  <a:cubicBezTo>
                    <a:pt x="20" y="643"/>
                    <a:pt x="0" y="684"/>
                    <a:pt x="145" y="844"/>
                  </a:cubicBezTo>
                  <a:cubicBezTo>
                    <a:pt x="327" y="1046"/>
                    <a:pt x="507" y="1240"/>
                    <a:pt x="693" y="1435"/>
                  </a:cubicBezTo>
                  <a:cubicBezTo>
                    <a:pt x="1507" y="2288"/>
                    <a:pt x="2327" y="3136"/>
                    <a:pt x="3145" y="3990"/>
                  </a:cubicBezTo>
                  <a:cubicBezTo>
                    <a:pt x="3180" y="4025"/>
                    <a:pt x="3235" y="4060"/>
                    <a:pt x="3285" y="4088"/>
                  </a:cubicBezTo>
                  <a:cubicBezTo>
                    <a:pt x="3314" y="4101"/>
                    <a:pt x="3343" y="4107"/>
                    <a:pt x="3371" y="4107"/>
                  </a:cubicBezTo>
                  <a:cubicBezTo>
                    <a:pt x="3476" y="4107"/>
                    <a:pt x="3564" y="4021"/>
                    <a:pt x="3569" y="3900"/>
                  </a:cubicBezTo>
                  <a:cubicBezTo>
                    <a:pt x="3577" y="3838"/>
                    <a:pt x="3590" y="3768"/>
                    <a:pt x="3619" y="3720"/>
                  </a:cubicBezTo>
                  <a:cubicBezTo>
                    <a:pt x="3834" y="3371"/>
                    <a:pt x="3994" y="3005"/>
                    <a:pt x="4062" y="2601"/>
                  </a:cubicBezTo>
                  <a:cubicBezTo>
                    <a:pt x="4194" y="1823"/>
                    <a:pt x="4027" y="1130"/>
                    <a:pt x="3452" y="573"/>
                  </a:cubicBezTo>
                  <a:cubicBezTo>
                    <a:pt x="3000" y="179"/>
                    <a:pt x="2477" y="0"/>
                    <a:pt x="1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Image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1810" y="2374206"/>
            <a:ext cx="609600" cy="6096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18090" y="824112"/>
            <a:ext cx="4020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chemeClr val="accent6"/>
                </a:solidFill>
              </a:rPr>
              <a:t>INFORMACION</a:t>
            </a:r>
            <a:endParaRPr lang="es-MX" sz="4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50"/>
          <p:cNvSpPr txBox="1">
            <a:spLocks noGrp="1"/>
          </p:cNvSpPr>
          <p:nvPr>
            <p:ph type="title"/>
          </p:nvPr>
        </p:nvSpPr>
        <p:spPr>
          <a:xfrm>
            <a:off x="2080500" y="1727475"/>
            <a:ext cx="4983000" cy="11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MX" b="0" dirty="0" smtClean="0"/>
              <a:t>6,048</a:t>
            </a:r>
            <a:endParaRPr dirty="0"/>
          </a:p>
        </p:txBody>
      </p:sp>
      <p:grpSp>
        <p:nvGrpSpPr>
          <p:cNvPr id="1313" name="Google Shape;1313;p50"/>
          <p:cNvGrpSpPr/>
          <p:nvPr/>
        </p:nvGrpSpPr>
        <p:grpSpPr>
          <a:xfrm rot="5400000">
            <a:off x="5743508" y="3720321"/>
            <a:ext cx="320920" cy="856510"/>
            <a:chOff x="1066957" y="1455804"/>
            <a:chExt cx="102452" cy="273436"/>
          </a:xfrm>
        </p:grpSpPr>
        <p:sp>
          <p:nvSpPr>
            <p:cNvPr id="1314" name="Google Shape;1314;p50"/>
            <p:cNvSpPr/>
            <p:nvPr/>
          </p:nvSpPr>
          <p:spPr>
            <a:xfrm>
              <a:off x="1132138" y="1459156"/>
              <a:ext cx="37271" cy="270084"/>
            </a:xfrm>
            <a:custGeom>
              <a:avLst/>
              <a:gdLst/>
              <a:ahLst/>
              <a:cxnLst/>
              <a:rect l="l" t="t" r="r" b="b"/>
              <a:pathLst>
                <a:path w="1668" h="12087" extrusionOk="0">
                  <a:moveTo>
                    <a:pt x="1000" y="0"/>
                  </a:moveTo>
                  <a:cubicBezTo>
                    <a:pt x="946" y="0"/>
                    <a:pt x="896" y="20"/>
                    <a:pt x="854" y="58"/>
                  </a:cubicBezTo>
                  <a:cubicBezTo>
                    <a:pt x="751" y="154"/>
                    <a:pt x="654" y="259"/>
                    <a:pt x="577" y="384"/>
                  </a:cubicBezTo>
                  <a:cubicBezTo>
                    <a:pt x="334" y="773"/>
                    <a:pt x="181" y="1209"/>
                    <a:pt x="77" y="1661"/>
                  </a:cubicBezTo>
                  <a:cubicBezTo>
                    <a:pt x="14" y="1946"/>
                    <a:pt x="1" y="2231"/>
                    <a:pt x="119" y="2501"/>
                  </a:cubicBezTo>
                  <a:cubicBezTo>
                    <a:pt x="209" y="2710"/>
                    <a:pt x="312" y="2918"/>
                    <a:pt x="417" y="3126"/>
                  </a:cubicBezTo>
                  <a:cubicBezTo>
                    <a:pt x="687" y="3655"/>
                    <a:pt x="959" y="4183"/>
                    <a:pt x="1229" y="4710"/>
                  </a:cubicBezTo>
                  <a:cubicBezTo>
                    <a:pt x="1334" y="4926"/>
                    <a:pt x="1383" y="5161"/>
                    <a:pt x="1376" y="5398"/>
                  </a:cubicBezTo>
                  <a:cubicBezTo>
                    <a:pt x="1376" y="5552"/>
                    <a:pt x="1334" y="5683"/>
                    <a:pt x="1229" y="5787"/>
                  </a:cubicBezTo>
                  <a:cubicBezTo>
                    <a:pt x="1126" y="5898"/>
                    <a:pt x="1029" y="6010"/>
                    <a:pt x="917" y="6107"/>
                  </a:cubicBezTo>
                  <a:cubicBezTo>
                    <a:pt x="744" y="6267"/>
                    <a:pt x="661" y="6468"/>
                    <a:pt x="632" y="6697"/>
                  </a:cubicBezTo>
                  <a:cubicBezTo>
                    <a:pt x="584" y="7037"/>
                    <a:pt x="661" y="7357"/>
                    <a:pt x="771" y="7677"/>
                  </a:cubicBezTo>
                  <a:cubicBezTo>
                    <a:pt x="876" y="7953"/>
                    <a:pt x="904" y="8245"/>
                    <a:pt x="841" y="8544"/>
                  </a:cubicBezTo>
                  <a:cubicBezTo>
                    <a:pt x="779" y="8835"/>
                    <a:pt x="696" y="9135"/>
                    <a:pt x="626" y="9427"/>
                  </a:cubicBezTo>
                  <a:cubicBezTo>
                    <a:pt x="556" y="9745"/>
                    <a:pt x="542" y="10065"/>
                    <a:pt x="646" y="10385"/>
                  </a:cubicBezTo>
                  <a:cubicBezTo>
                    <a:pt x="744" y="10677"/>
                    <a:pt x="744" y="10960"/>
                    <a:pt x="597" y="11239"/>
                  </a:cubicBezTo>
                  <a:cubicBezTo>
                    <a:pt x="487" y="11454"/>
                    <a:pt x="446" y="11691"/>
                    <a:pt x="424" y="11934"/>
                  </a:cubicBezTo>
                  <a:cubicBezTo>
                    <a:pt x="417" y="12002"/>
                    <a:pt x="446" y="12072"/>
                    <a:pt x="536" y="12086"/>
                  </a:cubicBezTo>
                  <a:cubicBezTo>
                    <a:pt x="541" y="12086"/>
                    <a:pt x="545" y="12086"/>
                    <a:pt x="550" y="12086"/>
                  </a:cubicBezTo>
                  <a:cubicBezTo>
                    <a:pt x="621" y="12086"/>
                    <a:pt x="634" y="12027"/>
                    <a:pt x="654" y="11969"/>
                  </a:cubicBezTo>
                  <a:cubicBezTo>
                    <a:pt x="729" y="11774"/>
                    <a:pt x="779" y="11572"/>
                    <a:pt x="882" y="11399"/>
                  </a:cubicBezTo>
                  <a:cubicBezTo>
                    <a:pt x="1084" y="11044"/>
                    <a:pt x="1091" y="10690"/>
                    <a:pt x="972" y="10315"/>
                  </a:cubicBezTo>
                  <a:cubicBezTo>
                    <a:pt x="937" y="10204"/>
                    <a:pt x="924" y="10085"/>
                    <a:pt x="911" y="9969"/>
                  </a:cubicBezTo>
                  <a:cubicBezTo>
                    <a:pt x="889" y="9690"/>
                    <a:pt x="979" y="9434"/>
                    <a:pt x="1036" y="9177"/>
                  </a:cubicBezTo>
                  <a:cubicBezTo>
                    <a:pt x="1104" y="8899"/>
                    <a:pt x="1161" y="8620"/>
                    <a:pt x="1187" y="8335"/>
                  </a:cubicBezTo>
                  <a:cubicBezTo>
                    <a:pt x="1222" y="8037"/>
                    <a:pt x="1132" y="7745"/>
                    <a:pt x="1029" y="7468"/>
                  </a:cubicBezTo>
                  <a:cubicBezTo>
                    <a:pt x="931" y="7203"/>
                    <a:pt x="904" y="6933"/>
                    <a:pt x="952" y="6655"/>
                  </a:cubicBezTo>
                  <a:cubicBezTo>
                    <a:pt x="972" y="6537"/>
                    <a:pt x="1021" y="6447"/>
                    <a:pt x="1104" y="6357"/>
                  </a:cubicBezTo>
                  <a:cubicBezTo>
                    <a:pt x="1237" y="6225"/>
                    <a:pt x="1369" y="6085"/>
                    <a:pt x="1494" y="5940"/>
                  </a:cubicBezTo>
                  <a:cubicBezTo>
                    <a:pt x="1613" y="5802"/>
                    <a:pt x="1668" y="5642"/>
                    <a:pt x="1668" y="5460"/>
                  </a:cubicBezTo>
                  <a:cubicBezTo>
                    <a:pt x="1668" y="5245"/>
                    <a:pt x="1654" y="5023"/>
                    <a:pt x="1571" y="4828"/>
                  </a:cubicBezTo>
                  <a:cubicBezTo>
                    <a:pt x="1438" y="4523"/>
                    <a:pt x="1306" y="4218"/>
                    <a:pt x="1154" y="3926"/>
                  </a:cubicBezTo>
                  <a:cubicBezTo>
                    <a:pt x="952" y="3516"/>
                    <a:pt x="729" y="3120"/>
                    <a:pt x="514" y="2718"/>
                  </a:cubicBezTo>
                  <a:cubicBezTo>
                    <a:pt x="411" y="2509"/>
                    <a:pt x="321" y="2293"/>
                    <a:pt x="321" y="2093"/>
                  </a:cubicBezTo>
                  <a:cubicBezTo>
                    <a:pt x="327" y="1578"/>
                    <a:pt x="612" y="718"/>
                    <a:pt x="882" y="343"/>
                  </a:cubicBezTo>
                  <a:cubicBezTo>
                    <a:pt x="911" y="301"/>
                    <a:pt x="937" y="266"/>
                    <a:pt x="972" y="238"/>
                  </a:cubicBezTo>
                  <a:cubicBezTo>
                    <a:pt x="984" y="227"/>
                    <a:pt x="1014" y="215"/>
                    <a:pt x="1032" y="215"/>
                  </a:cubicBezTo>
                  <a:cubicBezTo>
                    <a:pt x="1036" y="215"/>
                    <a:pt x="1040" y="216"/>
                    <a:pt x="1042" y="218"/>
                  </a:cubicBezTo>
                  <a:cubicBezTo>
                    <a:pt x="1063" y="227"/>
                    <a:pt x="1081" y="233"/>
                    <a:pt x="1098" y="233"/>
                  </a:cubicBezTo>
                  <a:cubicBezTo>
                    <a:pt x="1126" y="233"/>
                    <a:pt x="1147" y="217"/>
                    <a:pt x="1161" y="183"/>
                  </a:cubicBezTo>
                  <a:cubicBezTo>
                    <a:pt x="1181" y="119"/>
                    <a:pt x="1174" y="64"/>
                    <a:pt x="1112" y="29"/>
                  </a:cubicBezTo>
                  <a:cubicBezTo>
                    <a:pt x="1075" y="9"/>
                    <a:pt x="1037" y="0"/>
                    <a:pt x="1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5" name="Google Shape;1315;p50"/>
            <p:cNvSpPr/>
            <p:nvPr/>
          </p:nvSpPr>
          <p:spPr>
            <a:xfrm>
              <a:off x="1066957" y="1455804"/>
              <a:ext cx="29183" cy="257794"/>
            </a:xfrm>
            <a:custGeom>
              <a:avLst/>
              <a:gdLst/>
              <a:ahLst/>
              <a:cxnLst/>
              <a:rect l="l" t="t" r="r" b="b"/>
              <a:pathLst>
                <a:path w="1306" h="11537" extrusionOk="0">
                  <a:moveTo>
                    <a:pt x="1139" y="1"/>
                  </a:moveTo>
                  <a:cubicBezTo>
                    <a:pt x="1090" y="1"/>
                    <a:pt x="1042" y="22"/>
                    <a:pt x="1001" y="54"/>
                  </a:cubicBezTo>
                  <a:cubicBezTo>
                    <a:pt x="869" y="173"/>
                    <a:pt x="729" y="284"/>
                    <a:pt x="626" y="423"/>
                  </a:cubicBezTo>
                  <a:cubicBezTo>
                    <a:pt x="312" y="833"/>
                    <a:pt x="229" y="1269"/>
                    <a:pt x="521" y="1734"/>
                  </a:cubicBezTo>
                  <a:cubicBezTo>
                    <a:pt x="716" y="2054"/>
                    <a:pt x="847" y="2401"/>
                    <a:pt x="924" y="2770"/>
                  </a:cubicBezTo>
                  <a:cubicBezTo>
                    <a:pt x="987" y="3096"/>
                    <a:pt x="972" y="3388"/>
                    <a:pt x="737" y="3651"/>
                  </a:cubicBezTo>
                  <a:cubicBezTo>
                    <a:pt x="612" y="3798"/>
                    <a:pt x="507" y="3965"/>
                    <a:pt x="404" y="4125"/>
                  </a:cubicBezTo>
                  <a:cubicBezTo>
                    <a:pt x="341" y="4235"/>
                    <a:pt x="271" y="4346"/>
                    <a:pt x="251" y="4471"/>
                  </a:cubicBezTo>
                  <a:cubicBezTo>
                    <a:pt x="216" y="4721"/>
                    <a:pt x="202" y="4971"/>
                    <a:pt x="202" y="5221"/>
                  </a:cubicBezTo>
                  <a:cubicBezTo>
                    <a:pt x="209" y="5478"/>
                    <a:pt x="334" y="5693"/>
                    <a:pt x="437" y="5917"/>
                  </a:cubicBezTo>
                  <a:cubicBezTo>
                    <a:pt x="536" y="6132"/>
                    <a:pt x="639" y="6347"/>
                    <a:pt x="709" y="6568"/>
                  </a:cubicBezTo>
                  <a:cubicBezTo>
                    <a:pt x="779" y="6792"/>
                    <a:pt x="779" y="7020"/>
                    <a:pt x="612" y="7228"/>
                  </a:cubicBezTo>
                  <a:cubicBezTo>
                    <a:pt x="507" y="7360"/>
                    <a:pt x="424" y="7520"/>
                    <a:pt x="354" y="7673"/>
                  </a:cubicBezTo>
                  <a:cubicBezTo>
                    <a:pt x="271" y="7860"/>
                    <a:pt x="196" y="8055"/>
                    <a:pt x="139" y="8250"/>
                  </a:cubicBezTo>
                  <a:cubicBezTo>
                    <a:pt x="1" y="8750"/>
                    <a:pt x="104" y="9209"/>
                    <a:pt x="417" y="9619"/>
                  </a:cubicBezTo>
                  <a:cubicBezTo>
                    <a:pt x="466" y="9680"/>
                    <a:pt x="507" y="9750"/>
                    <a:pt x="562" y="9805"/>
                  </a:cubicBezTo>
                  <a:cubicBezTo>
                    <a:pt x="716" y="9979"/>
                    <a:pt x="751" y="10187"/>
                    <a:pt x="709" y="10410"/>
                  </a:cubicBezTo>
                  <a:cubicBezTo>
                    <a:pt x="674" y="10584"/>
                    <a:pt x="632" y="10750"/>
                    <a:pt x="597" y="10917"/>
                  </a:cubicBezTo>
                  <a:cubicBezTo>
                    <a:pt x="562" y="11055"/>
                    <a:pt x="529" y="11194"/>
                    <a:pt x="494" y="11334"/>
                  </a:cubicBezTo>
                  <a:cubicBezTo>
                    <a:pt x="472" y="11424"/>
                    <a:pt x="501" y="11501"/>
                    <a:pt x="571" y="11527"/>
                  </a:cubicBezTo>
                  <a:cubicBezTo>
                    <a:pt x="590" y="11533"/>
                    <a:pt x="608" y="11536"/>
                    <a:pt x="624" y="11536"/>
                  </a:cubicBezTo>
                  <a:cubicBezTo>
                    <a:pt x="684" y="11536"/>
                    <a:pt x="725" y="11499"/>
                    <a:pt x="757" y="11444"/>
                  </a:cubicBezTo>
                  <a:cubicBezTo>
                    <a:pt x="786" y="11402"/>
                    <a:pt x="806" y="11354"/>
                    <a:pt x="821" y="11306"/>
                  </a:cubicBezTo>
                  <a:cubicBezTo>
                    <a:pt x="889" y="11027"/>
                    <a:pt x="966" y="10757"/>
                    <a:pt x="1021" y="10479"/>
                  </a:cubicBezTo>
                  <a:cubicBezTo>
                    <a:pt x="1091" y="10160"/>
                    <a:pt x="1021" y="9875"/>
                    <a:pt x="812" y="9610"/>
                  </a:cubicBezTo>
                  <a:cubicBezTo>
                    <a:pt x="696" y="9465"/>
                    <a:pt x="597" y="9299"/>
                    <a:pt x="507" y="9125"/>
                  </a:cubicBezTo>
                  <a:cubicBezTo>
                    <a:pt x="424" y="8994"/>
                    <a:pt x="389" y="8840"/>
                    <a:pt x="411" y="8680"/>
                  </a:cubicBezTo>
                  <a:cubicBezTo>
                    <a:pt x="431" y="8520"/>
                    <a:pt x="452" y="8360"/>
                    <a:pt x="494" y="8202"/>
                  </a:cubicBezTo>
                  <a:cubicBezTo>
                    <a:pt x="571" y="7888"/>
                    <a:pt x="744" y="7618"/>
                    <a:pt x="924" y="7353"/>
                  </a:cubicBezTo>
                  <a:cubicBezTo>
                    <a:pt x="1071" y="7138"/>
                    <a:pt x="1091" y="6917"/>
                    <a:pt x="1056" y="6667"/>
                  </a:cubicBezTo>
                  <a:cubicBezTo>
                    <a:pt x="1007" y="6353"/>
                    <a:pt x="876" y="6068"/>
                    <a:pt x="722" y="5798"/>
                  </a:cubicBezTo>
                  <a:cubicBezTo>
                    <a:pt x="529" y="5465"/>
                    <a:pt x="479" y="5110"/>
                    <a:pt x="521" y="4735"/>
                  </a:cubicBezTo>
                  <a:cubicBezTo>
                    <a:pt x="542" y="4548"/>
                    <a:pt x="597" y="4375"/>
                    <a:pt x="709" y="4215"/>
                  </a:cubicBezTo>
                  <a:cubicBezTo>
                    <a:pt x="854" y="4013"/>
                    <a:pt x="994" y="3805"/>
                    <a:pt x="1132" y="3596"/>
                  </a:cubicBezTo>
                  <a:cubicBezTo>
                    <a:pt x="1222" y="3451"/>
                    <a:pt x="1271" y="3291"/>
                    <a:pt x="1251" y="3125"/>
                  </a:cubicBezTo>
                  <a:cubicBezTo>
                    <a:pt x="1251" y="2860"/>
                    <a:pt x="1202" y="2603"/>
                    <a:pt x="1104" y="2368"/>
                  </a:cubicBezTo>
                  <a:cubicBezTo>
                    <a:pt x="994" y="2089"/>
                    <a:pt x="862" y="1818"/>
                    <a:pt x="722" y="1554"/>
                  </a:cubicBezTo>
                  <a:cubicBezTo>
                    <a:pt x="646" y="1394"/>
                    <a:pt x="591" y="1243"/>
                    <a:pt x="612" y="1054"/>
                  </a:cubicBezTo>
                  <a:cubicBezTo>
                    <a:pt x="667" y="714"/>
                    <a:pt x="854" y="458"/>
                    <a:pt x="1104" y="234"/>
                  </a:cubicBezTo>
                  <a:cubicBezTo>
                    <a:pt x="1122" y="223"/>
                    <a:pt x="1148" y="212"/>
                    <a:pt x="1172" y="212"/>
                  </a:cubicBezTo>
                  <a:cubicBezTo>
                    <a:pt x="1177" y="212"/>
                    <a:pt x="1183" y="213"/>
                    <a:pt x="1187" y="214"/>
                  </a:cubicBezTo>
                  <a:cubicBezTo>
                    <a:pt x="1202" y="216"/>
                    <a:pt x="1217" y="217"/>
                    <a:pt x="1230" y="217"/>
                  </a:cubicBezTo>
                  <a:cubicBezTo>
                    <a:pt x="1269" y="217"/>
                    <a:pt x="1299" y="207"/>
                    <a:pt x="1299" y="166"/>
                  </a:cubicBezTo>
                  <a:cubicBezTo>
                    <a:pt x="1306" y="124"/>
                    <a:pt x="1279" y="54"/>
                    <a:pt x="1237" y="34"/>
                  </a:cubicBezTo>
                  <a:cubicBezTo>
                    <a:pt x="1206" y="11"/>
                    <a:pt x="1172" y="1"/>
                    <a:pt x="1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6" name="Google Shape;1316;p50"/>
            <p:cNvSpPr/>
            <p:nvPr/>
          </p:nvSpPr>
          <p:spPr>
            <a:xfrm>
              <a:off x="1101257" y="1464049"/>
              <a:ext cx="26702" cy="247918"/>
            </a:xfrm>
            <a:custGeom>
              <a:avLst/>
              <a:gdLst/>
              <a:ahLst/>
              <a:cxnLst/>
              <a:rect l="l" t="t" r="r" b="b"/>
              <a:pathLst>
                <a:path w="1195" h="11095" extrusionOk="0">
                  <a:moveTo>
                    <a:pt x="841" y="0"/>
                  </a:moveTo>
                  <a:cubicBezTo>
                    <a:pt x="830" y="0"/>
                    <a:pt x="820" y="2"/>
                    <a:pt x="813" y="5"/>
                  </a:cubicBezTo>
                  <a:cubicBezTo>
                    <a:pt x="723" y="54"/>
                    <a:pt x="626" y="109"/>
                    <a:pt x="556" y="185"/>
                  </a:cubicBezTo>
                  <a:cubicBezTo>
                    <a:pt x="369" y="394"/>
                    <a:pt x="251" y="644"/>
                    <a:pt x="153" y="900"/>
                  </a:cubicBezTo>
                  <a:cubicBezTo>
                    <a:pt x="28" y="1220"/>
                    <a:pt x="1" y="1554"/>
                    <a:pt x="78" y="1894"/>
                  </a:cubicBezTo>
                  <a:cubicBezTo>
                    <a:pt x="161" y="2269"/>
                    <a:pt x="319" y="2602"/>
                    <a:pt x="501" y="2936"/>
                  </a:cubicBezTo>
                  <a:cubicBezTo>
                    <a:pt x="591" y="3096"/>
                    <a:pt x="674" y="3262"/>
                    <a:pt x="751" y="3436"/>
                  </a:cubicBezTo>
                  <a:cubicBezTo>
                    <a:pt x="924" y="3804"/>
                    <a:pt x="924" y="4157"/>
                    <a:pt x="668" y="4506"/>
                  </a:cubicBezTo>
                  <a:cubicBezTo>
                    <a:pt x="543" y="4679"/>
                    <a:pt x="444" y="4874"/>
                    <a:pt x="361" y="5074"/>
                  </a:cubicBezTo>
                  <a:cubicBezTo>
                    <a:pt x="209" y="5416"/>
                    <a:pt x="209" y="5756"/>
                    <a:pt x="418" y="6083"/>
                  </a:cubicBezTo>
                  <a:cubicBezTo>
                    <a:pt x="479" y="6179"/>
                    <a:pt x="549" y="6291"/>
                    <a:pt x="598" y="6401"/>
                  </a:cubicBezTo>
                  <a:cubicBezTo>
                    <a:pt x="736" y="6714"/>
                    <a:pt x="786" y="7019"/>
                    <a:pt x="563" y="7324"/>
                  </a:cubicBezTo>
                  <a:cubicBezTo>
                    <a:pt x="466" y="7458"/>
                    <a:pt x="411" y="7603"/>
                    <a:pt x="334" y="7749"/>
                  </a:cubicBezTo>
                  <a:cubicBezTo>
                    <a:pt x="258" y="7901"/>
                    <a:pt x="236" y="8068"/>
                    <a:pt x="264" y="8228"/>
                  </a:cubicBezTo>
                  <a:cubicBezTo>
                    <a:pt x="299" y="8388"/>
                    <a:pt x="354" y="8541"/>
                    <a:pt x="418" y="8686"/>
                  </a:cubicBezTo>
                  <a:cubicBezTo>
                    <a:pt x="536" y="8965"/>
                    <a:pt x="668" y="9241"/>
                    <a:pt x="786" y="9520"/>
                  </a:cubicBezTo>
                  <a:cubicBezTo>
                    <a:pt x="848" y="9666"/>
                    <a:pt x="834" y="9818"/>
                    <a:pt x="778" y="9971"/>
                  </a:cubicBezTo>
                  <a:cubicBezTo>
                    <a:pt x="688" y="10215"/>
                    <a:pt x="604" y="10458"/>
                    <a:pt x="521" y="10693"/>
                  </a:cubicBezTo>
                  <a:cubicBezTo>
                    <a:pt x="501" y="10770"/>
                    <a:pt x="479" y="10853"/>
                    <a:pt x="473" y="10930"/>
                  </a:cubicBezTo>
                  <a:cubicBezTo>
                    <a:pt x="473" y="11007"/>
                    <a:pt x="508" y="11068"/>
                    <a:pt x="591" y="11090"/>
                  </a:cubicBezTo>
                  <a:cubicBezTo>
                    <a:pt x="605" y="11093"/>
                    <a:pt x="619" y="11095"/>
                    <a:pt x="632" y="11095"/>
                  </a:cubicBezTo>
                  <a:cubicBezTo>
                    <a:pt x="695" y="11095"/>
                    <a:pt x="742" y="11057"/>
                    <a:pt x="771" y="11000"/>
                  </a:cubicBezTo>
                  <a:cubicBezTo>
                    <a:pt x="793" y="10972"/>
                    <a:pt x="799" y="10937"/>
                    <a:pt x="813" y="10902"/>
                  </a:cubicBezTo>
                  <a:cubicBezTo>
                    <a:pt x="903" y="10638"/>
                    <a:pt x="979" y="10360"/>
                    <a:pt x="1091" y="10096"/>
                  </a:cubicBezTo>
                  <a:cubicBezTo>
                    <a:pt x="1181" y="9866"/>
                    <a:pt x="1181" y="9645"/>
                    <a:pt x="1104" y="9416"/>
                  </a:cubicBezTo>
                  <a:cubicBezTo>
                    <a:pt x="1069" y="9333"/>
                    <a:pt x="1043" y="9241"/>
                    <a:pt x="1001" y="9158"/>
                  </a:cubicBezTo>
                  <a:cubicBezTo>
                    <a:pt x="889" y="8923"/>
                    <a:pt x="778" y="8693"/>
                    <a:pt x="668" y="8458"/>
                  </a:cubicBezTo>
                  <a:cubicBezTo>
                    <a:pt x="556" y="8228"/>
                    <a:pt x="549" y="8000"/>
                    <a:pt x="668" y="7776"/>
                  </a:cubicBezTo>
                  <a:cubicBezTo>
                    <a:pt x="744" y="7638"/>
                    <a:pt x="828" y="7513"/>
                    <a:pt x="896" y="7381"/>
                  </a:cubicBezTo>
                  <a:cubicBezTo>
                    <a:pt x="944" y="7283"/>
                    <a:pt x="1001" y="7179"/>
                    <a:pt x="1008" y="7068"/>
                  </a:cubicBezTo>
                  <a:cubicBezTo>
                    <a:pt x="1036" y="6783"/>
                    <a:pt x="994" y="6499"/>
                    <a:pt x="841" y="6234"/>
                  </a:cubicBezTo>
                  <a:cubicBezTo>
                    <a:pt x="764" y="6103"/>
                    <a:pt x="681" y="5971"/>
                    <a:pt x="619" y="5833"/>
                  </a:cubicBezTo>
                  <a:cubicBezTo>
                    <a:pt x="584" y="5741"/>
                    <a:pt x="563" y="5631"/>
                    <a:pt x="556" y="5533"/>
                  </a:cubicBezTo>
                  <a:cubicBezTo>
                    <a:pt x="556" y="5298"/>
                    <a:pt x="661" y="5089"/>
                    <a:pt x="778" y="4894"/>
                  </a:cubicBezTo>
                  <a:cubicBezTo>
                    <a:pt x="861" y="4749"/>
                    <a:pt x="953" y="4602"/>
                    <a:pt x="1036" y="4457"/>
                  </a:cubicBezTo>
                  <a:cubicBezTo>
                    <a:pt x="1161" y="4241"/>
                    <a:pt x="1194" y="4012"/>
                    <a:pt x="1146" y="3762"/>
                  </a:cubicBezTo>
                  <a:cubicBezTo>
                    <a:pt x="1091" y="3471"/>
                    <a:pt x="973" y="3199"/>
                    <a:pt x="828" y="2936"/>
                  </a:cubicBezTo>
                  <a:cubicBezTo>
                    <a:pt x="709" y="2727"/>
                    <a:pt x="591" y="2512"/>
                    <a:pt x="494" y="2290"/>
                  </a:cubicBezTo>
                  <a:cubicBezTo>
                    <a:pt x="376" y="2040"/>
                    <a:pt x="299" y="1782"/>
                    <a:pt x="299" y="1477"/>
                  </a:cubicBezTo>
                  <a:cubicBezTo>
                    <a:pt x="319" y="1047"/>
                    <a:pt x="486" y="644"/>
                    <a:pt x="751" y="275"/>
                  </a:cubicBezTo>
                  <a:cubicBezTo>
                    <a:pt x="779" y="242"/>
                    <a:pt x="802" y="199"/>
                    <a:pt x="850" y="199"/>
                  </a:cubicBezTo>
                  <a:cubicBezTo>
                    <a:pt x="862" y="199"/>
                    <a:pt x="875" y="201"/>
                    <a:pt x="889" y="207"/>
                  </a:cubicBezTo>
                  <a:cubicBezTo>
                    <a:pt x="891" y="208"/>
                    <a:pt x="892" y="208"/>
                    <a:pt x="894" y="208"/>
                  </a:cubicBezTo>
                  <a:cubicBezTo>
                    <a:pt x="911" y="208"/>
                    <a:pt x="945" y="183"/>
                    <a:pt x="953" y="165"/>
                  </a:cubicBezTo>
                  <a:cubicBezTo>
                    <a:pt x="959" y="124"/>
                    <a:pt x="966" y="60"/>
                    <a:pt x="944" y="40"/>
                  </a:cubicBezTo>
                  <a:cubicBezTo>
                    <a:pt x="924" y="18"/>
                    <a:pt x="877" y="0"/>
                    <a:pt x="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706" y="19350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batalla de puebla</a:t>
            </a:r>
            <a:endParaRPr dirty="0"/>
          </a:p>
        </p:txBody>
      </p:sp>
      <p:sp>
        <p:nvSpPr>
          <p:cNvPr id="1411" name="Google Shape;1411;p57"/>
          <p:cNvSpPr txBox="1"/>
          <p:nvPr/>
        </p:nvSpPr>
        <p:spPr>
          <a:xfrm>
            <a:off x="5814103" y="2525917"/>
            <a:ext cx="19749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Vollkorn SC"/>
                <a:ea typeface="Vollkorn SC"/>
                <a:cs typeface="Vollkorn SC"/>
                <a:sym typeface="Vollkorn SC"/>
              </a:rPr>
              <a:t>Lugar</a:t>
            </a:r>
            <a:endParaRPr sz="2100" b="1" dirty="0">
              <a:solidFill>
                <a:schemeClr val="dk2"/>
              </a:solidFill>
              <a:latin typeface="Vollkorn SC"/>
              <a:ea typeface="Vollkorn SC"/>
              <a:cs typeface="Vollkorn SC"/>
              <a:sym typeface="Vollkorn SC"/>
            </a:endParaRPr>
          </a:p>
        </p:txBody>
      </p:sp>
      <p:sp>
        <p:nvSpPr>
          <p:cNvPr id="1413" name="Google Shape;1413;p57"/>
          <p:cNvSpPr/>
          <p:nvPr/>
        </p:nvSpPr>
        <p:spPr>
          <a:xfrm>
            <a:off x="1354997" y="1256875"/>
            <a:ext cx="3531748" cy="3312132"/>
          </a:xfrm>
          <a:custGeom>
            <a:avLst/>
            <a:gdLst/>
            <a:ahLst/>
            <a:cxnLst/>
            <a:rect l="l" t="t" r="r" b="b"/>
            <a:pathLst>
              <a:path w="223387" h="209496" extrusionOk="0">
                <a:moveTo>
                  <a:pt x="1816" y="0"/>
                </a:moveTo>
                <a:cubicBezTo>
                  <a:pt x="1353" y="0"/>
                  <a:pt x="946" y="94"/>
                  <a:pt x="676" y="354"/>
                </a:cubicBezTo>
                <a:cubicBezTo>
                  <a:pt x="137" y="872"/>
                  <a:pt x="0" y="1695"/>
                  <a:pt x="101" y="2436"/>
                </a:cubicBezTo>
                <a:cubicBezTo>
                  <a:pt x="1147" y="9800"/>
                  <a:pt x="2469" y="17230"/>
                  <a:pt x="3535" y="24629"/>
                </a:cubicBezTo>
                <a:cubicBezTo>
                  <a:pt x="3976" y="27712"/>
                  <a:pt x="4525" y="31019"/>
                  <a:pt x="6709" y="33238"/>
                </a:cubicBezTo>
                <a:cubicBezTo>
                  <a:pt x="7537" y="34081"/>
                  <a:pt x="8568" y="34721"/>
                  <a:pt x="9304" y="35646"/>
                </a:cubicBezTo>
                <a:cubicBezTo>
                  <a:pt x="10213" y="36793"/>
                  <a:pt x="10584" y="38266"/>
                  <a:pt x="10904" y="39694"/>
                </a:cubicBezTo>
                <a:cubicBezTo>
                  <a:pt x="11214" y="41080"/>
                  <a:pt x="11880" y="42425"/>
                  <a:pt x="11767" y="43878"/>
                </a:cubicBezTo>
                <a:cubicBezTo>
                  <a:pt x="11681" y="45006"/>
                  <a:pt x="11097" y="46143"/>
                  <a:pt x="10091" y="46656"/>
                </a:cubicBezTo>
                <a:cubicBezTo>
                  <a:pt x="9616" y="46896"/>
                  <a:pt x="9099" y="46979"/>
                  <a:pt x="8569" y="46979"/>
                </a:cubicBezTo>
                <a:cubicBezTo>
                  <a:pt x="7887" y="46979"/>
                  <a:pt x="7182" y="46842"/>
                  <a:pt x="6510" y="46722"/>
                </a:cubicBezTo>
                <a:cubicBezTo>
                  <a:pt x="6243" y="46674"/>
                  <a:pt x="5958" y="46633"/>
                  <a:pt x="5681" y="46633"/>
                </a:cubicBezTo>
                <a:cubicBezTo>
                  <a:pt x="5284" y="46633"/>
                  <a:pt x="4903" y="46716"/>
                  <a:pt x="4616" y="46977"/>
                </a:cubicBezTo>
                <a:cubicBezTo>
                  <a:pt x="4190" y="47357"/>
                  <a:pt x="4114" y="47997"/>
                  <a:pt x="4145" y="48566"/>
                </a:cubicBezTo>
                <a:cubicBezTo>
                  <a:pt x="4225" y="50191"/>
                  <a:pt x="4901" y="51623"/>
                  <a:pt x="5734" y="52984"/>
                </a:cubicBezTo>
                <a:cubicBezTo>
                  <a:pt x="6552" y="54314"/>
                  <a:pt x="6998" y="55859"/>
                  <a:pt x="7882" y="57143"/>
                </a:cubicBezTo>
                <a:cubicBezTo>
                  <a:pt x="8654" y="58271"/>
                  <a:pt x="9862" y="59093"/>
                  <a:pt x="11193" y="59409"/>
                </a:cubicBezTo>
                <a:cubicBezTo>
                  <a:pt x="12123" y="59627"/>
                  <a:pt x="13174" y="59637"/>
                  <a:pt x="13870" y="60287"/>
                </a:cubicBezTo>
                <a:cubicBezTo>
                  <a:pt x="14805" y="61161"/>
                  <a:pt x="14596" y="62664"/>
                  <a:pt x="14977" y="63882"/>
                </a:cubicBezTo>
                <a:cubicBezTo>
                  <a:pt x="15804" y="66549"/>
                  <a:pt x="19339" y="67585"/>
                  <a:pt x="20279" y="70216"/>
                </a:cubicBezTo>
                <a:cubicBezTo>
                  <a:pt x="20721" y="71446"/>
                  <a:pt x="20497" y="72836"/>
                  <a:pt x="19969" y="74036"/>
                </a:cubicBezTo>
                <a:cubicBezTo>
                  <a:pt x="19442" y="75234"/>
                  <a:pt x="18633" y="76280"/>
                  <a:pt x="17857" y="77337"/>
                </a:cubicBezTo>
                <a:cubicBezTo>
                  <a:pt x="17541" y="77768"/>
                  <a:pt x="17227" y="78215"/>
                  <a:pt x="17079" y="78729"/>
                </a:cubicBezTo>
                <a:cubicBezTo>
                  <a:pt x="16694" y="80089"/>
                  <a:pt x="17592" y="81465"/>
                  <a:pt x="18547" y="82512"/>
                </a:cubicBezTo>
                <a:cubicBezTo>
                  <a:pt x="19939" y="84045"/>
                  <a:pt x="21518" y="85086"/>
                  <a:pt x="22508" y="86950"/>
                </a:cubicBezTo>
                <a:cubicBezTo>
                  <a:pt x="23372" y="88591"/>
                  <a:pt x="23971" y="90419"/>
                  <a:pt x="25257" y="91806"/>
                </a:cubicBezTo>
                <a:cubicBezTo>
                  <a:pt x="25977" y="92582"/>
                  <a:pt x="26886" y="93172"/>
                  <a:pt x="27582" y="93974"/>
                </a:cubicBezTo>
                <a:cubicBezTo>
                  <a:pt x="28389" y="94898"/>
                  <a:pt x="28883" y="96098"/>
                  <a:pt x="28963" y="97321"/>
                </a:cubicBezTo>
                <a:cubicBezTo>
                  <a:pt x="29035" y="98393"/>
                  <a:pt x="28801" y="99495"/>
                  <a:pt x="29106" y="100526"/>
                </a:cubicBezTo>
                <a:cubicBezTo>
                  <a:pt x="29507" y="101907"/>
                  <a:pt x="30864" y="102893"/>
                  <a:pt x="32290" y="103034"/>
                </a:cubicBezTo>
                <a:cubicBezTo>
                  <a:pt x="32421" y="103047"/>
                  <a:pt x="32552" y="103053"/>
                  <a:pt x="32683" y="103053"/>
                </a:cubicBezTo>
                <a:cubicBezTo>
                  <a:pt x="33978" y="103053"/>
                  <a:pt x="35253" y="102449"/>
                  <a:pt x="36176" y="101531"/>
                </a:cubicBezTo>
                <a:cubicBezTo>
                  <a:pt x="36506" y="101201"/>
                  <a:pt x="36806" y="100815"/>
                  <a:pt x="36933" y="100369"/>
                </a:cubicBezTo>
                <a:cubicBezTo>
                  <a:pt x="37090" y="99804"/>
                  <a:pt x="36963" y="99206"/>
                  <a:pt x="36841" y="98637"/>
                </a:cubicBezTo>
                <a:cubicBezTo>
                  <a:pt x="36642" y="97727"/>
                  <a:pt x="36440" y="96813"/>
                  <a:pt x="36241" y="95899"/>
                </a:cubicBezTo>
                <a:cubicBezTo>
                  <a:pt x="35896" y="94335"/>
                  <a:pt x="35526" y="92807"/>
                  <a:pt x="34540" y="91511"/>
                </a:cubicBezTo>
                <a:cubicBezTo>
                  <a:pt x="33656" y="90353"/>
                  <a:pt x="32407" y="90013"/>
                  <a:pt x="31188" y="89291"/>
                </a:cubicBezTo>
                <a:cubicBezTo>
                  <a:pt x="29954" y="88565"/>
                  <a:pt x="28984" y="87275"/>
                  <a:pt x="28928" y="85843"/>
                </a:cubicBezTo>
                <a:cubicBezTo>
                  <a:pt x="28883" y="84746"/>
                  <a:pt x="29355" y="83696"/>
                  <a:pt x="29431" y="82603"/>
                </a:cubicBezTo>
                <a:cubicBezTo>
                  <a:pt x="29523" y="81252"/>
                  <a:pt x="29015" y="79936"/>
                  <a:pt x="28583" y="78652"/>
                </a:cubicBezTo>
                <a:cubicBezTo>
                  <a:pt x="28207" y="77519"/>
                  <a:pt x="27887" y="76371"/>
                  <a:pt x="27623" y="75208"/>
                </a:cubicBezTo>
                <a:cubicBezTo>
                  <a:pt x="27222" y="73426"/>
                  <a:pt x="26957" y="71568"/>
                  <a:pt x="27181" y="69739"/>
                </a:cubicBezTo>
                <a:cubicBezTo>
                  <a:pt x="27374" y="68174"/>
                  <a:pt x="28334" y="66712"/>
                  <a:pt x="27470" y="65183"/>
                </a:cubicBezTo>
                <a:cubicBezTo>
                  <a:pt x="26861" y="64107"/>
                  <a:pt x="25627" y="63547"/>
                  <a:pt x="24861" y="62578"/>
                </a:cubicBezTo>
                <a:cubicBezTo>
                  <a:pt x="24296" y="61866"/>
                  <a:pt x="24017" y="60973"/>
                  <a:pt x="23794" y="60094"/>
                </a:cubicBezTo>
                <a:cubicBezTo>
                  <a:pt x="22611" y="55488"/>
                  <a:pt x="22555" y="50688"/>
                  <a:pt x="21640" y="46037"/>
                </a:cubicBezTo>
                <a:cubicBezTo>
                  <a:pt x="21209" y="43848"/>
                  <a:pt x="20625" y="41546"/>
                  <a:pt x="19517" y="39591"/>
                </a:cubicBezTo>
                <a:cubicBezTo>
                  <a:pt x="18420" y="37657"/>
                  <a:pt x="16882" y="36026"/>
                  <a:pt x="15520" y="34279"/>
                </a:cubicBezTo>
                <a:cubicBezTo>
                  <a:pt x="13779" y="32045"/>
                  <a:pt x="12255" y="29338"/>
                  <a:pt x="12641" y="26535"/>
                </a:cubicBezTo>
                <a:cubicBezTo>
                  <a:pt x="12895" y="24716"/>
                  <a:pt x="13936" y="22979"/>
                  <a:pt x="13671" y="21167"/>
                </a:cubicBezTo>
                <a:cubicBezTo>
                  <a:pt x="13495" y="19953"/>
                  <a:pt x="13103" y="19119"/>
                  <a:pt x="13458" y="17906"/>
                </a:cubicBezTo>
                <a:cubicBezTo>
                  <a:pt x="13774" y="16844"/>
                  <a:pt x="14128" y="15808"/>
                  <a:pt x="14921" y="14990"/>
                </a:cubicBezTo>
                <a:cubicBezTo>
                  <a:pt x="15334" y="14563"/>
                  <a:pt x="15936" y="14279"/>
                  <a:pt x="16515" y="14279"/>
                </a:cubicBezTo>
                <a:cubicBezTo>
                  <a:pt x="16791" y="14279"/>
                  <a:pt x="17061" y="14343"/>
                  <a:pt x="17304" y="14487"/>
                </a:cubicBezTo>
                <a:cubicBezTo>
                  <a:pt x="17998" y="14899"/>
                  <a:pt x="18232" y="15783"/>
                  <a:pt x="18730" y="16418"/>
                </a:cubicBezTo>
                <a:cubicBezTo>
                  <a:pt x="19235" y="17066"/>
                  <a:pt x="20052" y="17455"/>
                  <a:pt x="20872" y="17455"/>
                </a:cubicBezTo>
                <a:cubicBezTo>
                  <a:pt x="20983" y="17455"/>
                  <a:pt x="21094" y="17448"/>
                  <a:pt x="21204" y="17433"/>
                </a:cubicBezTo>
                <a:cubicBezTo>
                  <a:pt x="21463" y="17401"/>
                  <a:pt x="21722" y="17329"/>
                  <a:pt x="21981" y="17329"/>
                </a:cubicBezTo>
                <a:cubicBezTo>
                  <a:pt x="22011" y="17329"/>
                  <a:pt x="22042" y="17330"/>
                  <a:pt x="22072" y="17332"/>
                </a:cubicBezTo>
                <a:cubicBezTo>
                  <a:pt x="22712" y="17372"/>
                  <a:pt x="23204" y="17895"/>
                  <a:pt x="23544" y="18439"/>
                </a:cubicBezTo>
                <a:cubicBezTo>
                  <a:pt x="23879" y="18977"/>
                  <a:pt x="24144" y="19587"/>
                  <a:pt x="24632" y="19998"/>
                </a:cubicBezTo>
                <a:cubicBezTo>
                  <a:pt x="25215" y="20496"/>
                  <a:pt x="26059" y="20649"/>
                  <a:pt x="26587" y="21212"/>
                </a:cubicBezTo>
                <a:cubicBezTo>
                  <a:pt x="27409" y="22100"/>
                  <a:pt x="27074" y="23507"/>
                  <a:pt x="26795" y="24685"/>
                </a:cubicBezTo>
                <a:cubicBezTo>
                  <a:pt x="25932" y="28337"/>
                  <a:pt x="26181" y="32319"/>
                  <a:pt x="26699" y="35996"/>
                </a:cubicBezTo>
                <a:cubicBezTo>
                  <a:pt x="27268" y="40003"/>
                  <a:pt x="28136" y="43974"/>
                  <a:pt x="29294" y="47854"/>
                </a:cubicBezTo>
                <a:cubicBezTo>
                  <a:pt x="30182" y="50816"/>
                  <a:pt x="31600" y="55600"/>
                  <a:pt x="34971" y="56524"/>
                </a:cubicBezTo>
                <a:cubicBezTo>
                  <a:pt x="35892" y="56773"/>
                  <a:pt x="37034" y="56864"/>
                  <a:pt x="37446" y="57722"/>
                </a:cubicBezTo>
                <a:cubicBezTo>
                  <a:pt x="37973" y="58830"/>
                  <a:pt x="36729" y="60008"/>
                  <a:pt x="36724" y="61237"/>
                </a:cubicBezTo>
                <a:cubicBezTo>
                  <a:pt x="36724" y="62096"/>
                  <a:pt x="37354" y="62846"/>
                  <a:pt x="38095" y="63289"/>
                </a:cubicBezTo>
                <a:cubicBezTo>
                  <a:pt x="38836" y="63725"/>
                  <a:pt x="39690" y="63929"/>
                  <a:pt x="40498" y="64229"/>
                </a:cubicBezTo>
                <a:cubicBezTo>
                  <a:pt x="40904" y="64376"/>
                  <a:pt x="41330" y="64583"/>
                  <a:pt x="41513" y="64975"/>
                </a:cubicBezTo>
                <a:cubicBezTo>
                  <a:pt x="41717" y="65422"/>
                  <a:pt x="41534" y="65935"/>
                  <a:pt x="41457" y="66418"/>
                </a:cubicBezTo>
                <a:cubicBezTo>
                  <a:pt x="41274" y="67560"/>
                  <a:pt x="41792" y="68784"/>
                  <a:pt x="42737" y="69454"/>
                </a:cubicBezTo>
                <a:cubicBezTo>
                  <a:pt x="43692" y="70129"/>
                  <a:pt x="45073" y="70318"/>
                  <a:pt x="45632" y="71348"/>
                </a:cubicBezTo>
                <a:cubicBezTo>
                  <a:pt x="46551" y="73045"/>
                  <a:pt x="44276" y="74269"/>
                  <a:pt x="43377" y="75295"/>
                </a:cubicBezTo>
                <a:cubicBezTo>
                  <a:pt x="41630" y="77290"/>
                  <a:pt x="43215" y="80465"/>
                  <a:pt x="45261" y="82151"/>
                </a:cubicBezTo>
                <a:cubicBezTo>
                  <a:pt x="46724" y="83365"/>
                  <a:pt x="48268" y="84512"/>
                  <a:pt x="49745" y="85696"/>
                </a:cubicBezTo>
                <a:cubicBezTo>
                  <a:pt x="51147" y="86823"/>
                  <a:pt x="50950" y="88413"/>
                  <a:pt x="51193" y="90084"/>
                </a:cubicBezTo>
                <a:cubicBezTo>
                  <a:pt x="51529" y="92364"/>
                  <a:pt x="52956" y="94310"/>
                  <a:pt x="54276" y="96199"/>
                </a:cubicBezTo>
                <a:cubicBezTo>
                  <a:pt x="57293" y="100526"/>
                  <a:pt x="59944" y="105106"/>
                  <a:pt x="62204" y="109871"/>
                </a:cubicBezTo>
                <a:cubicBezTo>
                  <a:pt x="62879" y="111303"/>
                  <a:pt x="63530" y="112781"/>
                  <a:pt x="63661" y="114355"/>
                </a:cubicBezTo>
                <a:cubicBezTo>
                  <a:pt x="63798" y="115959"/>
                  <a:pt x="63392" y="117600"/>
                  <a:pt x="63788" y="119159"/>
                </a:cubicBezTo>
                <a:cubicBezTo>
                  <a:pt x="64088" y="120347"/>
                  <a:pt x="64829" y="121369"/>
                  <a:pt x="65520" y="122384"/>
                </a:cubicBezTo>
                <a:cubicBezTo>
                  <a:pt x="66211" y="123401"/>
                  <a:pt x="66876" y="124498"/>
                  <a:pt x="66988" y="125717"/>
                </a:cubicBezTo>
                <a:cubicBezTo>
                  <a:pt x="67100" y="126940"/>
                  <a:pt x="66490" y="128317"/>
                  <a:pt x="65322" y="128687"/>
                </a:cubicBezTo>
                <a:cubicBezTo>
                  <a:pt x="64834" y="128844"/>
                  <a:pt x="64306" y="128814"/>
                  <a:pt x="63809" y="128941"/>
                </a:cubicBezTo>
                <a:cubicBezTo>
                  <a:pt x="63316" y="129069"/>
                  <a:pt x="62813" y="129439"/>
                  <a:pt x="62803" y="129952"/>
                </a:cubicBezTo>
                <a:cubicBezTo>
                  <a:pt x="62787" y="131155"/>
                  <a:pt x="65220" y="131257"/>
                  <a:pt x="65089" y="132456"/>
                </a:cubicBezTo>
                <a:cubicBezTo>
                  <a:pt x="65025" y="133013"/>
                  <a:pt x="64414" y="133247"/>
                  <a:pt x="63814" y="133247"/>
                </a:cubicBezTo>
                <a:cubicBezTo>
                  <a:pt x="63643" y="133247"/>
                  <a:pt x="63473" y="133228"/>
                  <a:pt x="63316" y="133192"/>
                </a:cubicBezTo>
                <a:cubicBezTo>
                  <a:pt x="62864" y="133084"/>
                  <a:pt x="62377" y="132921"/>
                  <a:pt x="61925" y="132921"/>
                </a:cubicBezTo>
                <a:cubicBezTo>
                  <a:pt x="61670" y="132921"/>
                  <a:pt x="61427" y="132973"/>
                  <a:pt x="61208" y="133115"/>
                </a:cubicBezTo>
                <a:cubicBezTo>
                  <a:pt x="60476" y="133593"/>
                  <a:pt x="60609" y="134706"/>
                  <a:pt x="60934" y="135523"/>
                </a:cubicBezTo>
                <a:cubicBezTo>
                  <a:pt x="61970" y="138154"/>
                  <a:pt x="63336" y="140642"/>
                  <a:pt x="64901" y="142988"/>
                </a:cubicBezTo>
                <a:cubicBezTo>
                  <a:pt x="66404" y="145249"/>
                  <a:pt x="67811" y="147382"/>
                  <a:pt x="70147" y="148885"/>
                </a:cubicBezTo>
                <a:cubicBezTo>
                  <a:pt x="71483" y="149739"/>
                  <a:pt x="73087" y="150491"/>
                  <a:pt x="73631" y="151984"/>
                </a:cubicBezTo>
                <a:cubicBezTo>
                  <a:pt x="73879" y="152669"/>
                  <a:pt x="73860" y="153421"/>
                  <a:pt x="74006" y="154136"/>
                </a:cubicBezTo>
                <a:cubicBezTo>
                  <a:pt x="74311" y="155579"/>
                  <a:pt x="75302" y="156798"/>
                  <a:pt x="76480" y="157676"/>
                </a:cubicBezTo>
                <a:cubicBezTo>
                  <a:pt x="77658" y="158560"/>
                  <a:pt x="79029" y="159139"/>
                  <a:pt x="80386" y="159708"/>
                </a:cubicBezTo>
                <a:cubicBezTo>
                  <a:pt x="81792" y="160303"/>
                  <a:pt x="83164" y="160891"/>
                  <a:pt x="84601" y="161419"/>
                </a:cubicBezTo>
                <a:cubicBezTo>
                  <a:pt x="85388" y="161709"/>
                  <a:pt x="86180" y="161998"/>
                  <a:pt x="86902" y="162425"/>
                </a:cubicBezTo>
                <a:cubicBezTo>
                  <a:pt x="89212" y="163786"/>
                  <a:pt x="90522" y="166306"/>
                  <a:pt x="92183" y="168408"/>
                </a:cubicBezTo>
                <a:cubicBezTo>
                  <a:pt x="94631" y="171505"/>
                  <a:pt x="97994" y="173802"/>
                  <a:pt x="101620" y="175356"/>
                </a:cubicBezTo>
                <a:cubicBezTo>
                  <a:pt x="102924" y="175914"/>
                  <a:pt x="104271" y="176381"/>
                  <a:pt x="105520" y="177046"/>
                </a:cubicBezTo>
                <a:cubicBezTo>
                  <a:pt x="107516" y="178108"/>
                  <a:pt x="108892" y="179799"/>
                  <a:pt x="110670" y="181104"/>
                </a:cubicBezTo>
                <a:cubicBezTo>
                  <a:pt x="112731" y="182623"/>
                  <a:pt x="114712" y="184264"/>
                  <a:pt x="116789" y="185757"/>
                </a:cubicBezTo>
                <a:cubicBezTo>
                  <a:pt x="121445" y="189108"/>
                  <a:pt x="126786" y="192610"/>
                  <a:pt x="132318" y="192610"/>
                </a:cubicBezTo>
                <a:cubicBezTo>
                  <a:pt x="133267" y="192610"/>
                  <a:pt x="134222" y="192507"/>
                  <a:pt x="135179" y="192283"/>
                </a:cubicBezTo>
                <a:cubicBezTo>
                  <a:pt x="137723" y="191689"/>
                  <a:pt x="140045" y="190257"/>
                  <a:pt x="142629" y="189875"/>
                </a:cubicBezTo>
                <a:cubicBezTo>
                  <a:pt x="143114" y="189804"/>
                  <a:pt x="143593" y="189770"/>
                  <a:pt x="144067" y="189770"/>
                </a:cubicBezTo>
                <a:cubicBezTo>
                  <a:pt x="149413" y="189770"/>
                  <a:pt x="154064" y="194096"/>
                  <a:pt x="157865" y="198108"/>
                </a:cubicBezTo>
                <a:cubicBezTo>
                  <a:pt x="158389" y="198656"/>
                  <a:pt x="159014" y="199164"/>
                  <a:pt x="159511" y="199718"/>
                </a:cubicBezTo>
                <a:cubicBezTo>
                  <a:pt x="160126" y="200398"/>
                  <a:pt x="160537" y="201368"/>
                  <a:pt x="161010" y="202160"/>
                </a:cubicBezTo>
                <a:cubicBezTo>
                  <a:pt x="162016" y="203862"/>
                  <a:pt x="163026" y="205568"/>
                  <a:pt x="164037" y="207275"/>
                </a:cubicBezTo>
                <a:cubicBezTo>
                  <a:pt x="164650" y="208319"/>
                  <a:pt x="165501" y="209495"/>
                  <a:pt x="166703" y="209495"/>
                </a:cubicBezTo>
                <a:cubicBezTo>
                  <a:pt x="166723" y="209495"/>
                  <a:pt x="166743" y="209495"/>
                  <a:pt x="166763" y="209495"/>
                </a:cubicBezTo>
                <a:cubicBezTo>
                  <a:pt x="167470" y="209469"/>
                  <a:pt x="168099" y="209007"/>
                  <a:pt x="168546" y="208458"/>
                </a:cubicBezTo>
                <a:cubicBezTo>
                  <a:pt x="168999" y="207905"/>
                  <a:pt x="169308" y="207260"/>
                  <a:pt x="169704" y="206670"/>
                </a:cubicBezTo>
                <a:cubicBezTo>
                  <a:pt x="170157" y="205995"/>
                  <a:pt x="170745" y="205334"/>
                  <a:pt x="170797" y="204523"/>
                </a:cubicBezTo>
                <a:cubicBezTo>
                  <a:pt x="170853" y="203623"/>
                  <a:pt x="170237" y="202842"/>
                  <a:pt x="169913" y="201998"/>
                </a:cubicBezTo>
                <a:cubicBezTo>
                  <a:pt x="169831" y="201795"/>
                  <a:pt x="169770" y="201581"/>
                  <a:pt x="169786" y="201363"/>
                </a:cubicBezTo>
                <a:cubicBezTo>
                  <a:pt x="169852" y="200505"/>
                  <a:pt x="170954" y="200210"/>
                  <a:pt x="171533" y="199575"/>
                </a:cubicBezTo>
                <a:cubicBezTo>
                  <a:pt x="172412" y="198616"/>
                  <a:pt x="172126" y="196783"/>
                  <a:pt x="173290" y="196213"/>
                </a:cubicBezTo>
                <a:cubicBezTo>
                  <a:pt x="173530" y="196095"/>
                  <a:pt x="173791" y="196058"/>
                  <a:pt x="174059" y="196058"/>
                </a:cubicBezTo>
                <a:cubicBezTo>
                  <a:pt x="174284" y="196058"/>
                  <a:pt x="174514" y="196084"/>
                  <a:pt x="174737" y="196112"/>
                </a:cubicBezTo>
                <a:cubicBezTo>
                  <a:pt x="177102" y="196405"/>
                  <a:pt x="179438" y="196696"/>
                  <a:pt x="181782" y="196696"/>
                </a:cubicBezTo>
                <a:cubicBezTo>
                  <a:pt x="183309" y="196696"/>
                  <a:pt x="184840" y="196572"/>
                  <a:pt x="186382" y="196244"/>
                </a:cubicBezTo>
                <a:lnTo>
                  <a:pt x="186382" y="196244"/>
                </a:lnTo>
                <a:cubicBezTo>
                  <a:pt x="186382" y="196244"/>
                  <a:pt x="186382" y="196244"/>
                  <a:pt x="186382" y="196244"/>
                </a:cubicBezTo>
                <a:cubicBezTo>
                  <a:pt x="186349" y="196244"/>
                  <a:pt x="183894" y="191841"/>
                  <a:pt x="183412" y="191434"/>
                </a:cubicBezTo>
                <a:cubicBezTo>
                  <a:pt x="181949" y="190210"/>
                  <a:pt x="180913" y="188677"/>
                  <a:pt x="179953" y="187016"/>
                </a:cubicBezTo>
                <a:cubicBezTo>
                  <a:pt x="179725" y="186625"/>
                  <a:pt x="179507" y="186127"/>
                  <a:pt x="179739" y="185736"/>
                </a:cubicBezTo>
                <a:cubicBezTo>
                  <a:pt x="180014" y="185279"/>
                  <a:pt x="180689" y="185320"/>
                  <a:pt x="181146" y="185046"/>
                </a:cubicBezTo>
                <a:cubicBezTo>
                  <a:pt x="181762" y="184674"/>
                  <a:pt x="181868" y="183832"/>
                  <a:pt x="181807" y="183115"/>
                </a:cubicBezTo>
                <a:cubicBezTo>
                  <a:pt x="181751" y="182405"/>
                  <a:pt x="181609" y="181638"/>
                  <a:pt x="181959" y="181008"/>
                </a:cubicBezTo>
                <a:cubicBezTo>
                  <a:pt x="182325" y="180345"/>
                  <a:pt x="183098" y="180098"/>
                  <a:pt x="183887" y="180098"/>
                </a:cubicBezTo>
                <a:cubicBezTo>
                  <a:pt x="184203" y="180098"/>
                  <a:pt x="184522" y="180138"/>
                  <a:pt x="184819" y="180206"/>
                </a:cubicBezTo>
                <a:cubicBezTo>
                  <a:pt x="186835" y="180668"/>
                  <a:pt x="188881" y="180977"/>
                  <a:pt x="190939" y="181146"/>
                </a:cubicBezTo>
                <a:cubicBezTo>
                  <a:pt x="192924" y="181308"/>
                  <a:pt x="194905" y="181109"/>
                  <a:pt x="196845" y="181486"/>
                </a:cubicBezTo>
                <a:cubicBezTo>
                  <a:pt x="197133" y="181541"/>
                  <a:pt x="197431" y="181596"/>
                  <a:pt x="197720" y="181596"/>
                </a:cubicBezTo>
                <a:cubicBezTo>
                  <a:pt x="197937" y="181596"/>
                  <a:pt x="198149" y="181565"/>
                  <a:pt x="198348" y="181481"/>
                </a:cubicBezTo>
                <a:cubicBezTo>
                  <a:pt x="199288" y="181094"/>
                  <a:pt x="199607" y="179733"/>
                  <a:pt x="200598" y="179531"/>
                </a:cubicBezTo>
                <a:cubicBezTo>
                  <a:pt x="200687" y="179512"/>
                  <a:pt x="200776" y="179504"/>
                  <a:pt x="200865" y="179504"/>
                </a:cubicBezTo>
                <a:cubicBezTo>
                  <a:pt x="201312" y="179504"/>
                  <a:pt x="201766" y="179702"/>
                  <a:pt x="202216" y="179702"/>
                </a:cubicBezTo>
                <a:cubicBezTo>
                  <a:pt x="202282" y="179702"/>
                  <a:pt x="202349" y="179698"/>
                  <a:pt x="202416" y="179688"/>
                </a:cubicBezTo>
                <a:cubicBezTo>
                  <a:pt x="203051" y="179592"/>
                  <a:pt x="203503" y="179022"/>
                  <a:pt x="203803" y="178458"/>
                </a:cubicBezTo>
                <a:cubicBezTo>
                  <a:pt x="204107" y="177895"/>
                  <a:pt x="204351" y="177265"/>
                  <a:pt x="204844" y="176859"/>
                </a:cubicBezTo>
                <a:cubicBezTo>
                  <a:pt x="205223" y="176545"/>
                  <a:pt x="205711" y="176403"/>
                  <a:pt x="206206" y="176403"/>
                </a:cubicBezTo>
                <a:cubicBezTo>
                  <a:pt x="206512" y="176403"/>
                  <a:pt x="206821" y="176458"/>
                  <a:pt x="207108" y="176559"/>
                </a:cubicBezTo>
                <a:cubicBezTo>
                  <a:pt x="207860" y="176823"/>
                  <a:pt x="208491" y="177356"/>
                  <a:pt x="209034" y="177940"/>
                </a:cubicBezTo>
                <a:cubicBezTo>
                  <a:pt x="209455" y="178392"/>
                  <a:pt x="209907" y="178915"/>
                  <a:pt x="210521" y="178976"/>
                </a:cubicBezTo>
                <a:cubicBezTo>
                  <a:pt x="210560" y="178980"/>
                  <a:pt x="210599" y="178982"/>
                  <a:pt x="210637" y="178982"/>
                </a:cubicBezTo>
                <a:cubicBezTo>
                  <a:pt x="211389" y="178982"/>
                  <a:pt x="211976" y="178284"/>
                  <a:pt x="212417" y="177651"/>
                </a:cubicBezTo>
                <a:cubicBezTo>
                  <a:pt x="214021" y="175335"/>
                  <a:pt x="215544" y="172857"/>
                  <a:pt x="215976" y="170068"/>
                </a:cubicBezTo>
                <a:cubicBezTo>
                  <a:pt x="216184" y="168702"/>
                  <a:pt x="216123" y="167311"/>
                  <a:pt x="216235" y="165929"/>
                </a:cubicBezTo>
                <a:cubicBezTo>
                  <a:pt x="216341" y="164635"/>
                  <a:pt x="216702" y="163167"/>
                  <a:pt x="217119" y="161937"/>
                </a:cubicBezTo>
                <a:cubicBezTo>
                  <a:pt x="217576" y="160582"/>
                  <a:pt x="219064" y="159429"/>
                  <a:pt x="220039" y="158433"/>
                </a:cubicBezTo>
                <a:cubicBezTo>
                  <a:pt x="221172" y="157280"/>
                  <a:pt x="222283" y="156030"/>
                  <a:pt x="222832" y="154507"/>
                </a:cubicBezTo>
                <a:cubicBezTo>
                  <a:pt x="223387" y="152983"/>
                  <a:pt x="223254" y="151115"/>
                  <a:pt x="222116" y="149957"/>
                </a:cubicBezTo>
                <a:cubicBezTo>
                  <a:pt x="221226" y="149053"/>
                  <a:pt x="219954" y="148768"/>
                  <a:pt x="218650" y="148768"/>
                </a:cubicBezTo>
                <a:cubicBezTo>
                  <a:pt x="218042" y="148768"/>
                  <a:pt x="217426" y="148830"/>
                  <a:pt x="216840" y="148921"/>
                </a:cubicBezTo>
                <a:cubicBezTo>
                  <a:pt x="216211" y="149018"/>
                  <a:pt x="215572" y="149135"/>
                  <a:pt x="214939" y="149135"/>
                </a:cubicBezTo>
                <a:cubicBezTo>
                  <a:pt x="214648" y="149135"/>
                  <a:pt x="214359" y="149110"/>
                  <a:pt x="214072" y="149047"/>
                </a:cubicBezTo>
                <a:cubicBezTo>
                  <a:pt x="213518" y="148926"/>
                  <a:pt x="213005" y="148667"/>
                  <a:pt x="212477" y="148443"/>
                </a:cubicBezTo>
                <a:cubicBezTo>
                  <a:pt x="211527" y="148042"/>
                  <a:pt x="210521" y="147772"/>
                  <a:pt x="209496" y="147636"/>
                </a:cubicBezTo>
                <a:cubicBezTo>
                  <a:pt x="209145" y="147591"/>
                  <a:pt x="208790" y="147561"/>
                  <a:pt x="208437" y="147561"/>
                </a:cubicBezTo>
                <a:cubicBezTo>
                  <a:pt x="208003" y="147561"/>
                  <a:pt x="207572" y="147605"/>
                  <a:pt x="207155" y="147718"/>
                </a:cubicBezTo>
                <a:cubicBezTo>
                  <a:pt x="205950" y="148032"/>
                  <a:pt x="204965" y="148869"/>
                  <a:pt x="203859" y="149434"/>
                </a:cubicBezTo>
                <a:cubicBezTo>
                  <a:pt x="202975" y="149886"/>
                  <a:pt x="202000" y="150160"/>
                  <a:pt x="201009" y="150241"/>
                </a:cubicBezTo>
                <a:cubicBezTo>
                  <a:pt x="200740" y="150263"/>
                  <a:pt x="200470" y="150272"/>
                  <a:pt x="200200" y="150272"/>
                </a:cubicBezTo>
                <a:cubicBezTo>
                  <a:pt x="199411" y="150272"/>
                  <a:pt x="198619" y="150200"/>
                  <a:pt x="197829" y="150200"/>
                </a:cubicBezTo>
                <a:cubicBezTo>
                  <a:pt x="197792" y="150200"/>
                  <a:pt x="197755" y="150200"/>
                  <a:pt x="197718" y="150200"/>
                </a:cubicBezTo>
                <a:cubicBezTo>
                  <a:pt x="193991" y="150241"/>
                  <a:pt x="189755" y="151612"/>
                  <a:pt x="189130" y="155868"/>
                </a:cubicBezTo>
                <a:cubicBezTo>
                  <a:pt x="188958" y="157052"/>
                  <a:pt x="189094" y="158346"/>
                  <a:pt x="188435" y="159342"/>
                </a:cubicBezTo>
                <a:cubicBezTo>
                  <a:pt x="187967" y="160053"/>
                  <a:pt x="187170" y="160470"/>
                  <a:pt x="186576" y="161079"/>
                </a:cubicBezTo>
                <a:cubicBezTo>
                  <a:pt x="185941" y="161724"/>
                  <a:pt x="185545" y="162593"/>
                  <a:pt x="185463" y="163491"/>
                </a:cubicBezTo>
                <a:cubicBezTo>
                  <a:pt x="185357" y="164670"/>
                  <a:pt x="185763" y="165964"/>
                  <a:pt x="185154" y="166981"/>
                </a:cubicBezTo>
                <a:cubicBezTo>
                  <a:pt x="184585" y="167921"/>
                  <a:pt x="183503" y="168017"/>
                  <a:pt x="182681" y="168601"/>
                </a:cubicBezTo>
                <a:cubicBezTo>
                  <a:pt x="181853" y="169190"/>
                  <a:pt x="181070" y="169834"/>
                  <a:pt x="180192" y="170378"/>
                </a:cubicBezTo>
                <a:cubicBezTo>
                  <a:pt x="178211" y="171608"/>
                  <a:pt x="176083" y="172694"/>
                  <a:pt x="173762" y="173085"/>
                </a:cubicBezTo>
                <a:cubicBezTo>
                  <a:pt x="172829" y="173245"/>
                  <a:pt x="171884" y="173290"/>
                  <a:pt x="170936" y="173290"/>
                </a:cubicBezTo>
                <a:cubicBezTo>
                  <a:pt x="170140" y="173290"/>
                  <a:pt x="169342" y="173259"/>
                  <a:pt x="168546" y="173237"/>
                </a:cubicBezTo>
                <a:cubicBezTo>
                  <a:pt x="167873" y="173221"/>
                  <a:pt x="167199" y="173213"/>
                  <a:pt x="166525" y="173213"/>
                </a:cubicBezTo>
                <a:cubicBezTo>
                  <a:pt x="163617" y="173213"/>
                  <a:pt x="160710" y="173365"/>
                  <a:pt x="157815" y="173674"/>
                </a:cubicBezTo>
                <a:cubicBezTo>
                  <a:pt x="157237" y="173734"/>
                  <a:pt x="156626" y="173789"/>
                  <a:pt x="156024" y="173789"/>
                </a:cubicBezTo>
                <a:cubicBezTo>
                  <a:pt x="154786" y="173789"/>
                  <a:pt x="153587" y="173556"/>
                  <a:pt x="152797" y="172654"/>
                </a:cubicBezTo>
                <a:cubicBezTo>
                  <a:pt x="152021" y="171760"/>
                  <a:pt x="151909" y="170469"/>
                  <a:pt x="151309" y="169449"/>
                </a:cubicBezTo>
                <a:cubicBezTo>
                  <a:pt x="150364" y="167829"/>
                  <a:pt x="148400" y="167148"/>
                  <a:pt x="146571" y="166737"/>
                </a:cubicBezTo>
                <a:cubicBezTo>
                  <a:pt x="144743" y="166320"/>
                  <a:pt x="142777" y="165995"/>
                  <a:pt x="141391" y="164731"/>
                </a:cubicBezTo>
                <a:cubicBezTo>
                  <a:pt x="140100" y="163552"/>
                  <a:pt x="139563" y="161765"/>
                  <a:pt x="139308" y="160038"/>
                </a:cubicBezTo>
                <a:cubicBezTo>
                  <a:pt x="138918" y="157361"/>
                  <a:pt x="138750" y="154787"/>
                  <a:pt x="137577" y="152303"/>
                </a:cubicBezTo>
                <a:cubicBezTo>
                  <a:pt x="135925" y="148829"/>
                  <a:pt x="131959" y="145904"/>
                  <a:pt x="132828" y="142161"/>
                </a:cubicBezTo>
                <a:cubicBezTo>
                  <a:pt x="133168" y="140709"/>
                  <a:pt x="134631" y="138926"/>
                  <a:pt x="133813" y="137473"/>
                </a:cubicBezTo>
                <a:cubicBezTo>
                  <a:pt x="133457" y="136844"/>
                  <a:pt x="132884" y="136376"/>
                  <a:pt x="132381" y="135853"/>
                </a:cubicBezTo>
                <a:cubicBezTo>
                  <a:pt x="130827" y="134243"/>
                  <a:pt x="129929" y="132018"/>
                  <a:pt x="129922" y="129784"/>
                </a:cubicBezTo>
                <a:cubicBezTo>
                  <a:pt x="129922" y="128251"/>
                  <a:pt x="130319" y="126753"/>
                  <a:pt x="130715" y="125269"/>
                </a:cubicBezTo>
                <a:cubicBezTo>
                  <a:pt x="131858" y="120973"/>
                  <a:pt x="133000" y="116671"/>
                  <a:pt x="134143" y="112375"/>
                </a:cubicBezTo>
                <a:cubicBezTo>
                  <a:pt x="134865" y="109668"/>
                  <a:pt x="135590" y="106946"/>
                  <a:pt x="136713" y="104380"/>
                </a:cubicBezTo>
                <a:cubicBezTo>
                  <a:pt x="136846" y="104075"/>
                  <a:pt x="136987" y="103766"/>
                  <a:pt x="137231" y="103538"/>
                </a:cubicBezTo>
                <a:cubicBezTo>
                  <a:pt x="137571" y="103217"/>
                  <a:pt x="138044" y="103106"/>
                  <a:pt x="138496" y="103004"/>
                </a:cubicBezTo>
                <a:cubicBezTo>
                  <a:pt x="139425" y="102795"/>
                  <a:pt x="140374" y="102558"/>
                  <a:pt x="141131" y="101989"/>
                </a:cubicBezTo>
                <a:cubicBezTo>
                  <a:pt x="141893" y="101419"/>
                  <a:pt x="142427" y="100434"/>
                  <a:pt x="142183" y="99520"/>
                </a:cubicBezTo>
                <a:cubicBezTo>
                  <a:pt x="141944" y="98627"/>
                  <a:pt x="141075" y="98053"/>
                  <a:pt x="140222" y="97702"/>
                </a:cubicBezTo>
                <a:cubicBezTo>
                  <a:pt x="138247" y="96890"/>
                  <a:pt x="136748" y="95655"/>
                  <a:pt x="134880" y="94624"/>
                </a:cubicBezTo>
                <a:cubicBezTo>
                  <a:pt x="130557" y="92242"/>
                  <a:pt x="126043" y="88626"/>
                  <a:pt x="125961" y="83689"/>
                </a:cubicBezTo>
                <a:cubicBezTo>
                  <a:pt x="125911" y="80866"/>
                  <a:pt x="127353" y="77864"/>
                  <a:pt x="126094" y="75335"/>
                </a:cubicBezTo>
                <a:cubicBezTo>
                  <a:pt x="125281" y="73710"/>
                  <a:pt x="123560" y="72775"/>
                  <a:pt x="122280" y="71486"/>
                </a:cubicBezTo>
                <a:cubicBezTo>
                  <a:pt x="119390" y="68565"/>
                  <a:pt x="118973" y="64117"/>
                  <a:pt x="117749" y="60195"/>
                </a:cubicBezTo>
                <a:cubicBezTo>
                  <a:pt x="116618" y="56561"/>
                  <a:pt x="113772" y="52726"/>
                  <a:pt x="110132" y="52726"/>
                </a:cubicBezTo>
                <a:cubicBezTo>
                  <a:pt x="109850" y="52726"/>
                  <a:pt x="109564" y="52749"/>
                  <a:pt x="109273" y="52797"/>
                </a:cubicBezTo>
                <a:cubicBezTo>
                  <a:pt x="105977" y="53339"/>
                  <a:pt x="103941" y="56839"/>
                  <a:pt x="100786" y="57940"/>
                </a:cubicBezTo>
                <a:cubicBezTo>
                  <a:pt x="100102" y="58180"/>
                  <a:pt x="99403" y="58290"/>
                  <a:pt x="98704" y="58290"/>
                </a:cubicBezTo>
                <a:cubicBezTo>
                  <a:pt x="95725" y="58290"/>
                  <a:pt x="92756" y="56283"/>
                  <a:pt x="91040" y="53716"/>
                </a:cubicBezTo>
                <a:cubicBezTo>
                  <a:pt x="88923" y="50542"/>
                  <a:pt x="88187" y="46686"/>
                  <a:pt x="87125" y="43020"/>
                </a:cubicBezTo>
                <a:cubicBezTo>
                  <a:pt x="85104" y="36052"/>
                  <a:pt x="81300" y="29008"/>
                  <a:pt x="74713" y="25956"/>
                </a:cubicBezTo>
                <a:cubicBezTo>
                  <a:pt x="73714" y="25492"/>
                  <a:pt x="72523" y="25259"/>
                  <a:pt x="71352" y="25259"/>
                </a:cubicBezTo>
                <a:cubicBezTo>
                  <a:pt x="68609" y="25259"/>
                  <a:pt x="65973" y="26535"/>
                  <a:pt x="66165" y="29104"/>
                </a:cubicBezTo>
                <a:cubicBezTo>
                  <a:pt x="65739" y="29115"/>
                  <a:pt x="65313" y="29121"/>
                  <a:pt x="64887" y="29121"/>
                </a:cubicBezTo>
                <a:cubicBezTo>
                  <a:pt x="57918" y="29121"/>
                  <a:pt x="50968" y="27644"/>
                  <a:pt x="44546" y="24945"/>
                </a:cubicBezTo>
                <a:cubicBezTo>
                  <a:pt x="39812" y="22953"/>
                  <a:pt x="35353" y="20293"/>
                  <a:pt x="31361" y="17063"/>
                </a:cubicBezTo>
                <a:cubicBezTo>
                  <a:pt x="30370" y="16254"/>
                  <a:pt x="29375" y="15427"/>
                  <a:pt x="28461" y="14533"/>
                </a:cubicBezTo>
                <a:cubicBezTo>
                  <a:pt x="27634" y="13720"/>
                  <a:pt x="27161" y="12766"/>
                  <a:pt x="26242" y="11994"/>
                </a:cubicBezTo>
                <a:cubicBezTo>
                  <a:pt x="24093" y="10201"/>
                  <a:pt x="19857" y="8688"/>
                  <a:pt x="19167" y="5656"/>
                </a:cubicBezTo>
                <a:cubicBezTo>
                  <a:pt x="19090" y="5321"/>
                  <a:pt x="19060" y="4970"/>
                  <a:pt x="18923" y="4651"/>
                </a:cubicBezTo>
                <a:cubicBezTo>
                  <a:pt x="18390" y="3395"/>
                  <a:pt x="15993" y="3446"/>
                  <a:pt x="14845" y="3147"/>
                </a:cubicBezTo>
                <a:cubicBezTo>
                  <a:pt x="13108" y="2694"/>
                  <a:pt x="11371" y="2218"/>
                  <a:pt x="9639" y="1735"/>
                </a:cubicBezTo>
                <a:cubicBezTo>
                  <a:pt x="8024" y="1288"/>
                  <a:pt x="6388" y="896"/>
                  <a:pt x="4743" y="567"/>
                </a:cubicBezTo>
                <a:cubicBezTo>
                  <a:pt x="4035" y="422"/>
                  <a:pt x="2800" y="0"/>
                  <a:pt x="18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4" name="Google Shape;1414;p57"/>
          <p:cNvSpPr/>
          <p:nvPr/>
        </p:nvSpPr>
        <p:spPr>
          <a:xfrm flipH="1">
            <a:off x="5881627" y="1874925"/>
            <a:ext cx="328577" cy="48352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5" name="Google Shape;1415;p57"/>
          <p:cNvSpPr/>
          <p:nvPr/>
        </p:nvSpPr>
        <p:spPr>
          <a:xfrm flipH="1">
            <a:off x="3143327" y="3413300"/>
            <a:ext cx="328577" cy="483522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1115" y="11622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62"/>
          <p:cNvSpPr/>
          <p:nvPr/>
        </p:nvSpPr>
        <p:spPr>
          <a:xfrm rot="5748240">
            <a:off x="5997712" y="782180"/>
            <a:ext cx="1181577" cy="1518140"/>
          </a:xfrm>
          <a:custGeom>
            <a:avLst/>
            <a:gdLst/>
            <a:ahLst/>
            <a:cxnLst/>
            <a:rect l="l" t="t" r="r" b="b"/>
            <a:pathLst>
              <a:path w="4558" h="4408" extrusionOk="0">
                <a:moveTo>
                  <a:pt x="2275" y="1"/>
                </a:moveTo>
                <a:cubicBezTo>
                  <a:pt x="2035" y="1"/>
                  <a:pt x="1805" y="69"/>
                  <a:pt x="1584" y="207"/>
                </a:cubicBezTo>
                <a:cubicBezTo>
                  <a:pt x="995" y="571"/>
                  <a:pt x="534" y="1061"/>
                  <a:pt x="246" y="1690"/>
                </a:cubicBezTo>
                <a:cubicBezTo>
                  <a:pt x="58" y="2110"/>
                  <a:pt x="1" y="2545"/>
                  <a:pt x="189" y="2984"/>
                </a:cubicBezTo>
                <a:cubicBezTo>
                  <a:pt x="553" y="3847"/>
                  <a:pt x="1523" y="4407"/>
                  <a:pt x="2467" y="4407"/>
                </a:cubicBezTo>
                <a:cubicBezTo>
                  <a:pt x="2746" y="4407"/>
                  <a:pt x="3023" y="4358"/>
                  <a:pt x="3281" y="4254"/>
                </a:cubicBezTo>
                <a:cubicBezTo>
                  <a:pt x="4079" y="3926"/>
                  <a:pt x="4539" y="3180"/>
                  <a:pt x="4551" y="2186"/>
                </a:cubicBezTo>
                <a:cubicBezTo>
                  <a:pt x="4557" y="1187"/>
                  <a:pt x="3998" y="439"/>
                  <a:pt x="3031" y="175"/>
                </a:cubicBezTo>
                <a:cubicBezTo>
                  <a:pt x="2924" y="144"/>
                  <a:pt x="2817" y="112"/>
                  <a:pt x="2715" y="74"/>
                </a:cubicBezTo>
                <a:cubicBezTo>
                  <a:pt x="2565" y="25"/>
                  <a:pt x="2418" y="1"/>
                  <a:pt x="2275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3" name="Google Shape;1543;p62"/>
          <p:cNvSpPr txBox="1">
            <a:spLocks noGrp="1"/>
          </p:cNvSpPr>
          <p:nvPr>
            <p:ph type="title"/>
          </p:nvPr>
        </p:nvSpPr>
        <p:spPr>
          <a:xfrm>
            <a:off x="3064125" y="2435188"/>
            <a:ext cx="4293900" cy="9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batalla y su significado</a:t>
            </a:r>
            <a:endParaRPr dirty="0"/>
          </a:p>
        </p:txBody>
      </p:sp>
      <p:sp>
        <p:nvSpPr>
          <p:cNvPr id="1544" name="Google Shape;1544;p62"/>
          <p:cNvSpPr txBox="1">
            <a:spLocks noGrp="1"/>
          </p:cNvSpPr>
          <p:nvPr>
            <p:ph type="title" idx="2"/>
          </p:nvPr>
        </p:nvSpPr>
        <p:spPr>
          <a:xfrm>
            <a:off x="3844075" y="112034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 dirty="0"/>
          </a:p>
        </p:txBody>
      </p:sp>
      <p:grpSp>
        <p:nvGrpSpPr>
          <p:cNvPr id="1546" name="Google Shape;1546;p62"/>
          <p:cNvGrpSpPr/>
          <p:nvPr/>
        </p:nvGrpSpPr>
        <p:grpSpPr>
          <a:xfrm flipH="1">
            <a:off x="1316698" y="2106544"/>
            <a:ext cx="920312" cy="1172180"/>
            <a:chOff x="5067625" y="4040775"/>
            <a:chExt cx="285050" cy="363050"/>
          </a:xfrm>
        </p:grpSpPr>
        <p:sp>
          <p:nvSpPr>
            <p:cNvPr id="1547" name="Google Shape;1547;p62"/>
            <p:cNvSpPr/>
            <p:nvPr/>
          </p:nvSpPr>
          <p:spPr>
            <a:xfrm>
              <a:off x="5067625" y="4040775"/>
              <a:ext cx="158400" cy="168125"/>
            </a:xfrm>
            <a:custGeom>
              <a:avLst/>
              <a:gdLst/>
              <a:ahLst/>
              <a:cxnLst/>
              <a:rect l="l" t="t" r="r" b="b"/>
              <a:pathLst>
                <a:path w="6336" h="6725" extrusionOk="0">
                  <a:moveTo>
                    <a:pt x="3187" y="0"/>
                  </a:moveTo>
                  <a:cubicBezTo>
                    <a:pt x="2862" y="0"/>
                    <a:pt x="2537" y="73"/>
                    <a:pt x="2213" y="234"/>
                  </a:cubicBezTo>
                  <a:cubicBezTo>
                    <a:pt x="911" y="881"/>
                    <a:pt x="0" y="2629"/>
                    <a:pt x="208" y="4062"/>
                  </a:cubicBezTo>
                  <a:cubicBezTo>
                    <a:pt x="409" y="5501"/>
                    <a:pt x="1590" y="6632"/>
                    <a:pt x="3036" y="6719"/>
                  </a:cubicBezTo>
                  <a:cubicBezTo>
                    <a:pt x="3099" y="6723"/>
                    <a:pt x="3160" y="6725"/>
                    <a:pt x="3221" y="6725"/>
                  </a:cubicBezTo>
                  <a:cubicBezTo>
                    <a:pt x="4265" y="6725"/>
                    <a:pt x="5043" y="6167"/>
                    <a:pt x="5632" y="5312"/>
                  </a:cubicBezTo>
                  <a:cubicBezTo>
                    <a:pt x="6140" y="4570"/>
                    <a:pt x="6291" y="3709"/>
                    <a:pt x="6329" y="2704"/>
                  </a:cubicBezTo>
                  <a:cubicBezTo>
                    <a:pt x="6335" y="1710"/>
                    <a:pt x="5964" y="724"/>
                    <a:pt x="4501" y="335"/>
                  </a:cubicBezTo>
                  <a:cubicBezTo>
                    <a:pt x="4418" y="315"/>
                    <a:pt x="4343" y="285"/>
                    <a:pt x="4275" y="253"/>
                  </a:cubicBezTo>
                  <a:cubicBezTo>
                    <a:pt x="3913" y="91"/>
                    <a:pt x="3550" y="0"/>
                    <a:pt x="31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5082700" y="4293625"/>
              <a:ext cx="113950" cy="110200"/>
            </a:xfrm>
            <a:custGeom>
              <a:avLst/>
              <a:gdLst/>
              <a:ahLst/>
              <a:cxnLst/>
              <a:rect l="l" t="t" r="r" b="b"/>
              <a:pathLst>
                <a:path w="4558" h="4408" extrusionOk="0">
                  <a:moveTo>
                    <a:pt x="2275" y="1"/>
                  </a:moveTo>
                  <a:cubicBezTo>
                    <a:pt x="2035" y="1"/>
                    <a:pt x="1805" y="69"/>
                    <a:pt x="1584" y="207"/>
                  </a:cubicBezTo>
                  <a:cubicBezTo>
                    <a:pt x="995" y="571"/>
                    <a:pt x="534" y="1061"/>
                    <a:pt x="246" y="1690"/>
                  </a:cubicBezTo>
                  <a:cubicBezTo>
                    <a:pt x="58" y="2110"/>
                    <a:pt x="1" y="2545"/>
                    <a:pt x="189" y="2984"/>
                  </a:cubicBezTo>
                  <a:cubicBezTo>
                    <a:pt x="553" y="3847"/>
                    <a:pt x="1523" y="4407"/>
                    <a:pt x="2467" y="4407"/>
                  </a:cubicBezTo>
                  <a:cubicBezTo>
                    <a:pt x="2746" y="4407"/>
                    <a:pt x="3023" y="4358"/>
                    <a:pt x="3281" y="4254"/>
                  </a:cubicBezTo>
                  <a:cubicBezTo>
                    <a:pt x="4079" y="3926"/>
                    <a:pt x="4539" y="3180"/>
                    <a:pt x="4551" y="2186"/>
                  </a:cubicBezTo>
                  <a:cubicBezTo>
                    <a:pt x="4557" y="1187"/>
                    <a:pt x="3998" y="439"/>
                    <a:pt x="3031" y="175"/>
                  </a:cubicBezTo>
                  <a:cubicBezTo>
                    <a:pt x="2924" y="144"/>
                    <a:pt x="2817" y="112"/>
                    <a:pt x="2715" y="74"/>
                  </a:cubicBezTo>
                  <a:cubicBezTo>
                    <a:pt x="2565" y="25"/>
                    <a:pt x="2418" y="1"/>
                    <a:pt x="2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283050" y="4206625"/>
              <a:ext cx="69625" cy="77100"/>
            </a:xfrm>
            <a:custGeom>
              <a:avLst/>
              <a:gdLst/>
              <a:ahLst/>
              <a:cxnLst/>
              <a:rect l="l" t="t" r="r" b="b"/>
              <a:pathLst>
                <a:path w="2785" h="3084" extrusionOk="0">
                  <a:moveTo>
                    <a:pt x="1310" y="0"/>
                  </a:moveTo>
                  <a:cubicBezTo>
                    <a:pt x="1086" y="0"/>
                    <a:pt x="866" y="82"/>
                    <a:pt x="665" y="250"/>
                  </a:cubicBezTo>
                  <a:cubicBezTo>
                    <a:pt x="207" y="627"/>
                    <a:pt x="32" y="1129"/>
                    <a:pt x="6" y="1594"/>
                  </a:cubicBezTo>
                  <a:cubicBezTo>
                    <a:pt x="0" y="2316"/>
                    <a:pt x="333" y="2814"/>
                    <a:pt x="885" y="3008"/>
                  </a:cubicBezTo>
                  <a:cubicBezTo>
                    <a:pt x="1025" y="3058"/>
                    <a:pt x="1170" y="3083"/>
                    <a:pt x="1314" y="3083"/>
                  </a:cubicBezTo>
                  <a:cubicBezTo>
                    <a:pt x="1694" y="3083"/>
                    <a:pt x="2064" y="2909"/>
                    <a:pt x="2306" y="2562"/>
                  </a:cubicBezTo>
                  <a:cubicBezTo>
                    <a:pt x="2483" y="2304"/>
                    <a:pt x="2626" y="1984"/>
                    <a:pt x="2671" y="1675"/>
                  </a:cubicBezTo>
                  <a:cubicBezTo>
                    <a:pt x="2784" y="972"/>
                    <a:pt x="2646" y="450"/>
                    <a:pt x="1993" y="250"/>
                  </a:cubicBezTo>
                  <a:cubicBezTo>
                    <a:pt x="1955" y="236"/>
                    <a:pt x="1917" y="198"/>
                    <a:pt x="1879" y="174"/>
                  </a:cubicBezTo>
                  <a:cubicBezTo>
                    <a:pt x="1692" y="59"/>
                    <a:pt x="1499" y="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654" y="3617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9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61391" y="2166729"/>
            <a:ext cx="7765774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Gracias por su atención</a:t>
            </a:r>
            <a:endParaRPr lang="es-MX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LA BATALLA DE PUEBLA</a:t>
            </a:r>
            <a:endParaRPr dirty="0"/>
          </a:p>
        </p:txBody>
      </p:sp>
      <p:sp>
        <p:nvSpPr>
          <p:cNvPr id="1063" name="Google Shape;1063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 smtClean="0"/>
              <a:t>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 </a:t>
            </a:r>
            <a:endParaRPr lang="es-MX"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975" y="231599"/>
            <a:ext cx="2591025" cy="1383912"/>
          </a:xfrm>
          <a:prstGeom prst="rect">
            <a:avLst/>
          </a:prstGeom>
        </p:spPr>
      </p:pic>
      <p:pic>
        <p:nvPicPr>
          <p:cNvPr id="4" name="EMPESAM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453" y="1562524"/>
            <a:ext cx="609600" cy="60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" y="2835477"/>
            <a:ext cx="2310584" cy="13717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5128" y="3481097"/>
            <a:ext cx="2591025" cy="1383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546861"/>
            <a:ext cx="2310584" cy="1371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7"/>
          <p:cNvSpPr/>
          <p:nvPr/>
        </p:nvSpPr>
        <p:spPr>
          <a:xfrm>
            <a:off x="876919" y="1594352"/>
            <a:ext cx="794870" cy="768755"/>
          </a:xfrm>
          <a:custGeom>
            <a:avLst/>
            <a:gdLst/>
            <a:ahLst/>
            <a:cxnLst/>
            <a:rect l="l" t="t" r="r" b="b"/>
            <a:pathLst>
              <a:path w="4558" h="4408" extrusionOk="0">
                <a:moveTo>
                  <a:pt x="2275" y="1"/>
                </a:moveTo>
                <a:cubicBezTo>
                  <a:pt x="2035" y="1"/>
                  <a:pt x="1805" y="69"/>
                  <a:pt x="1584" y="207"/>
                </a:cubicBezTo>
                <a:cubicBezTo>
                  <a:pt x="995" y="571"/>
                  <a:pt x="534" y="1061"/>
                  <a:pt x="246" y="1690"/>
                </a:cubicBezTo>
                <a:cubicBezTo>
                  <a:pt x="58" y="2110"/>
                  <a:pt x="1" y="2545"/>
                  <a:pt x="189" y="2984"/>
                </a:cubicBezTo>
                <a:cubicBezTo>
                  <a:pt x="553" y="3847"/>
                  <a:pt x="1523" y="4407"/>
                  <a:pt x="2467" y="4407"/>
                </a:cubicBezTo>
                <a:cubicBezTo>
                  <a:pt x="2746" y="4407"/>
                  <a:pt x="3023" y="4358"/>
                  <a:pt x="3281" y="4254"/>
                </a:cubicBezTo>
                <a:cubicBezTo>
                  <a:pt x="4079" y="3926"/>
                  <a:pt x="4539" y="3180"/>
                  <a:pt x="4551" y="2186"/>
                </a:cubicBezTo>
                <a:cubicBezTo>
                  <a:pt x="4557" y="1187"/>
                  <a:pt x="3998" y="439"/>
                  <a:pt x="3031" y="175"/>
                </a:cubicBezTo>
                <a:cubicBezTo>
                  <a:pt x="2924" y="144"/>
                  <a:pt x="2817" y="112"/>
                  <a:pt x="2715" y="74"/>
                </a:cubicBezTo>
                <a:cubicBezTo>
                  <a:pt x="2565" y="25"/>
                  <a:pt x="2418" y="1"/>
                  <a:pt x="2275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9" name="Google Shape;1069;p37"/>
          <p:cNvSpPr/>
          <p:nvPr/>
        </p:nvSpPr>
        <p:spPr>
          <a:xfrm>
            <a:off x="4773024" y="1622471"/>
            <a:ext cx="794870" cy="768755"/>
          </a:xfrm>
          <a:custGeom>
            <a:avLst/>
            <a:gdLst/>
            <a:ahLst/>
            <a:cxnLst/>
            <a:rect l="l" t="t" r="r" b="b"/>
            <a:pathLst>
              <a:path w="4558" h="4408" extrusionOk="0">
                <a:moveTo>
                  <a:pt x="2275" y="1"/>
                </a:moveTo>
                <a:cubicBezTo>
                  <a:pt x="2035" y="1"/>
                  <a:pt x="1805" y="69"/>
                  <a:pt x="1584" y="207"/>
                </a:cubicBezTo>
                <a:cubicBezTo>
                  <a:pt x="995" y="571"/>
                  <a:pt x="534" y="1061"/>
                  <a:pt x="246" y="1690"/>
                </a:cubicBezTo>
                <a:cubicBezTo>
                  <a:pt x="58" y="2110"/>
                  <a:pt x="1" y="2545"/>
                  <a:pt x="189" y="2984"/>
                </a:cubicBezTo>
                <a:cubicBezTo>
                  <a:pt x="553" y="3847"/>
                  <a:pt x="1523" y="4407"/>
                  <a:pt x="2467" y="4407"/>
                </a:cubicBezTo>
                <a:cubicBezTo>
                  <a:pt x="2746" y="4407"/>
                  <a:pt x="3023" y="4358"/>
                  <a:pt x="3281" y="4254"/>
                </a:cubicBezTo>
                <a:cubicBezTo>
                  <a:pt x="4079" y="3926"/>
                  <a:pt x="4539" y="3180"/>
                  <a:pt x="4551" y="2186"/>
                </a:cubicBezTo>
                <a:cubicBezTo>
                  <a:pt x="4557" y="1187"/>
                  <a:pt x="3998" y="439"/>
                  <a:pt x="3031" y="175"/>
                </a:cubicBezTo>
                <a:cubicBezTo>
                  <a:pt x="2924" y="144"/>
                  <a:pt x="2817" y="112"/>
                  <a:pt x="2715" y="74"/>
                </a:cubicBezTo>
                <a:cubicBezTo>
                  <a:pt x="2565" y="25"/>
                  <a:pt x="2418" y="1"/>
                  <a:pt x="2275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0" name="Google Shape;1070;p37"/>
          <p:cNvSpPr/>
          <p:nvPr/>
        </p:nvSpPr>
        <p:spPr>
          <a:xfrm>
            <a:off x="955936" y="3154421"/>
            <a:ext cx="794870" cy="768755"/>
          </a:xfrm>
          <a:custGeom>
            <a:avLst/>
            <a:gdLst/>
            <a:ahLst/>
            <a:cxnLst/>
            <a:rect l="l" t="t" r="r" b="b"/>
            <a:pathLst>
              <a:path w="4558" h="4408" extrusionOk="0">
                <a:moveTo>
                  <a:pt x="2275" y="1"/>
                </a:moveTo>
                <a:cubicBezTo>
                  <a:pt x="2035" y="1"/>
                  <a:pt x="1805" y="69"/>
                  <a:pt x="1584" y="207"/>
                </a:cubicBezTo>
                <a:cubicBezTo>
                  <a:pt x="995" y="571"/>
                  <a:pt x="534" y="1061"/>
                  <a:pt x="246" y="1690"/>
                </a:cubicBezTo>
                <a:cubicBezTo>
                  <a:pt x="58" y="2110"/>
                  <a:pt x="1" y="2545"/>
                  <a:pt x="189" y="2984"/>
                </a:cubicBezTo>
                <a:cubicBezTo>
                  <a:pt x="553" y="3847"/>
                  <a:pt x="1523" y="4407"/>
                  <a:pt x="2467" y="4407"/>
                </a:cubicBezTo>
                <a:cubicBezTo>
                  <a:pt x="2746" y="4407"/>
                  <a:pt x="3023" y="4358"/>
                  <a:pt x="3281" y="4254"/>
                </a:cubicBezTo>
                <a:cubicBezTo>
                  <a:pt x="4079" y="3926"/>
                  <a:pt x="4539" y="3180"/>
                  <a:pt x="4551" y="2186"/>
                </a:cubicBezTo>
                <a:cubicBezTo>
                  <a:pt x="4557" y="1187"/>
                  <a:pt x="3998" y="439"/>
                  <a:pt x="3031" y="175"/>
                </a:cubicBezTo>
                <a:cubicBezTo>
                  <a:pt x="2924" y="144"/>
                  <a:pt x="2817" y="112"/>
                  <a:pt x="2715" y="74"/>
                </a:cubicBezTo>
                <a:cubicBezTo>
                  <a:pt x="2565" y="25"/>
                  <a:pt x="2418" y="1"/>
                  <a:pt x="2275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1" name="Google Shape;1071;p37"/>
          <p:cNvSpPr/>
          <p:nvPr/>
        </p:nvSpPr>
        <p:spPr>
          <a:xfrm>
            <a:off x="4773024" y="3154421"/>
            <a:ext cx="794870" cy="768755"/>
          </a:xfrm>
          <a:custGeom>
            <a:avLst/>
            <a:gdLst/>
            <a:ahLst/>
            <a:cxnLst/>
            <a:rect l="l" t="t" r="r" b="b"/>
            <a:pathLst>
              <a:path w="4558" h="4408" extrusionOk="0">
                <a:moveTo>
                  <a:pt x="2275" y="1"/>
                </a:moveTo>
                <a:cubicBezTo>
                  <a:pt x="2035" y="1"/>
                  <a:pt x="1805" y="69"/>
                  <a:pt x="1584" y="207"/>
                </a:cubicBezTo>
                <a:cubicBezTo>
                  <a:pt x="995" y="571"/>
                  <a:pt x="534" y="1061"/>
                  <a:pt x="246" y="1690"/>
                </a:cubicBezTo>
                <a:cubicBezTo>
                  <a:pt x="58" y="2110"/>
                  <a:pt x="1" y="2545"/>
                  <a:pt x="189" y="2984"/>
                </a:cubicBezTo>
                <a:cubicBezTo>
                  <a:pt x="553" y="3847"/>
                  <a:pt x="1523" y="4407"/>
                  <a:pt x="2467" y="4407"/>
                </a:cubicBezTo>
                <a:cubicBezTo>
                  <a:pt x="2746" y="4407"/>
                  <a:pt x="3023" y="4358"/>
                  <a:pt x="3281" y="4254"/>
                </a:cubicBezTo>
                <a:cubicBezTo>
                  <a:pt x="4079" y="3926"/>
                  <a:pt x="4539" y="3180"/>
                  <a:pt x="4551" y="2186"/>
                </a:cubicBezTo>
                <a:cubicBezTo>
                  <a:pt x="4557" y="1187"/>
                  <a:pt x="3998" y="439"/>
                  <a:pt x="3031" y="175"/>
                </a:cubicBezTo>
                <a:cubicBezTo>
                  <a:pt x="2924" y="144"/>
                  <a:pt x="2817" y="112"/>
                  <a:pt x="2715" y="74"/>
                </a:cubicBezTo>
                <a:cubicBezTo>
                  <a:pt x="2565" y="25"/>
                  <a:pt x="2418" y="1"/>
                  <a:pt x="2275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37"/>
          <p:cNvSpPr txBox="1">
            <a:spLocks noGrp="1"/>
          </p:cNvSpPr>
          <p:nvPr>
            <p:ph type="title"/>
          </p:nvPr>
        </p:nvSpPr>
        <p:spPr>
          <a:xfrm>
            <a:off x="1790313" y="174300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Antecedentes clave</a:t>
            </a:r>
            <a:endParaRPr dirty="0"/>
          </a:p>
        </p:txBody>
      </p:sp>
      <p:sp>
        <p:nvSpPr>
          <p:cNvPr id="1074" name="Google Shape;1074;p37"/>
          <p:cNvSpPr txBox="1">
            <a:spLocks noGrp="1"/>
          </p:cNvSpPr>
          <p:nvPr>
            <p:ph type="title" idx="2"/>
          </p:nvPr>
        </p:nvSpPr>
        <p:spPr>
          <a:xfrm>
            <a:off x="916413" y="174300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 dirty="0"/>
          </a:p>
        </p:txBody>
      </p:sp>
      <p:sp>
        <p:nvSpPr>
          <p:cNvPr id="1075" name="Google Shape;1075;p37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smtClean="0"/>
              <a:t>Batalla de Puebla </a:t>
            </a:r>
            <a:endParaRPr dirty="0"/>
          </a:p>
        </p:txBody>
      </p:sp>
      <p:sp>
        <p:nvSpPr>
          <p:cNvPr id="1076" name="Google Shape;1076;p37"/>
          <p:cNvSpPr txBox="1">
            <a:spLocks noGrp="1"/>
          </p:cNvSpPr>
          <p:nvPr>
            <p:ph type="title" idx="4"/>
          </p:nvPr>
        </p:nvSpPr>
        <p:spPr>
          <a:xfrm>
            <a:off x="1790313" y="327495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Nombres importantes</a:t>
            </a:r>
            <a:endParaRPr dirty="0"/>
          </a:p>
        </p:txBody>
      </p:sp>
      <p:sp>
        <p:nvSpPr>
          <p:cNvPr id="1077" name="Google Shape;1077;p37"/>
          <p:cNvSpPr txBox="1">
            <a:spLocks noGrp="1"/>
          </p:cNvSpPr>
          <p:nvPr>
            <p:ph type="title" idx="5"/>
          </p:nvPr>
        </p:nvSpPr>
        <p:spPr>
          <a:xfrm>
            <a:off x="916413" y="327495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079" name="Google Shape;1079;p37"/>
          <p:cNvSpPr txBox="1">
            <a:spLocks noGrp="1"/>
          </p:cNvSpPr>
          <p:nvPr>
            <p:ph type="title" idx="7"/>
          </p:nvPr>
        </p:nvSpPr>
        <p:spPr>
          <a:xfrm>
            <a:off x="5607388" y="174300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batalla y su significado</a:t>
            </a:r>
            <a:endParaRPr dirty="0"/>
          </a:p>
        </p:txBody>
      </p:sp>
      <p:sp>
        <p:nvSpPr>
          <p:cNvPr id="1080" name="Google Shape;1080;p37"/>
          <p:cNvSpPr txBox="1">
            <a:spLocks noGrp="1"/>
          </p:cNvSpPr>
          <p:nvPr>
            <p:ph type="title" idx="8"/>
          </p:nvPr>
        </p:nvSpPr>
        <p:spPr>
          <a:xfrm>
            <a:off x="4733488" y="174300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82" name="Google Shape;1082;p37"/>
          <p:cNvSpPr txBox="1">
            <a:spLocks noGrp="1"/>
          </p:cNvSpPr>
          <p:nvPr>
            <p:ph type="title" idx="13"/>
          </p:nvPr>
        </p:nvSpPr>
        <p:spPr>
          <a:xfrm>
            <a:off x="5607388" y="3274950"/>
            <a:ext cx="262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Consecuencias de la batalla</a:t>
            </a:r>
            <a:endParaRPr dirty="0"/>
          </a:p>
        </p:txBody>
      </p:sp>
      <p:sp>
        <p:nvSpPr>
          <p:cNvPr id="1083" name="Google Shape;1083;p37"/>
          <p:cNvSpPr txBox="1">
            <a:spLocks noGrp="1"/>
          </p:cNvSpPr>
          <p:nvPr>
            <p:ph type="title" idx="14"/>
          </p:nvPr>
        </p:nvSpPr>
        <p:spPr>
          <a:xfrm>
            <a:off x="4733488" y="3274950"/>
            <a:ext cx="873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2" name="Anteceden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319" y="10128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9"/>
          <p:cNvSpPr txBox="1">
            <a:spLocks noGrp="1"/>
          </p:cNvSpPr>
          <p:nvPr>
            <p:ph type="title"/>
          </p:nvPr>
        </p:nvSpPr>
        <p:spPr>
          <a:xfrm>
            <a:off x="2194050" y="1211038"/>
            <a:ext cx="4755900" cy="8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Introducción</a:t>
            </a:r>
            <a:endParaRPr/>
          </a:p>
        </p:txBody>
      </p:sp>
      <p:pic>
        <p:nvPicPr>
          <p:cNvPr id="2" name="INTRODUCCIÓ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267" y="2094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Antecedentes a la batalla</a:t>
            </a:r>
            <a:endParaRPr/>
          </a:p>
        </p:txBody>
      </p:sp>
      <p:sp>
        <p:nvSpPr>
          <p:cNvPr id="1121" name="Google Shape;1121;p42"/>
          <p:cNvSpPr txBox="1">
            <a:spLocks noGrp="1"/>
          </p:cNvSpPr>
          <p:nvPr>
            <p:ph type="subTitle" idx="1"/>
          </p:nvPr>
        </p:nvSpPr>
        <p:spPr>
          <a:xfrm>
            <a:off x="1362975" y="2675525"/>
            <a:ext cx="2668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Benito Juárez</a:t>
            </a:r>
            <a:endParaRPr/>
          </a:p>
        </p:txBody>
      </p:sp>
      <p:sp>
        <p:nvSpPr>
          <p:cNvPr id="1122" name="Google Shape;1122;p42"/>
          <p:cNvSpPr txBox="1">
            <a:spLocks noGrp="1"/>
          </p:cNvSpPr>
          <p:nvPr>
            <p:ph type="subTitle" idx="3"/>
          </p:nvPr>
        </p:nvSpPr>
        <p:spPr>
          <a:xfrm>
            <a:off x="5112225" y="2675525"/>
            <a:ext cx="26688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Deuda</a:t>
            </a:r>
            <a:endParaRPr/>
          </a:p>
        </p:txBody>
      </p:sp>
      <p:grpSp>
        <p:nvGrpSpPr>
          <p:cNvPr id="1124" name="Google Shape;1124;p42"/>
          <p:cNvGrpSpPr/>
          <p:nvPr/>
        </p:nvGrpSpPr>
        <p:grpSpPr>
          <a:xfrm>
            <a:off x="2453222" y="1929571"/>
            <a:ext cx="488291" cy="519979"/>
            <a:chOff x="4787888" y="1557375"/>
            <a:chExt cx="343625" cy="365925"/>
          </a:xfrm>
        </p:grpSpPr>
        <p:sp>
          <p:nvSpPr>
            <p:cNvPr id="1125" name="Google Shape;1125;p42"/>
            <p:cNvSpPr/>
            <p:nvPr/>
          </p:nvSpPr>
          <p:spPr>
            <a:xfrm>
              <a:off x="4913288" y="1829075"/>
              <a:ext cx="24125" cy="22975"/>
            </a:xfrm>
            <a:custGeom>
              <a:avLst/>
              <a:gdLst/>
              <a:ahLst/>
              <a:cxnLst/>
              <a:rect l="l" t="t" r="r" b="b"/>
              <a:pathLst>
                <a:path w="965" h="919" extrusionOk="0">
                  <a:moveTo>
                    <a:pt x="1" y="0"/>
                  </a:moveTo>
                  <a:lnTo>
                    <a:pt x="1" y="918"/>
                  </a:lnTo>
                  <a:lnTo>
                    <a:pt x="964" y="292"/>
                  </a:lnTo>
                  <a:cubicBezTo>
                    <a:pt x="628" y="228"/>
                    <a:pt x="305" y="12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4913288" y="1846975"/>
              <a:ext cx="94425" cy="76325"/>
            </a:xfrm>
            <a:custGeom>
              <a:avLst/>
              <a:gdLst/>
              <a:ahLst/>
              <a:cxnLst/>
              <a:rect l="l" t="t" r="r" b="b"/>
              <a:pathLst>
                <a:path w="3777" h="3053" extrusionOk="0">
                  <a:moveTo>
                    <a:pt x="1907" y="0"/>
                  </a:moveTo>
                  <a:cubicBezTo>
                    <a:pt x="1907" y="0"/>
                    <a:pt x="26" y="1216"/>
                    <a:pt x="1" y="1228"/>
                  </a:cubicBezTo>
                  <a:lnTo>
                    <a:pt x="1" y="3053"/>
                  </a:lnTo>
                  <a:lnTo>
                    <a:pt x="3776" y="3053"/>
                  </a:lnTo>
                  <a:lnTo>
                    <a:pt x="3776" y="1210"/>
                  </a:lnTo>
                  <a:cubicBezTo>
                    <a:pt x="3757" y="1204"/>
                    <a:pt x="1907" y="0"/>
                    <a:pt x="1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4796788" y="1788875"/>
              <a:ext cx="95025" cy="134425"/>
            </a:xfrm>
            <a:custGeom>
              <a:avLst/>
              <a:gdLst/>
              <a:ahLst/>
              <a:cxnLst/>
              <a:rect l="l" t="t" r="r" b="b"/>
              <a:pathLst>
                <a:path w="3801" h="5377" extrusionOk="0">
                  <a:moveTo>
                    <a:pt x="2615" y="0"/>
                  </a:moveTo>
                  <a:cubicBezTo>
                    <a:pt x="1108" y="412"/>
                    <a:pt x="0" y="1792"/>
                    <a:pt x="0" y="3432"/>
                  </a:cubicBezTo>
                  <a:lnTo>
                    <a:pt x="0" y="4952"/>
                  </a:lnTo>
                  <a:cubicBezTo>
                    <a:pt x="0" y="5187"/>
                    <a:pt x="190" y="5377"/>
                    <a:pt x="430" y="5377"/>
                  </a:cubicBezTo>
                  <a:lnTo>
                    <a:pt x="3800" y="5377"/>
                  </a:lnTo>
                  <a:lnTo>
                    <a:pt x="3800" y="1152"/>
                  </a:lnTo>
                  <a:cubicBezTo>
                    <a:pt x="3344" y="836"/>
                    <a:pt x="2944" y="442"/>
                    <a:pt x="2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5029038" y="1788375"/>
              <a:ext cx="95175" cy="134925"/>
            </a:xfrm>
            <a:custGeom>
              <a:avLst/>
              <a:gdLst/>
              <a:ahLst/>
              <a:cxnLst/>
              <a:rect l="l" t="t" r="r" b="b"/>
              <a:pathLst>
                <a:path w="3807" h="5397" extrusionOk="0">
                  <a:moveTo>
                    <a:pt x="1179" y="0"/>
                  </a:moveTo>
                  <a:cubicBezTo>
                    <a:pt x="856" y="450"/>
                    <a:pt x="451" y="842"/>
                    <a:pt x="1" y="1160"/>
                  </a:cubicBezTo>
                  <a:lnTo>
                    <a:pt x="1" y="5372"/>
                  </a:lnTo>
                  <a:lnTo>
                    <a:pt x="3377" y="5397"/>
                  </a:lnTo>
                  <a:cubicBezTo>
                    <a:pt x="3491" y="5384"/>
                    <a:pt x="3599" y="5340"/>
                    <a:pt x="3681" y="5264"/>
                  </a:cubicBezTo>
                  <a:cubicBezTo>
                    <a:pt x="3763" y="5182"/>
                    <a:pt x="3807" y="5074"/>
                    <a:pt x="3801" y="4960"/>
                  </a:cubicBezTo>
                  <a:lnTo>
                    <a:pt x="3801" y="3440"/>
                  </a:lnTo>
                  <a:cubicBezTo>
                    <a:pt x="3807" y="1800"/>
                    <a:pt x="2693" y="418"/>
                    <a:pt x="1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4984388" y="1829075"/>
              <a:ext cx="23325" cy="22375"/>
            </a:xfrm>
            <a:custGeom>
              <a:avLst/>
              <a:gdLst/>
              <a:ahLst/>
              <a:cxnLst/>
              <a:rect l="l" t="t" r="r" b="b"/>
              <a:pathLst>
                <a:path w="933" h="895" extrusionOk="0">
                  <a:moveTo>
                    <a:pt x="932" y="0"/>
                  </a:moveTo>
                  <a:cubicBezTo>
                    <a:pt x="634" y="126"/>
                    <a:pt x="324" y="222"/>
                    <a:pt x="1" y="286"/>
                  </a:cubicBezTo>
                  <a:lnTo>
                    <a:pt x="932" y="894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4899688" y="1557375"/>
              <a:ext cx="121475" cy="56550"/>
            </a:xfrm>
            <a:custGeom>
              <a:avLst/>
              <a:gdLst/>
              <a:ahLst/>
              <a:cxnLst/>
              <a:rect l="l" t="t" r="r" b="b"/>
              <a:pathLst>
                <a:path w="4859" h="2262" extrusionOk="0">
                  <a:moveTo>
                    <a:pt x="2293" y="0"/>
                  </a:moveTo>
                  <a:cubicBezTo>
                    <a:pt x="1824" y="0"/>
                    <a:pt x="1387" y="146"/>
                    <a:pt x="1020" y="412"/>
                  </a:cubicBezTo>
                  <a:cubicBezTo>
                    <a:pt x="653" y="678"/>
                    <a:pt x="387" y="1058"/>
                    <a:pt x="241" y="1502"/>
                  </a:cubicBezTo>
                  <a:lnTo>
                    <a:pt x="0" y="2262"/>
                  </a:lnTo>
                  <a:lnTo>
                    <a:pt x="4858" y="2262"/>
                  </a:lnTo>
                  <a:lnTo>
                    <a:pt x="4617" y="1502"/>
                  </a:lnTo>
                  <a:cubicBezTo>
                    <a:pt x="4478" y="1058"/>
                    <a:pt x="4206" y="678"/>
                    <a:pt x="3839" y="412"/>
                  </a:cubicBezTo>
                  <a:cubicBezTo>
                    <a:pt x="3477" y="146"/>
                    <a:pt x="3034" y="0"/>
                    <a:pt x="2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787888" y="1632425"/>
              <a:ext cx="343625" cy="45775"/>
            </a:xfrm>
            <a:custGeom>
              <a:avLst/>
              <a:gdLst/>
              <a:ahLst/>
              <a:cxnLst/>
              <a:rect l="l" t="t" r="r" b="b"/>
              <a:pathLst>
                <a:path w="13745" h="1831" extrusionOk="0">
                  <a:moveTo>
                    <a:pt x="476" y="0"/>
                  </a:moveTo>
                  <a:cubicBezTo>
                    <a:pt x="374" y="0"/>
                    <a:pt x="266" y="38"/>
                    <a:pt x="190" y="102"/>
                  </a:cubicBezTo>
                  <a:cubicBezTo>
                    <a:pt x="38" y="240"/>
                    <a:pt x="0" y="450"/>
                    <a:pt x="90" y="628"/>
                  </a:cubicBezTo>
                  <a:cubicBezTo>
                    <a:pt x="90" y="628"/>
                    <a:pt x="660" y="1716"/>
                    <a:pt x="748" y="1830"/>
                  </a:cubicBezTo>
                  <a:lnTo>
                    <a:pt x="12997" y="1830"/>
                  </a:lnTo>
                  <a:cubicBezTo>
                    <a:pt x="13087" y="1716"/>
                    <a:pt x="13517" y="900"/>
                    <a:pt x="13663" y="628"/>
                  </a:cubicBezTo>
                  <a:cubicBezTo>
                    <a:pt x="13745" y="456"/>
                    <a:pt x="13713" y="240"/>
                    <a:pt x="13555" y="102"/>
                  </a:cubicBezTo>
                  <a:cubicBezTo>
                    <a:pt x="13479" y="38"/>
                    <a:pt x="13377" y="0"/>
                    <a:pt x="13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4860438" y="1699725"/>
              <a:ext cx="200125" cy="117200"/>
            </a:xfrm>
            <a:custGeom>
              <a:avLst/>
              <a:gdLst/>
              <a:ahLst/>
              <a:cxnLst/>
              <a:rect l="l" t="t" r="r" b="b"/>
              <a:pathLst>
                <a:path w="8005" h="4688" extrusionOk="0">
                  <a:moveTo>
                    <a:pt x="0" y="0"/>
                  </a:moveTo>
                  <a:lnTo>
                    <a:pt x="0" y="690"/>
                  </a:lnTo>
                  <a:cubicBezTo>
                    <a:pt x="110" y="3356"/>
                    <a:pt x="2055" y="4687"/>
                    <a:pt x="4000" y="4687"/>
                  </a:cubicBezTo>
                  <a:cubicBezTo>
                    <a:pt x="5947" y="4687"/>
                    <a:pt x="7894" y="3354"/>
                    <a:pt x="8005" y="690"/>
                  </a:cubicBezTo>
                  <a:lnTo>
                    <a:pt x="80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" name="Google Shape;1133;p42"/>
          <p:cNvGrpSpPr/>
          <p:nvPr/>
        </p:nvGrpSpPr>
        <p:grpSpPr>
          <a:xfrm>
            <a:off x="6168651" y="1929575"/>
            <a:ext cx="555958" cy="519973"/>
            <a:chOff x="-4118225" y="3990475"/>
            <a:chExt cx="292225" cy="273325"/>
          </a:xfrm>
        </p:grpSpPr>
        <p:sp>
          <p:nvSpPr>
            <p:cNvPr id="1134" name="Google Shape;1134;p42"/>
            <p:cNvSpPr/>
            <p:nvPr/>
          </p:nvSpPr>
          <p:spPr>
            <a:xfrm>
              <a:off x="-3963850" y="40401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-4015050" y="3990475"/>
              <a:ext cx="153600" cy="153625"/>
            </a:xfrm>
            <a:custGeom>
              <a:avLst/>
              <a:gdLst/>
              <a:ahLst/>
              <a:cxnLst/>
              <a:rect l="l" t="t" r="r" b="b"/>
              <a:pathLst>
                <a:path w="6144" h="6145" extrusionOk="0">
                  <a:moveTo>
                    <a:pt x="3056" y="1324"/>
                  </a:moveTo>
                  <a:cubicBezTo>
                    <a:pt x="4001" y="1324"/>
                    <a:pt x="4757" y="2080"/>
                    <a:pt x="4757" y="3025"/>
                  </a:cubicBezTo>
                  <a:cubicBezTo>
                    <a:pt x="4757" y="3970"/>
                    <a:pt x="4033" y="4726"/>
                    <a:pt x="3056" y="4726"/>
                  </a:cubicBezTo>
                  <a:cubicBezTo>
                    <a:pt x="2111" y="4726"/>
                    <a:pt x="1386" y="3970"/>
                    <a:pt x="1386" y="3025"/>
                  </a:cubicBezTo>
                  <a:cubicBezTo>
                    <a:pt x="1386" y="2080"/>
                    <a:pt x="2111" y="1324"/>
                    <a:pt x="3056" y="132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55"/>
                    <a:pt x="0" y="3057"/>
                  </a:cubicBezTo>
                  <a:cubicBezTo>
                    <a:pt x="0" y="4758"/>
                    <a:pt x="1323" y="6144"/>
                    <a:pt x="3056" y="6144"/>
                  </a:cubicBezTo>
                  <a:cubicBezTo>
                    <a:pt x="4757" y="6144"/>
                    <a:pt x="6144" y="4758"/>
                    <a:pt x="6144" y="3057"/>
                  </a:cubicBezTo>
                  <a:cubicBezTo>
                    <a:pt x="6144" y="1355"/>
                    <a:pt x="4757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-4118225" y="4144075"/>
              <a:ext cx="33875" cy="119725"/>
            </a:xfrm>
            <a:custGeom>
              <a:avLst/>
              <a:gdLst/>
              <a:ahLst/>
              <a:cxnLst/>
              <a:rect l="l" t="t" r="r" b="b"/>
              <a:pathLst>
                <a:path w="1355" h="478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1008" y="4789"/>
                  </a:lnTo>
                  <a:cubicBezTo>
                    <a:pt x="1134" y="4789"/>
                    <a:pt x="1260" y="4757"/>
                    <a:pt x="1355" y="4726"/>
                  </a:cubicBezTo>
                  <a:lnTo>
                    <a:pt x="1355" y="63"/>
                  </a:lnTo>
                  <a:cubicBezTo>
                    <a:pt x="1260" y="32"/>
                    <a:pt x="1134" y="0"/>
                    <a:pt x="1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-4067050" y="4143750"/>
              <a:ext cx="241050" cy="120050"/>
            </a:xfrm>
            <a:custGeom>
              <a:avLst/>
              <a:gdLst/>
              <a:ahLst/>
              <a:cxnLst/>
              <a:rect l="l" t="t" r="r" b="b"/>
              <a:pathLst>
                <a:path w="9642" h="4802" extrusionOk="0">
                  <a:moveTo>
                    <a:pt x="1750" y="1"/>
                  </a:moveTo>
                  <a:cubicBezTo>
                    <a:pt x="1124" y="1"/>
                    <a:pt x="537" y="197"/>
                    <a:pt x="1" y="549"/>
                  </a:cubicBezTo>
                  <a:lnTo>
                    <a:pt x="1" y="4550"/>
                  </a:lnTo>
                  <a:cubicBezTo>
                    <a:pt x="410" y="4707"/>
                    <a:pt x="883" y="4802"/>
                    <a:pt x="1356" y="4802"/>
                  </a:cubicBezTo>
                  <a:lnTo>
                    <a:pt x="5294" y="4802"/>
                  </a:lnTo>
                  <a:cubicBezTo>
                    <a:pt x="5735" y="4802"/>
                    <a:pt x="6144" y="4644"/>
                    <a:pt x="6459" y="4392"/>
                  </a:cubicBezTo>
                  <a:cubicBezTo>
                    <a:pt x="6459" y="4392"/>
                    <a:pt x="8507" y="2502"/>
                    <a:pt x="9169" y="1872"/>
                  </a:cubicBezTo>
                  <a:cubicBezTo>
                    <a:pt x="9169" y="1872"/>
                    <a:pt x="9547" y="1399"/>
                    <a:pt x="9547" y="1021"/>
                  </a:cubicBezTo>
                  <a:cubicBezTo>
                    <a:pt x="9641" y="454"/>
                    <a:pt x="9169" y="13"/>
                    <a:pt x="8602" y="13"/>
                  </a:cubicBezTo>
                  <a:cubicBezTo>
                    <a:pt x="8413" y="13"/>
                    <a:pt x="7751" y="202"/>
                    <a:pt x="6711" y="1777"/>
                  </a:cubicBezTo>
                  <a:cubicBezTo>
                    <a:pt x="6333" y="2376"/>
                    <a:pt x="5766" y="2754"/>
                    <a:pt x="5199" y="2754"/>
                  </a:cubicBezTo>
                  <a:lnTo>
                    <a:pt x="2710" y="2754"/>
                  </a:lnTo>
                  <a:cubicBezTo>
                    <a:pt x="2584" y="2754"/>
                    <a:pt x="2458" y="2849"/>
                    <a:pt x="2395" y="2975"/>
                  </a:cubicBezTo>
                  <a:cubicBezTo>
                    <a:pt x="2333" y="3099"/>
                    <a:pt x="2223" y="3152"/>
                    <a:pt x="2110" y="3152"/>
                  </a:cubicBezTo>
                  <a:cubicBezTo>
                    <a:pt x="1880" y="3152"/>
                    <a:pt x="1638" y="2934"/>
                    <a:pt x="1765" y="2660"/>
                  </a:cubicBezTo>
                  <a:cubicBezTo>
                    <a:pt x="1923" y="2344"/>
                    <a:pt x="2238" y="2092"/>
                    <a:pt x="2616" y="2092"/>
                  </a:cubicBezTo>
                  <a:lnTo>
                    <a:pt x="5231" y="2092"/>
                  </a:lnTo>
                  <a:cubicBezTo>
                    <a:pt x="6081" y="2061"/>
                    <a:pt x="6081" y="706"/>
                    <a:pt x="5136" y="706"/>
                  </a:cubicBezTo>
                  <a:lnTo>
                    <a:pt x="3844" y="706"/>
                  </a:lnTo>
                  <a:cubicBezTo>
                    <a:pt x="3116" y="220"/>
                    <a:pt x="2412" y="1"/>
                    <a:pt x="1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nteceden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00" y="1605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4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Más sucesos importantes</a:t>
            </a:r>
            <a:endParaRPr dirty="0"/>
          </a:p>
        </p:txBody>
      </p:sp>
      <p:sp>
        <p:nvSpPr>
          <p:cNvPr id="1143" name="Google Shape;1143;p43"/>
          <p:cNvSpPr txBox="1">
            <a:spLocks noGrp="1"/>
          </p:cNvSpPr>
          <p:nvPr>
            <p:ph type="title"/>
          </p:nvPr>
        </p:nvSpPr>
        <p:spPr>
          <a:xfrm>
            <a:off x="720000" y="2681967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Francia</a:t>
            </a:r>
            <a:endParaRPr dirty="0"/>
          </a:p>
        </p:txBody>
      </p:sp>
      <p:sp>
        <p:nvSpPr>
          <p:cNvPr id="1145" name="Google Shape;1145;p43"/>
          <p:cNvSpPr txBox="1">
            <a:spLocks noGrp="1"/>
          </p:cNvSpPr>
          <p:nvPr>
            <p:ph type="title" idx="3"/>
          </p:nvPr>
        </p:nvSpPr>
        <p:spPr>
          <a:xfrm>
            <a:off x="3403800" y="2681967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Napoleón</a:t>
            </a:r>
            <a:endParaRPr dirty="0"/>
          </a:p>
        </p:txBody>
      </p:sp>
      <p:sp>
        <p:nvSpPr>
          <p:cNvPr id="1147" name="Google Shape;1147;p43"/>
          <p:cNvSpPr txBox="1">
            <a:spLocks noGrp="1"/>
          </p:cNvSpPr>
          <p:nvPr>
            <p:ph type="title" idx="5"/>
          </p:nvPr>
        </p:nvSpPr>
        <p:spPr>
          <a:xfrm>
            <a:off x="6087600" y="2681967"/>
            <a:ext cx="23364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Conquista</a:t>
            </a:r>
            <a:endParaRPr dirty="0"/>
          </a:p>
        </p:txBody>
      </p:sp>
      <p:grpSp>
        <p:nvGrpSpPr>
          <p:cNvPr id="1149" name="Google Shape;1149;p43"/>
          <p:cNvGrpSpPr/>
          <p:nvPr/>
        </p:nvGrpSpPr>
        <p:grpSpPr>
          <a:xfrm>
            <a:off x="4327834" y="1888024"/>
            <a:ext cx="488332" cy="552630"/>
            <a:chOff x="-54007925" y="3584850"/>
            <a:chExt cx="281200" cy="318225"/>
          </a:xfrm>
        </p:grpSpPr>
        <p:sp>
          <p:nvSpPr>
            <p:cNvPr id="1150" name="Google Shape;1150;p43"/>
            <p:cNvSpPr/>
            <p:nvPr/>
          </p:nvSpPr>
          <p:spPr>
            <a:xfrm>
              <a:off x="-53943325" y="3716375"/>
              <a:ext cx="151250" cy="18950"/>
            </a:xfrm>
            <a:custGeom>
              <a:avLst/>
              <a:gdLst/>
              <a:ahLst/>
              <a:cxnLst/>
              <a:rect l="l" t="t" r="r" b="b"/>
              <a:pathLst>
                <a:path w="6050" h="758" extrusionOk="0">
                  <a:moveTo>
                    <a:pt x="0" y="1"/>
                  </a:moveTo>
                  <a:cubicBezTo>
                    <a:pt x="441" y="474"/>
                    <a:pt x="1040" y="757"/>
                    <a:pt x="1702" y="757"/>
                  </a:cubicBezTo>
                  <a:lnTo>
                    <a:pt x="4348" y="757"/>
                  </a:lnTo>
                  <a:cubicBezTo>
                    <a:pt x="5041" y="757"/>
                    <a:pt x="5608" y="474"/>
                    <a:pt x="6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-53970100" y="3679375"/>
              <a:ext cx="205575" cy="18125"/>
            </a:xfrm>
            <a:custGeom>
              <a:avLst/>
              <a:gdLst/>
              <a:ahLst/>
              <a:cxnLst/>
              <a:rect l="l" t="t" r="r" b="b"/>
              <a:pathLst>
                <a:path w="8223" h="725" extrusionOk="0">
                  <a:moveTo>
                    <a:pt x="0" y="0"/>
                  </a:moveTo>
                  <a:lnTo>
                    <a:pt x="0" y="725"/>
                  </a:lnTo>
                  <a:lnTo>
                    <a:pt x="8223" y="725"/>
                  </a:lnTo>
                  <a:lnTo>
                    <a:pt x="8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-53970100" y="3715600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584" y="2300"/>
                  </a:moveTo>
                  <a:cubicBezTo>
                    <a:pt x="2804" y="2300"/>
                    <a:pt x="2962" y="2426"/>
                    <a:pt x="2962" y="2647"/>
                  </a:cubicBezTo>
                  <a:cubicBezTo>
                    <a:pt x="2962" y="2836"/>
                    <a:pt x="2804" y="2993"/>
                    <a:pt x="2584" y="2993"/>
                  </a:cubicBezTo>
                  <a:cubicBezTo>
                    <a:pt x="2395" y="2993"/>
                    <a:pt x="2237" y="2836"/>
                    <a:pt x="2237" y="2647"/>
                  </a:cubicBezTo>
                  <a:cubicBezTo>
                    <a:pt x="2237" y="2426"/>
                    <a:pt x="2395" y="2300"/>
                    <a:pt x="2584" y="2300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91" y="4072"/>
                  </a:moveTo>
                  <a:cubicBezTo>
                    <a:pt x="5285" y="4072"/>
                    <a:pt x="5372" y="4112"/>
                    <a:pt x="5419" y="4191"/>
                  </a:cubicBezTo>
                  <a:cubicBezTo>
                    <a:pt x="5577" y="4348"/>
                    <a:pt x="5577" y="4569"/>
                    <a:pt x="5419" y="4695"/>
                  </a:cubicBezTo>
                  <a:cubicBezTo>
                    <a:pt x="5072" y="5041"/>
                    <a:pt x="4600" y="5230"/>
                    <a:pt x="4127" y="5230"/>
                  </a:cubicBezTo>
                  <a:cubicBezTo>
                    <a:pt x="3655" y="5230"/>
                    <a:pt x="3151" y="5041"/>
                    <a:pt x="2836" y="4695"/>
                  </a:cubicBezTo>
                  <a:cubicBezTo>
                    <a:pt x="2678" y="4537"/>
                    <a:pt x="2678" y="4285"/>
                    <a:pt x="2836" y="4191"/>
                  </a:cubicBezTo>
                  <a:cubicBezTo>
                    <a:pt x="2914" y="4112"/>
                    <a:pt x="3009" y="4072"/>
                    <a:pt x="3099" y="4072"/>
                  </a:cubicBezTo>
                  <a:cubicBezTo>
                    <a:pt x="3190" y="4072"/>
                    <a:pt x="3277" y="4112"/>
                    <a:pt x="3340" y="4191"/>
                  </a:cubicBezTo>
                  <a:cubicBezTo>
                    <a:pt x="3560" y="4395"/>
                    <a:pt x="3844" y="4498"/>
                    <a:pt x="4127" y="4498"/>
                  </a:cubicBezTo>
                  <a:cubicBezTo>
                    <a:pt x="4411" y="4498"/>
                    <a:pt x="4694" y="4395"/>
                    <a:pt x="4915" y="4191"/>
                  </a:cubicBezTo>
                  <a:cubicBezTo>
                    <a:pt x="4994" y="4112"/>
                    <a:pt x="5096" y="4072"/>
                    <a:pt x="5191" y="4072"/>
                  </a:cubicBezTo>
                  <a:close/>
                  <a:moveTo>
                    <a:pt x="0" y="0"/>
                  </a:moveTo>
                  <a:lnTo>
                    <a:pt x="0" y="3340"/>
                  </a:lnTo>
                  <a:cubicBezTo>
                    <a:pt x="0" y="5577"/>
                    <a:pt x="1859" y="7499"/>
                    <a:pt x="4096" y="7499"/>
                  </a:cubicBezTo>
                  <a:cubicBezTo>
                    <a:pt x="6333" y="7499"/>
                    <a:pt x="8191" y="5640"/>
                    <a:pt x="8191" y="3340"/>
                  </a:cubicBezTo>
                  <a:lnTo>
                    <a:pt x="8191" y="0"/>
                  </a:lnTo>
                  <a:lnTo>
                    <a:pt x="8034" y="0"/>
                  </a:lnTo>
                  <a:cubicBezTo>
                    <a:pt x="7467" y="946"/>
                    <a:pt x="6490" y="1513"/>
                    <a:pt x="5419" y="1513"/>
                  </a:cubicBezTo>
                  <a:lnTo>
                    <a:pt x="2804" y="1513"/>
                  </a:lnTo>
                  <a:cubicBezTo>
                    <a:pt x="1701" y="1513"/>
                    <a:pt x="693" y="946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3" name="Google Shape;1153;p43"/>
            <p:cNvSpPr/>
            <p:nvPr/>
          </p:nvSpPr>
          <p:spPr>
            <a:xfrm>
              <a:off x="-54007125" y="3584850"/>
              <a:ext cx="278825" cy="74850"/>
            </a:xfrm>
            <a:custGeom>
              <a:avLst/>
              <a:gdLst/>
              <a:ahLst/>
              <a:cxnLst/>
              <a:rect l="l" t="t" r="r" b="b"/>
              <a:pathLst>
                <a:path w="11153" h="2994" extrusionOk="0">
                  <a:moveTo>
                    <a:pt x="5577" y="1"/>
                  </a:moveTo>
                  <a:cubicBezTo>
                    <a:pt x="2867" y="1"/>
                    <a:pt x="0" y="788"/>
                    <a:pt x="0" y="2238"/>
                  </a:cubicBezTo>
                  <a:cubicBezTo>
                    <a:pt x="0" y="2647"/>
                    <a:pt x="315" y="2994"/>
                    <a:pt x="725" y="2994"/>
                  </a:cubicBezTo>
                  <a:lnTo>
                    <a:pt x="10429" y="2994"/>
                  </a:lnTo>
                  <a:cubicBezTo>
                    <a:pt x="10838" y="2994"/>
                    <a:pt x="11153" y="2679"/>
                    <a:pt x="11153" y="2238"/>
                  </a:cubicBezTo>
                  <a:cubicBezTo>
                    <a:pt x="11153" y="788"/>
                    <a:pt x="8286" y="1"/>
                    <a:pt x="5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4" name="Google Shape;1154;p43"/>
            <p:cNvSpPr/>
            <p:nvPr/>
          </p:nvSpPr>
          <p:spPr>
            <a:xfrm>
              <a:off x="-54007925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-53745625" y="3740025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693" y="725"/>
                    <a:pt x="441" y="25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6" name="Google Shape;1156;p43"/>
          <p:cNvGrpSpPr/>
          <p:nvPr/>
        </p:nvGrpSpPr>
        <p:grpSpPr>
          <a:xfrm>
            <a:off x="1644031" y="1886541"/>
            <a:ext cx="488309" cy="555592"/>
            <a:chOff x="1529350" y="258825"/>
            <a:chExt cx="423475" cy="481825"/>
          </a:xfrm>
        </p:grpSpPr>
        <p:sp>
          <p:nvSpPr>
            <p:cNvPr id="1157" name="Google Shape;1157;p43"/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59" name="Google Shape;1159;p43"/>
          <p:cNvGrpSpPr/>
          <p:nvPr/>
        </p:nvGrpSpPr>
        <p:grpSpPr>
          <a:xfrm>
            <a:off x="7011658" y="1880775"/>
            <a:ext cx="488291" cy="567108"/>
            <a:chOff x="4492800" y="2027925"/>
            <a:chExt cx="414825" cy="481825"/>
          </a:xfrm>
        </p:grpSpPr>
        <p:sp>
          <p:nvSpPr>
            <p:cNvPr id="1160" name="Google Shape;1160;p43"/>
            <p:cNvSpPr/>
            <p:nvPr/>
          </p:nvSpPr>
          <p:spPr>
            <a:xfrm>
              <a:off x="4492800" y="2027925"/>
              <a:ext cx="54600" cy="481825"/>
            </a:xfrm>
            <a:custGeom>
              <a:avLst/>
              <a:gdLst/>
              <a:ahLst/>
              <a:cxnLst/>
              <a:rect l="l" t="t" r="r" b="b"/>
              <a:pathLst>
                <a:path w="2184" h="19273" extrusionOk="0">
                  <a:moveTo>
                    <a:pt x="912" y="1"/>
                  </a:moveTo>
                  <a:cubicBezTo>
                    <a:pt x="407" y="1"/>
                    <a:pt x="0" y="407"/>
                    <a:pt x="0" y="913"/>
                  </a:cubicBezTo>
                  <a:lnTo>
                    <a:pt x="0" y="18360"/>
                  </a:lnTo>
                  <a:cubicBezTo>
                    <a:pt x="0" y="18866"/>
                    <a:pt x="407" y="19273"/>
                    <a:pt x="912" y="19273"/>
                  </a:cubicBezTo>
                  <a:lnTo>
                    <a:pt x="1271" y="19273"/>
                  </a:lnTo>
                  <a:cubicBezTo>
                    <a:pt x="1777" y="19273"/>
                    <a:pt x="2183" y="18866"/>
                    <a:pt x="2183" y="18360"/>
                  </a:cubicBezTo>
                  <a:lnTo>
                    <a:pt x="2183" y="913"/>
                  </a:lnTo>
                  <a:cubicBezTo>
                    <a:pt x="2183" y="407"/>
                    <a:pt x="1777" y="1"/>
                    <a:pt x="1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4575600" y="2051425"/>
              <a:ext cx="332025" cy="262450"/>
            </a:xfrm>
            <a:custGeom>
              <a:avLst/>
              <a:gdLst/>
              <a:ahLst/>
              <a:cxnLst/>
              <a:rect l="l" t="t" r="r" b="b"/>
              <a:pathLst>
                <a:path w="13281" h="10498" extrusionOk="0">
                  <a:moveTo>
                    <a:pt x="0" y="0"/>
                  </a:moveTo>
                  <a:lnTo>
                    <a:pt x="0" y="10497"/>
                  </a:lnTo>
                  <a:lnTo>
                    <a:pt x="12485" y="10497"/>
                  </a:lnTo>
                  <a:cubicBezTo>
                    <a:pt x="13006" y="10494"/>
                    <a:pt x="13280" y="9874"/>
                    <a:pt x="12925" y="9488"/>
                  </a:cubicBezTo>
                  <a:lnTo>
                    <a:pt x="9010" y="5249"/>
                  </a:lnTo>
                  <a:lnTo>
                    <a:pt x="12925" y="1006"/>
                  </a:lnTo>
                  <a:cubicBezTo>
                    <a:pt x="13280" y="620"/>
                    <a:pt x="13006" y="0"/>
                    <a:pt x="124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pic>
        <p:nvPicPr>
          <p:cNvPr id="2" name="Sucesos importan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920" y="1343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44"/>
          <p:cNvSpPr txBox="1">
            <a:spLocks noGrp="1"/>
          </p:cNvSpPr>
          <p:nvPr>
            <p:ph type="title"/>
          </p:nvPr>
        </p:nvSpPr>
        <p:spPr>
          <a:xfrm>
            <a:off x="720000" y="1827725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Inglaterra</a:t>
            </a:r>
            <a:endParaRPr dirty="0"/>
          </a:p>
        </p:txBody>
      </p:sp>
      <p:sp>
        <p:nvSpPr>
          <p:cNvPr id="1168" name="Google Shape;1168;p44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Tratados de soledad</a:t>
            </a:r>
            <a:endParaRPr dirty="0"/>
          </a:p>
        </p:txBody>
      </p:sp>
      <p:sp>
        <p:nvSpPr>
          <p:cNvPr id="1169" name="Google Shape;1169;p44"/>
          <p:cNvSpPr txBox="1">
            <a:spLocks noGrp="1"/>
          </p:cNvSpPr>
          <p:nvPr>
            <p:ph type="title" idx="3"/>
          </p:nvPr>
        </p:nvSpPr>
        <p:spPr>
          <a:xfrm>
            <a:off x="720000" y="3168384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España</a:t>
            </a:r>
            <a:endParaRPr dirty="0"/>
          </a:p>
        </p:txBody>
      </p:sp>
      <p:sp>
        <p:nvSpPr>
          <p:cNvPr id="1171" name="Google Shape;1171;p44"/>
          <p:cNvSpPr txBox="1">
            <a:spLocks noGrp="1"/>
          </p:cNvSpPr>
          <p:nvPr>
            <p:ph type="title" idx="5"/>
          </p:nvPr>
        </p:nvSpPr>
        <p:spPr>
          <a:xfrm>
            <a:off x="5903775" y="1827725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cumplido</a:t>
            </a:r>
            <a:endParaRPr dirty="0"/>
          </a:p>
        </p:txBody>
      </p:sp>
      <p:sp>
        <p:nvSpPr>
          <p:cNvPr id="1173" name="Google Shape;1173;p44"/>
          <p:cNvSpPr txBox="1">
            <a:spLocks noGrp="1"/>
          </p:cNvSpPr>
          <p:nvPr>
            <p:ph type="title" idx="7"/>
          </p:nvPr>
        </p:nvSpPr>
        <p:spPr>
          <a:xfrm>
            <a:off x="5903775" y="3168384"/>
            <a:ext cx="25203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Pago deuda</a:t>
            </a:r>
            <a:endParaRPr dirty="0"/>
          </a:p>
        </p:txBody>
      </p:sp>
      <p:grpSp>
        <p:nvGrpSpPr>
          <p:cNvPr id="1175" name="Google Shape;1175;p44"/>
          <p:cNvGrpSpPr/>
          <p:nvPr/>
        </p:nvGrpSpPr>
        <p:grpSpPr>
          <a:xfrm>
            <a:off x="5147560" y="1962029"/>
            <a:ext cx="464062" cy="463865"/>
            <a:chOff x="6280888" y="2129950"/>
            <a:chExt cx="350500" cy="350325"/>
          </a:xfrm>
        </p:grpSpPr>
        <p:sp>
          <p:nvSpPr>
            <p:cNvPr id="1176" name="Google Shape;1176;p44"/>
            <p:cNvSpPr/>
            <p:nvPr/>
          </p:nvSpPr>
          <p:spPr>
            <a:xfrm>
              <a:off x="6566988" y="2129950"/>
              <a:ext cx="64400" cy="251350"/>
            </a:xfrm>
            <a:custGeom>
              <a:avLst/>
              <a:gdLst/>
              <a:ahLst/>
              <a:cxnLst/>
              <a:rect l="l" t="t" r="r" b="b"/>
              <a:pathLst>
                <a:path w="2576" h="10054" extrusionOk="0">
                  <a:moveTo>
                    <a:pt x="1284" y="1"/>
                  </a:moveTo>
                  <a:cubicBezTo>
                    <a:pt x="1175" y="1"/>
                    <a:pt x="1072" y="43"/>
                    <a:pt x="999" y="122"/>
                  </a:cubicBezTo>
                  <a:lnTo>
                    <a:pt x="116" y="998"/>
                  </a:lnTo>
                  <a:cubicBezTo>
                    <a:pt x="43" y="1071"/>
                    <a:pt x="1" y="1181"/>
                    <a:pt x="1" y="1284"/>
                  </a:cubicBezTo>
                  <a:lnTo>
                    <a:pt x="1" y="7010"/>
                  </a:lnTo>
                  <a:cubicBezTo>
                    <a:pt x="1" y="7113"/>
                    <a:pt x="43" y="7223"/>
                    <a:pt x="116" y="7296"/>
                  </a:cubicBezTo>
                  <a:lnTo>
                    <a:pt x="877" y="8049"/>
                  </a:lnTo>
                  <a:lnTo>
                    <a:pt x="877" y="9632"/>
                  </a:lnTo>
                  <a:cubicBezTo>
                    <a:pt x="877" y="9844"/>
                    <a:pt x="1029" y="10027"/>
                    <a:pt x="1236" y="10051"/>
                  </a:cubicBezTo>
                  <a:cubicBezTo>
                    <a:pt x="1251" y="10053"/>
                    <a:pt x="1266" y="10054"/>
                    <a:pt x="1280" y="10054"/>
                  </a:cubicBezTo>
                  <a:cubicBezTo>
                    <a:pt x="1510" y="10054"/>
                    <a:pt x="1699" y="9873"/>
                    <a:pt x="1699" y="9644"/>
                  </a:cubicBezTo>
                  <a:lnTo>
                    <a:pt x="1699" y="8049"/>
                  </a:lnTo>
                  <a:lnTo>
                    <a:pt x="2452" y="7296"/>
                  </a:lnTo>
                  <a:cubicBezTo>
                    <a:pt x="2533" y="7223"/>
                    <a:pt x="2575" y="7113"/>
                    <a:pt x="2575" y="7010"/>
                  </a:cubicBezTo>
                  <a:lnTo>
                    <a:pt x="2575" y="1284"/>
                  </a:lnTo>
                  <a:cubicBezTo>
                    <a:pt x="2575" y="1181"/>
                    <a:pt x="2533" y="1071"/>
                    <a:pt x="2452" y="998"/>
                  </a:cubicBezTo>
                  <a:lnTo>
                    <a:pt x="1576" y="122"/>
                  </a:lnTo>
                  <a:cubicBezTo>
                    <a:pt x="1497" y="43"/>
                    <a:pt x="1394" y="1"/>
                    <a:pt x="1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6337013" y="2436450"/>
              <a:ext cx="250550" cy="43825"/>
            </a:xfrm>
            <a:custGeom>
              <a:avLst/>
              <a:gdLst/>
              <a:ahLst/>
              <a:cxnLst/>
              <a:rect l="l" t="t" r="r" b="b"/>
              <a:pathLst>
                <a:path w="10022" h="1753" extrusionOk="0">
                  <a:moveTo>
                    <a:pt x="1699" y="1"/>
                  </a:moveTo>
                  <a:cubicBezTo>
                    <a:pt x="1474" y="1"/>
                    <a:pt x="1291" y="183"/>
                    <a:pt x="1291" y="408"/>
                  </a:cubicBezTo>
                  <a:lnTo>
                    <a:pt x="1291" y="468"/>
                  </a:lnTo>
                  <a:cubicBezTo>
                    <a:pt x="1291" y="1175"/>
                    <a:pt x="713" y="1753"/>
                    <a:pt x="0" y="1753"/>
                  </a:cubicBezTo>
                  <a:lnTo>
                    <a:pt x="8731" y="1753"/>
                  </a:lnTo>
                  <a:cubicBezTo>
                    <a:pt x="9444" y="1753"/>
                    <a:pt x="10022" y="1175"/>
                    <a:pt x="10022" y="468"/>
                  </a:cubicBezTo>
                  <a:lnTo>
                    <a:pt x="10022" y="408"/>
                  </a:lnTo>
                  <a:cubicBezTo>
                    <a:pt x="10022" y="183"/>
                    <a:pt x="9833" y="1"/>
                    <a:pt x="9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6293538" y="2129950"/>
              <a:ext cx="250225" cy="329775"/>
            </a:xfrm>
            <a:custGeom>
              <a:avLst/>
              <a:gdLst/>
              <a:ahLst/>
              <a:cxnLst/>
              <a:rect l="l" t="t" r="r" b="b"/>
              <a:pathLst>
                <a:path w="10009" h="13191" extrusionOk="0">
                  <a:moveTo>
                    <a:pt x="6942" y="2191"/>
                  </a:moveTo>
                  <a:cubicBezTo>
                    <a:pt x="7155" y="2191"/>
                    <a:pt x="7338" y="2343"/>
                    <a:pt x="7361" y="2550"/>
                  </a:cubicBezTo>
                  <a:cubicBezTo>
                    <a:pt x="7386" y="2798"/>
                    <a:pt x="7192" y="3006"/>
                    <a:pt x="6954" y="3006"/>
                  </a:cubicBezTo>
                  <a:lnTo>
                    <a:pt x="4325" y="3006"/>
                  </a:lnTo>
                  <a:cubicBezTo>
                    <a:pt x="4112" y="3006"/>
                    <a:pt x="3930" y="2854"/>
                    <a:pt x="3906" y="2647"/>
                  </a:cubicBezTo>
                  <a:cubicBezTo>
                    <a:pt x="3876" y="2397"/>
                    <a:pt x="4070" y="2191"/>
                    <a:pt x="4314" y="2191"/>
                  </a:cubicBezTo>
                  <a:close/>
                  <a:moveTo>
                    <a:pt x="7818" y="4405"/>
                  </a:moveTo>
                  <a:cubicBezTo>
                    <a:pt x="8031" y="4405"/>
                    <a:pt x="8214" y="4558"/>
                    <a:pt x="8237" y="4770"/>
                  </a:cubicBezTo>
                  <a:cubicBezTo>
                    <a:pt x="8268" y="5014"/>
                    <a:pt x="8074" y="5227"/>
                    <a:pt x="7830" y="5227"/>
                  </a:cubicBezTo>
                  <a:lnTo>
                    <a:pt x="3443" y="5227"/>
                  </a:lnTo>
                  <a:cubicBezTo>
                    <a:pt x="3236" y="5227"/>
                    <a:pt x="3048" y="5069"/>
                    <a:pt x="3023" y="4862"/>
                  </a:cubicBezTo>
                  <a:cubicBezTo>
                    <a:pt x="2999" y="4612"/>
                    <a:pt x="3194" y="4405"/>
                    <a:pt x="3432" y="4405"/>
                  </a:cubicBezTo>
                  <a:close/>
                  <a:moveTo>
                    <a:pt x="7818" y="6157"/>
                  </a:moveTo>
                  <a:cubicBezTo>
                    <a:pt x="8031" y="6157"/>
                    <a:pt x="8220" y="6310"/>
                    <a:pt x="8237" y="6522"/>
                  </a:cubicBezTo>
                  <a:cubicBezTo>
                    <a:pt x="8268" y="6766"/>
                    <a:pt x="8074" y="6979"/>
                    <a:pt x="7830" y="6979"/>
                  </a:cubicBezTo>
                  <a:lnTo>
                    <a:pt x="3443" y="6979"/>
                  </a:lnTo>
                  <a:cubicBezTo>
                    <a:pt x="3236" y="6979"/>
                    <a:pt x="3048" y="6821"/>
                    <a:pt x="3023" y="6614"/>
                  </a:cubicBezTo>
                  <a:cubicBezTo>
                    <a:pt x="2999" y="6364"/>
                    <a:pt x="3194" y="6157"/>
                    <a:pt x="3432" y="6157"/>
                  </a:cubicBezTo>
                  <a:close/>
                  <a:moveTo>
                    <a:pt x="7818" y="7909"/>
                  </a:moveTo>
                  <a:cubicBezTo>
                    <a:pt x="8031" y="7909"/>
                    <a:pt x="8220" y="8063"/>
                    <a:pt x="8237" y="8274"/>
                  </a:cubicBezTo>
                  <a:cubicBezTo>
                    <a:pt x="8268" y="8518"/>
                    <a:pt x="8074" y="8731"/>
                    <a:pt x="7830" y="8731"/>
                  </a:cubicBezTo>
                  <a:lnTo>
                    <a:pt x="3443" y="8731"/>
                  </a:lnTo>
                  <a:cubicBezTo>
                    <a:pt x="3236" y="8731"/>
                    <a:pt x="3048" y="8574"/>
                    <a:pt x="3023" y="8366"/>
                  </a:cubicBezTo>
                  <a:cubicBezTo>
                    <a:pt x="2999" y="8117"/>
                    <a:pt x="3194" y="7909"/>
                    <a:pt x="3432" y="7909"/>
                  </a:cubicBezTo>
                  <a:close/>
                  <a:moveTo>
                    <a:pt x="5622" y="9661"/>
                  </a:moveTo>
                  <a:cubicBezTo>
                    <a:pt x="5834" y="9661"/>
                    <a:pt x="6016" y="9815"/>
                    <a:pt x="6041" y="10021"/>
                  </a:cubicBezTo>
                  <a:cubicBezTo>
                    <a:pt x="6066" y="10270"/>
                    <a:pt x="5878" y="10484"/>
                    <a:pt x="5634" y="10484"/>
                  </a:cubicBezTo>
                  <a:lnTo>
                    <a:pt x="5201" y="10484"/>
                  </a:lnTo>
                  <a:cubicBezTo>
                    <a:pt x="4994" y="10484"/>
                    <a:pt x="4806" y="10326"/>
                    <a:pt x="4788" y="10118"/>
                  </a:cubicBezTo>
                  <a:cubicBezTo>
                    <a:pt x="4758" y="9869"/>
                    <a:pt x="4952" y="9661"/>
                    <a:pt x="5196" y="9661"/>
                  </a:cubicBezTo>
                  <a:close/>
                  <a:moveTo>
                    <a:pt x="7818" y="9661"/>
                  </a:moveTo>
                  <a:cubicBezTo>
                    <a:pt x="8031" y="9661"/>
                    <a:pt x="8214" y="9815"/>
                    <a:pt x="8237" y="10021"/>
                  </a:cubicBezTo>
                  <a:cubicBezTo>
                    <a:pt x="8268" y="10270"/>
                    <a:pt x="8074" y="10484"/>
                    <a:pt x="7830" y="10484"/>
                  </a:cubicBezTo>
                  <a:lnTo>
                    <a:pt x="7403" y="10484"/>
                  </a:lnTo>
                  <a:cubicBezTo>
                    <a:pt x="7192" y="10484"/>
                    <a:pt x="7009" y="10326"/>
                    <a:pt x="6984" y="10118"/>
                  </a:cubicBezTo>
                  <a:cubicBezTo>
                    <a:pt x="6954" y="9869"/>
                    <a:pt x="7148" y="9661"/>
                    <a:pt x="7392" y="9661"/>
                  </a:cubicBezTo>
                  <a:close/>
                  <a:moveTo>
                    <a:pt x="0" y="1"/>
                  </a:moveTo>
                  <a:cubicBezTo>
                    <a:pt x="705" y="1"/>
                    <a:pt x="1278" y="579"/>
                    <a:pt x="1278" y="1290"/>
                  </a:cubicBezTo>
                  <a:lnTo>
                    <a:pt x="1278" y="12722"/>
                  </a:lnTo>
                  <a:cubicBezTo>
                    <a:pt x="1278" y="12978"/>
                    <a:pt x="1484" y="13191"/>
                    <a:pt x="1739" y="13191"/>
                  </a:cubicBezTo>
                  <a:cubicBezTo>
                    <a:pt x="2001" y="13191"/>
                    <a:pt x="2208" y="12978"/>
                    <a:pt x="2208" y="12722"/>
                  </a:cubicBezTo>
                  <a:lnTo>
                    <a:pt x="2208" y="12668"/>
                  </a:lnTo>
                  <a:cubicBezTo>
                    <a:pt x="2208" y="11992"/>
                    <a:pt x="2756" y="11439"/>
                    <a:pt x="3438" y="11439"/>
                  </a:cubicBezTo>
                  <a:lnTo>
                    <a:pt x="10009" y="11439"/>
                  </a:lnTo>
                  <a:lnTo>
                    <a:pt x="10009" y="877"/>
                  </a:lnTo>
                  <a:cubicBezTo>
                    <a:pt x="10009" y="396"/>
                    <a:pt x="9619" y="7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6280888" y="2150275"/>
              <a:ext cx="23300" cy="23500"/>
            </a:xfrm>
            <a:custGeom>
              <a:avLst/>
              <a:gdLst/>
              <a:ahLst/>
              <a:cxnLst/>
              <a:rect l="l" t="t" r="r" b="b"/>
              <a:pathLst>
                <a:path w="932" h="940" extrusionOk="0">
                  <a:moveTo>
                    <a:pt x="465" y="1"/>
                  </a:moveTo>
                  <a:cubicBezTo>
                    <a:pt x="209" y="1"/>
                    <a:pt x="1" y="218"/>
                    <a:pt x="1" y="477"/>
                  </a:cubicBezTo>
                  <a:lnTo>
                    <a:pt x="1" y="525"/>
                  </a:lnTo>
                  <a:cubicBezTo>
                    <a:pt x="1" y="752"/>
                    <a:pt x="189" y="940"/>
                    <a:pt x="414" y="940"/>
                  </a:cubicBezTo>
                  <a:lnTo>
                    <a:pt x="931" y="940"/>
                  </a:lnTo>
                  <a:lnTo>
                    <a:pt x="931" y="465"/>
                  </a:lnTo>
                  <a:cubicBezTo>
                    <a:pt x="931" y="222"/>
                    <a:pt x="749" y="21"/>
                    <a:pt x="506" y="2"/>
                  </a:cubicBezTo>
                  <a:cubicBezTo>
                    <a:pt x="492" y="1"/>
                    <a:pt x="479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180" name="Google Shape;1180;p44"/>
          <p:cNvGrpSpPr/>
          <p:nvPr/>
        </p:nvGrpSpPr>
        <p:grpSpPr>
          <a:xfrm>
            <a:off x="3536618" y="3284148"/>
            <a:ext cx="464086" cy="514515"/>
            <a:chOff x="3300325" y="249875"/>
            <a:chExt cx="433725" cy="480900"/>
          </a:xfrm>
        </p:grpSpPr>
        <p:sp>
          <p:nvSpPr>
            <p:cNvPr id="1181" name="Google Shape;1181;p44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87" name="Google Shape;1187;p44"/>
          <p:cNvGrpSpPr/>
          <p:nvPr/>
        </p:nvGrpSpPr>
        <p:grpSpPr>
          <a:xfrm>
            <a:off x="3536628" y="1964759"/>
            <a:ext cx="464069" cy="458408"/>
            <a:chOff x="3858100" y="1435075"/>
            <a:chExt cx="487775" cy="481875"/>
          </a:xfrm>
        </p:grpSpPr>
        <p:sp>
          <p:nvSpPr>
            <p:cNvPr id="1188" name="Google Shape;1188;p44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193" name="Google Shape;1193;p44"/>
          <p:cNvGrpSpPr/>
          <p:nvPr/>
        </p:nvGrpSpPr>
        <p:grpSpPr>
          <a:xfrm>
            <a:off x="5147547" y="3309378"/>
            <a:ext cx="464094" cy="464094"/>
            <a:chOff x="1492675" y="2620775"/>
            <a:chExt cx="481825" cy="481825"/>
          </a:xfrm>
        </p:grpSpPr>
        <p:sp>
          <p:nvSpPr>
            <p:cNvPr id="1194" name="Google Shape;1194;p44"/>
            <p:cNvSpPr/>
            <p:nvPr/>
          </p:nvSpPr>
          <p:spPr>
            <a:xfrm>
              <a:off x="1677125" y="2620775"/>
              <a:ext cx="112950" cy="113850"/>
            </a:xfrm>
            <a:custGeom>
              <a:avLst/>
              <a:gdLst/>
              <a:ahLst/>
              <a:cxnLst/>
              <a:rect l="l" t="t" r="r" b="b"/>
              <a:pathLst>
                <a:path w="4518" h="4554" extrusionOk="0">
                  <a:moveTo>
                    <a:pt x="2259" y="0"/>
                  </a:moveTo>
                  <a:cubicBezTo>
                    <a:pt x="1009" y="0"/>
                    <a:pt x="0" y="1048"/>
                    <a:pt x="0" y="2298"/>
                  </a:cubicBezTo>
                  <a:cubicBezTo>
                    <a:pt x="0" y="3544"/>
                    <a:pt x="1009" y="4553"/>
                    <a:pt x="2259" y="4553"/>
                  </a:cubicBezTo>
                  <a:cubicBezTo>
                    <a:pt x="3505" y="4553"/>
                    <a:pt x="4517" y="3544"/>
                    <a:pt x="4517" y="2298"/>
                  </a:cubicBezTo>
                  <a:cubicBezTo>
                    <a:pt x="4517" y="1048"/>
                    <a:pt x="3505" y="0"/>
                    <a:pt x="2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492675" y="2734675"/>
              <a:ext cx="481825" cy="367925"/>
            </a:xfrm>
            <a:custGeom>
              <a:avLst/>
              <a:gdLst/>
              <a:ahLst/>
              <a:cxnLst/>
              <a:rect l="l" t="t" r="r" b="b"/>
              <a:pathLst>
                <a:path w="19273" h="14717" extrusionOk="0">
                  <a:moveTo>
                    <a:pt x="5120" y="4517"/>
                  </a:moveTo>
                  <a:cubicBezTo>
                    <a:pt x="5623" y="4517"/>
                    <a:pt x="5873" y="5122"/>
                    <a:pt x="5517" y="5481"/>
                  </a:cubicBezTo>
                  <a:cubicBezTo>
                    <a:pt x="5403" y="5595"/>
                    <a:pt x="5262" y="5647"/>
                    <a:pt x="5123" y="5647"/>
                  </a:cubicBezTo>
                  <a:cubicBezTo>
                    <a:pt x="4833" y="5647"/>
                    <a:pt x="4554" y="5421"/>
                    <a:pt x="4554" y="5080"/>
                  </a:cubicBezTo>
                  <a:cubicBezTo>
                    <a:pt x="4554" y="4767"/>
                    <a:pt x="4807" y="4517"/>
                    <a:pt x="5120" y="4517"/>
                  </a:cubicBezTo>
                  <a:close/>
                  <a:moveTo>
                    <a:pt x="3991" y="0"/>
                  </a:moveTo>
                  <a:cubicBezTo>
                    <a:pt x="3677" y="0"/>
                    <a:pt x="3425" y="250"/>
                    <a:pt x="3425" y="563"/>
                  </a:cubicBezTo>
                  <a:lnTo>
                    <a:pt x="3425" y="2572"/>
                  </a:lnTo>
                  <a:cubicBezTo>
                    <a:pt x="2455" y="3367"/>
                    <a:pt x="1750" y="4439"/>
                    <a:pt x="1401" y="5646"/>
                  </a:cubicBezTo>
                  <a:lnTo>
                    <a:pt x="564" y="5646"/>
                  </a:lnTo>
                  <a:cubicBezTo>
                    <a:pt x="251" y="5646"/>
                    <a:pt x="1" y="5896"/>
                    <a:pt x="1" y="6209"/>
                  </a:cubicBezTo>
                  <a:lnTo>
                    <a:pt x="1" y="9597"/>
                  </a:lnTo>
                  <a:cubicBezTo>
                    <a:pt x="1" y="9910"/>
                    <a:pt x="251" y="10163"/>
                    <a:pt x="564" y="10163"/>
                  </a:cubicBezTo>
                  <a:lnTo>
                    <a:pt x="1850" y="10163"/>
                  </a:lnTo>
                  <a:cubicBezTo>
                    <a:pt x="2446" y="11322"/>
                    <a:pt x="3391" y="12265"/>
                    <a:pt x="4554" y="12858"/>
                  </a:cubicBezTo>
                  <a:lnTo>
                    <a:pt x="4554" y="14153"/>
                  </a:lnTo>
                  <a:cubicBezTo>
                    <a:pt x="4554" y="14463"/>
                    <a:pt x="4807" y="14716"/>
                    <a:pt x="5120" y="14716"/>
                  </a:cubicBezTo>
                  <a:lnTo>
                    <a:pt x="7378" y="14716"/>
                  </a:lnTo>
                  <a:cubicBezTo>
                    <a:pt x="7688" y="14716"/>
                    <a:pt x="7941" y="14463"/>
                    <a:pt x="7941" y="14153"/>
                  </a:cubicBezTo>
                  <a:lnTo>
                    <a:pt x="7941" y="13551"/>
                  </a:lnTo>
                  <a:lnTo>
                    <a:pt x="11329" y="13551"/>
                  </a:lnTo>
                  <a:lnTo>
                    <a:pt x="11329" y="14153"/>
                  </a:lnTo>
                  <a:cubicBezTo>
                    <a:pt x="11329" y="14463"/>
                    <a:pt x="11582" y="14716"/>
                    <a:pt x="11895" y="14716"/>
                  </a:cubicBezTo>
                  <a:lnTo>
                    <a:pt x="14154" y="14716"/>
                  </a:lnTo>
                  <a:cubicBezTo>
                    <a:pt x="14464" y="14716"/>
                    <a:pt x="14717" y="14463"/>
                    <a:pt x="14717" y="14153"/>
                  </a:cubicBezTo>
                  <a:lnTo>
                    <a:pt x="14717" y="12864"/>
                  </a:lnTo>
                  <a:cubicBezTo>
                    <a:pt x="16647" y="11880"/>
                    <a:pt x="17945" y="9958"/>
                    <a:pt x="18107" y="7808"/>
                  </a:cubicBezTo>
                  <a:cubicBezTo>
                    <a:pt x="18800" y="7582"/>
                    <a:pt x="19270" y="6938"/>
                    <a:pt x="19273" y="6209"/>
                  </a:cubicBezTo>
                  <a:lnTo>
                    <a:pt x="19273" y="5080"/>
                  </a:lnTo>
                  <a:cubicBezTo>
                    <a:pt x="19273" y="4767"/>
                    <a:pt x="19020" y="4517"/>
                    <a:pt x="18707" y="4517"/>
                  </a:cubicBezTo>
                  <a:cubicBezTo>
                    <a:pt x="18393" y="4517"/>
                    <a:pt x="18144" y="4767"/>
                    <a:pt x="18144" y="5080"/>
                  </a:cubicBezTo>
                  <a:lnTo>
                    <a:pt x="18144" y="6209"/>
                  </a:lnTo>
                  <a:cubicBezTo>
                    <a:pt x="18141" y="6300"/>
                    <a:pt x="18116" y="6387"/>
                    <a:pt x="18074" y="6465"/>
                  </a:cubicBezTo>
                  <a:cubicBezTo>
                    <a:pt x="17647" y="3454"/>
                    <a:pt x="15021" y="1129"/>
                    <a:pt x="11895" y="1129"/>
                  </a:cubicBezTo>
                  <a:lnTo>
                    <a:pt x="7378" y="1129"/>
                  </a:lnTo>
                  <a:cubicBezTo>
                    <a:pt x="7020" y="1129"/>
                    <a:pt x="6665" y="1166"/>
                    <a:pt x="6315" y="1232"/>
                  </a:cubicBezTo>
                  <a:cubicBezTo>
                    <a:pt x="5788" y="464"/>
                    <a:pt x="4921" y="3"/>
                    <a:pt x="3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pic>
        <p:nvPicPr>
          <p:cNvPr id="2" name="Tratos de soled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000" y="11617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5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Sucesos importantes</a:t>
            </a:r>
            <a:endParaRPr dirty="0"/>
          </a:p>
        </p:txBody>
      </p:sp>
      <p:sp>
        <p:nvSpPr>
          <p:cNvPr id="1201" name="Google Shape;1201;p45"/>
          <p:cNvSpPr txBox="1">
            <a:spLocks noGrp="1"/>
          </p:cNvSpPr>
          <p:nvPr>
            <p:ph type="title" idx="4"/>
          </p:nvPr>
        </p:nvSpPr>
        <p:spPr>
          <a:xfrm>
            <a:off x="836375" y="37870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División</a:t>
            </a:r>
            <a:endParaRPr dirty="0"/>
          </a:p>
        </p:txBody>
      </p:sp>
      <p:sp>
        <p:nvSpPr>
          <p:cNvPr id="1203" name="Google Shape;1203;p45"/>
          <p:cNvSpPr txBox="1">
            <a:spLocks noGrp="1"/>
          </p:cNvSpPr>
          <p:nvPr>
            <p:ph type="title"/>
          </p:nvPr>
        </p:nvSpPr>
        <p:spPr>
          <a:xfrm>
            <a:off x="836375" y="19726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de mayo</a:t>
            </a:r>
            <a:endParaRPr dirty="0"/>
          </a:p>
        </p:txBody>
      </p:sp>
      <p:sp>
        <p:nvSpPr>
          <p:cNvPr id="1207" name="Google Shape;1207;p45"/>
          <p:cNvSpPr txBox="1">
            <a:spLocks noGrp="1"/>
          </p:cNvSpPr>
          <p:nvPr>
            <p:ph type="title" idx="6"/>
          </p:nvPr>
        </p:nvSpPr>
        <p:spPr>
          <a:xfrm>
            <a:off x="3535650" y="37870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Indígenas</a:t>
            </a:r>
            <a:endParaRPr dirty="0"/>
          </a:p>
        </p:txBody>
      </p:sp>
      <p:sp>
        <p:nvSpPr>
          <p:cNvPr id="1211" name="Google Shape;1211;p45"/>
          <p:cNvSpPr txBox="1">
            <a:spLocks noGrp="1"/>
          </p:cNvSpPr>
          <p:nvPr>
            <p:ph type="title" idx="13"/>
          </p:nvPr>
        </p:nvSpPr>
        <p:spPr>
          <a:xfrm>
            <a:off x="6234925" y="3787023"/>
            <a:ext cx="2072700" cy="2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Victoria</a:t>
            </a:r>
            <a:endParaRPr dirty="0"/>
          </a:p>
        </p:txBody>
      </p:sp>
      <p:grpSp>
        <p:nvGrpSpPr>
          <p:cNvPr id="1213" name="Google Shape;1213;p45"/>
          <p:cNvGrpSpPr/>
          <p:nvPr/>
        </p:nvGrpSpPr>
        <p:grpSpPr>
          <a:xfrm>
            <a:off x="1679283" y="3313113"/>
            <a:ext cx="365950" cy="311775"/>
            <a:chOff x="4015513" y="2678550"/>
            <a:chExt cx="365950" cy="311775"/>
          </a:xfrm>
        </p:grpSpPr>
        <p:sp>
          <p:nvSpPr>
            <p:cNvPr id="1214" name="Google Shape;1214;p45"/>
            <p:cNvSpPr/>
            <p:nvPr/>
          </p:nvSpPr>
          <p:spPr>
            <a:xfrm>
              <a:off x="4288513" y="2824000"/>
              <a:ext cx="92950" cy="166325"/>
            </a:xfrm>
            <a:custGeom>
              <a:avLst/>
              <a:gdLst/>
              <a:ahLst/>
              <a:cxnLst/>
              <a:rect l="l" t="t" r="r" b="b"/>
              <a:pathLst>
                <a:path w="3718" h="6653" extrusionOk="0">
                  <a:moveTo>
                    <a:pt x="1959" y="0"/>
                  </a:moveTo>
                  <a:cubicBezTo>
                    <a:pt x="1914" y="0"/>
                    <a:pt x="1871" y="6"/>
                    <a:pt x="1825" y="16"/>
                  </a:cubicBezTo>
                  <a:lnTo>
                    <a:pt x="791" y="320"/>
                  </a:lnTo>
                  <a:cubicBezTo>
                    <a:pt x="647" y="364"/>
                    <a:pt x="533" y="484"/>
                    <a:pt x="495" y="630"/>
                  </a:cubicBezTo>
                  <a:lnTo>
                    <a:pt x="393" y="1036"/>
                  </a:lnTo>
                  <a:lnTo>
                    <a:pt x="1" y="1004"/>
                  </a:lnTo>
                  <a:lnTo>
                    <a:pt x="1" y="6413"/>
                  </a:lnTo>
                  <a:lnTo>
                    <a:pt x="411" y="6609"/>
                  </a:lnTo>
                  <a:cubicBezTo>
                    <a:pt x="475" y="6641"/>
                    <a:pt x="539" y="6653"/>
                    <a:pt x="601" y="6653"/>
                  </a:cubicBezTo>
                  <a:cubicBezTo>
                    <a:pt x="753" y="6653"/>
                    <a:pt x="899" y="6571"/>
                    <a:pt x="975" y="6432"/>
                  </a:cubicBezTo>
                  <a:lnTo>
                    <a:pt x="1285" y="5868"/>
                  </a:lnTo>
                  <a:lnTo>
                    <a:pt x="1641" y="5849"/>
                  </a:lnTo>
                  <a:cubicBezTo>
                    <a:pt x="1773" y="5843"/>
                    <a:pt x="1901" y="5773"/>
                    <a:pt x="1977" y="5659"/>
                  </a:cubicBezTo>
                  <a:lnTo>
                    <a:pt x="2349" y="5095"/>
                  </a:lnTo>
                  <a:lnTo>
                    <a:pt x="3477" y="4545"/>
                  </a:lnTo>
                  <a:cubicBezTo>
                    <a:pt x="3623" y="4475"/>
                    <a:pt x="3717" y="4323"/>
                    <a:pt x="3717" y="4158"/>
                  </a:cubicBezTo>
                  <a:lnTo>
                    <a:pt x="3717" y="618"/>
                  </a:lnTo>
                  <a:cubicBezTo>
                    <a:pt x="3717" y="402"/>
                    <a:pt x="3559" y="225"/>
                    <a:pt x="3351" y="193"/>
                  </a:cubicBezTo>
                  <a:lnTo>
                    <a:pt x="2007" y="3"/>
                  </a:lnTo>
                  <a:cubicBezTo>
                    <a:pt x="1991" y="1"/>
                    <a:pt x="1975" y="0"/>
                    <a:pt x="19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5" name="Google Shape;1215;p45"/>
            <p:cNvSpPr/>
            <p:nvPr/>
          </p:nvSpPr>
          <p:spPr>
            <a:xfrm>
              <a:off x="4015513" y="2678550"/>
              <a:ext cx="99175" cy="238000"/>
            </a:xfrm>
            <a:custGeom>
              <a:avLst/>
              <a:gdLst/>
              <a:ahLst/>
              <a:cxnLst/>
              <a:rect l="l" t="t" r="r" b="b"/>
              <a:pathLst>
                <a:path w="3967" h="9520" extrusionOk="0">
                  <a:moveTo>
                    <a:pt x="1641" y="1"/>
                  </a:moveTo>
                  <a:cubicBezTo>
                    <a:pt x="1616" y="1"/>
                    <a:pt x="1591" y="3"/>
                    <a:pt x="1565" y="6"/>
                  </a:cubicBezTo>
                  <a:lnTo>
                    <a:pt x="368" y="178"/>
                  </a:lnTo>
                  <a:cubicBezTo>
                    <a:pt x="153" y="210"/>
                    <a:pt x="1" y="394"/>
                    <a:pt x="1" y="602"/>
                  </a:cubicBezTo>
                  <a:lnTo>
                    <a:pt x="1" y="7063"/>
                  </a:lnTo>
                  <a:cubicBezTo>
                    <a:pt x="1" y="7145"/>
                    <a:pt x="20" y="7221"/>
                    <a:pt x="64" y="7291"/>
                  </a:cubicBezTo>
                  <a:lnTo>
                    <a:pt x="837" y="8519"/>
                  </a:lnTo>
                  <a:cubicBezTo>
                    <a:pt x="875" y="8576"/>
                    <a:pt x="926" y="8627"/>
                    <a:pt x="983" y="8659"/>
                  </a:cubicBezTo>
                  <a:lnTo>
                    <a:pt x="2357" y="9463"/>
                  </a:lnTo>
                  <a:cubicBezTo>
                    <a:pt x="2425" y="9501"/>
                    <a:pt x="2499" y="9520"/>
                    <a:pt x="2573" y="9520"/>
                  </a:cubicBezTo>
                  <a:cubicBezTo>
                    <a:pt x="2658" y="9520"/>
                    <a:pt x="2742" y="9495"/>
                    <a:pt x="2813" y="9444"/>
                  </a:cubicBezTo>
                  <a:lnTo>
                    <a:pt x="3731" y="8817"/>
                  </a:lnTo>
                  <a:cubicBezTo>
                    <a:pt x="3909" y="8690"/>
                    <a:pt x="3966" y="8456"/>
                    <a:pt x="3871" y="8266"/>
                  </a:cubicBezTo>
                  <a:lnTo>
                    <a:pt x="2699" y="5986"/>
                  </a:lnTo>
                  <a:lnTo>
                    <a:pt x="2534" y="5220"/>
                  </a:lnTo>
                  <a:lnTo>
                    <a:pt x="2534" y="5220"/>
                  </a:lnTo>
                  <a:lnTo>
                    <a:pt x="2781" y="5245"/>
                  </a:lnTo>
                  <a:lnTo>
                    <a:pt x="3624" y="6132"/>
                  </a:lnTo>
                  <a:cubicBezTo>
                    <a:pt x="3643" y="6150"/>
                    <a:pt x="3668" y="6170"/>
                    <a:pt x="3693" y="6188"/>
                  </a:cubicBezTo>
                  <a:lnTo>
                    <a:pt x="3719" y="6201"/>
                  </a:lnTo>
                  <a:lnTo>
                    <a:pt x="3719" y="836"/>
                  </a:lnTo>
                  <a:lnTo>
                    <a:pt x="1793" y="32"/>
                  </a:lnTo>
                  <a:cubicBezTo>
                    <a:pt x="1746" y="10"/>
                    <a:pt x="1695" y="1"/>
                    <a:pt x="1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6" name="Google Shape;1216;p45"/>
            <p:cNvSpPr/>
            <p:nvPr/>
          </p:nvSpPr>
          <p:spPr>
            <a:xfrm>
              <a:off x="4129863" y="2694100"/>
              <a:ext cx="137275" cy="292475"/>
            </a:xfrm>
            <a:custGeom>
              <a:avLst/>
              <a:gdLst/>
              <a:ahLst/>
              <a:cxnLst/>
              <a:rect l="l" t="t" r="r" b="b"/>
              <a:pathLst>
                <a:path w="5491" h="11699" extrusionOk="0">
                  <a:moveTo>
                    <a:pt x="2743" y="5601"/>
                  </a:moveTo>
                  <a:cubicBezTo>
                    <a:pt x="2951" y="5601"/>
                    <a:pt x="3160" y="5744"/>
                    <a:pt x="3173" y="6029"/>
                  </a:cubicBezTo>
                  <a:cubicBezTo>
                    <a:pt x="3173" y="6263"/>
                    <a:pt x="2983" y="6460"/>
                    <a:pt x="2743" y="6460"/>
                  </a:cubicBezTo>
                  <a:cubicBezTo>
                    <a:pt x="2508" y="6460"/>
                    <a:pt x="2318" y="6263"/>
                    <a:pt x="2318" y="6029"/>
                  </a:cubicBezTo>
                  <a:cubicBezTo>
                    <a:pt x="2328" y="5744"/>
                    <a:pt x="2535" y="5601"/>
                    <a:pt x="2743" y="5601"/>
                  </a:cubicBezTo>
                  <a:close/>
                  <a:moveTo>
                    <a:pt x="0" y="0"/>
                  </a:moveTo>
                  <a:lnTo>
                    <a:pt x="0" y="6174"/>
                  </a:lnTo>
                  <a:lnTo>
                    <a:pt x="411" y="6460"/>
                  </a:lnTo>
                  <a:lnTo>
                    <a:pt x="652" y="7226"/>
                  </a:lnTo>
                  <a:lnTo>
                    <a:pt x="399" y="8727"/>
                  </a:lnTo>
                  <a:cubicBezTo>
                    <a:pt x="373" y="8898"/>
                    <a:pt x="449" y="9069"/>
                    <a:pt x="595" y="9164"/>
                  </a:cubicBezTo>
                  <a:lnTo>
                    <a:pt x="2223" y="10184"/>
                  </a:lnTo>
                  <a:lnTo>
                    <a:pt x="3667" y="11577"/>
                  </a:lnTo>
                  <a:cubicBezTo>
                    <a:pt x="3748" y="11658"/>
                    <a:pt x="3857" y="11699"/>
                    <a:pt x="3968" y="11699"/>
                  </a:cubicBezTo>
                  <a:cubicBezTo>
                    <a:pt x="3997" y="11699"/>
                    <a:pt x="4025" y="11696"/>
                    <a:pt x="4053" y="11691"/>
                  </a:cubicBezTo>
                  <a:lnTo>
                    <a:pt x="5491" y="11381"/>
                  </a:lnTo>
                  <a:lnTo>
                    <a:pt x="5491" y="5738"/>
                  </a:lnTo>
                  <a:lnTo>
                    <a:pt x="5093" y="5452"/>
                  </a:lnTo>
                  <a:lnTo>
                    <a:pt x="5207" y="3894"/>
                  </a:lnTo>
                  <a:cubicBezTo>
                    <a:pt x="5219" y="3749"/>
                    <a:pt x="5155" y="3610"/>
                    <a:pt x="5041" y="3520"/>
                  </a:cubicBezTo>
                  <a:lnTo>
                    <a:pt x="4333" y="2976"/>
                  </a:lnTo>
                  <a:lnTo>
                    <a:pt x="3813" y="1690"/>
                  </a:lnTo>
                  <a:cubicBezTo>
                    <a:pt x="3743" y="1526"/>
                    <a:pt x="3585" y="1418"/>
                    <a:pt x="3413" y="1418"/>
                  </a:cubicBezTo>
                  <a:lnTo>
                    <a:pt x="2660" y="1418"/>
                  </a:lnTo>
                  <a:cubicBezTo>
                    <a:pt x="2597" y="1418"/>
                    <a:pt x="2533" y="1437"/>
                    <a:pt x="2477" y="1462"/>
                  </a:cubicBezTo>
                  <a:lnTo>
                    <a:pt x="2039" y="1672"/>
                  </a:lnTo>
                  <a:lnTo>
                    <a:pt x="1811" y="1418"/>
                  </a:lnTo>
                  <a:lnTo>
                    <a:pt x="1527" y="512"/>
                  </a:lnTo>
                  <a:cubicBezTo>
                    <a:pt x="1475" y="360"/>
                    <a:pt x="1349" y="246"/>
                    <a:pt x="1191" y="2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1" name="Google Shape;1251;p45"/>
          <p:cNvGrpSpPr/>
          <p:nvPr/>
        </p:nvGrpSpPr>
        <p:grpSpPr>
          <a:xfrm>
            <a:off x="4428301" y="3258750"/>
            <a:ext cx="287400" cy="366125"/>
            <a:chOff x="2565313" y="3229725"/>
            <a:chExt cx="287400" cy="366125"/>
          </a:xfrm>
        </p:grpSpPr>
        <p:sp>
          <p:nvSpPr>
            <p:cNvPr id="1252" name="Google Shape;1252;p45"/>
            <p:cNvSpPr/>
            <p:nvPr/>
          </p:nvSpPr>
          <p:spPr>
            <a:xfrm>
              <a:off x="2665538" y="3531375"/>
              <a:ext cx="87425" cy="22300"/>
            </a:xfrm>
            <a:custGeom>
              <a:avLst/>
              <a:gdLst/>
              <a:ahLst/>
              <a:cxnLst/>
              <a:rect l="l" t="t" r="r" b="b"/>
              <a:pathLst>
                <a:path w="3497" h="892" extrusionOk="0">
                  <a:moveTo>
                    <a:pt x="3496" y="0"/>
                  </a:moveTo>
                  <a:lnTo>
                    <a:pt x="3496" y="0"/>
                  </a:lnTo>
                  <a:cubicBezTo>
                    <a:pt x="2964" y="243"/>
                    <a:pt x="2350" y="365"/>
                    <a:pt x="1737" y="365"/>
                  </a:cubicBezTo>
                  <a:cubicBezTo>
                    <a:pt x="1131" y="365"/>
                    <a:pt x="526" y="246"/>
                    <a:pt x="0" y="6"/>
                  </a:cubicBezTo>
                  <a:lnTo>
                    <a:pt x="0" y="6"/>
                  </a:lnTo>
                  <a:cubicBezTo>
                    <a:pt x="484" y="597"/>
                    <a:pt x="1115" y="891"/>
                    <a:pt x="1746" y="891"/>
                  </a:cubicBezTo>
                  <a:cubicBezTo>
                    <a:pt x="2380" y="891"/>
                    <a:pt x="3014" y="594"/>
                    <a:pt x="3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3" name="Google Shape;1253;p45"/>
            <p:cNvSpPr/>
            <p:nvPr/>
          </p:nvSpPr>
          <p:spPr>
            <a:xfrm>
              <a:off x="2751038" y="3485775"/>
              <a:ext cx="101675" cy="110075"/>
            </a:xfrm>
            <a:custGeom>
              <a:avLst/>
              <a:gdLst/>
              <a:ahLst/>
              <a:cxnLst/>
              <a:rect l="l" t="t" r="r" b="b"/>
              <a:pathLst>
                <a:path w="4067" h="4403" extrusionOk="0">
                  <a:moveTo>
                    <a:pt x="2122" y="0"/>
                  </a:moveTo>
                  <a:cubicBezTo>
                    <a:pt x="2020" y="178"/>
                    <a:pt x="1906" y="342"/>
                    <a:pt x="1780" y="500"/>
                  </a:cubicBezTo>
                  <a:cubicBezTo>
                    <a:pt x="1634" y="2064"/>
                    <a:pt x="1116" y="3452"/>
                    <a:pt x="0" y="4376"/>
                  </a:cubicBezTo>
                  <a:lnTo>
                    <a:pt x="3636" y="4402"/>
                  </a:lnTo>
                  <a:cubicBezTo>
                    <a:pt x="3750" y="4389"/>
                    <a:pt x="3864" y="4344"/>
                    <a:pt x="3940" y="4262"/>
                  </a:cubicBezTo>
                  <a:cubicBezTo>
                    <a:pt x="4022" y="4186"/>
                    <a:pt x="4066" y="4072"/>
                    <a:pt x="4066" y="3958"/>
                  </a:cubicBezTo>
                  <a:lnTo>
                    <a:pt x="4066" y="2920"/>
                  </a:lnTo>
                  <a:cubicBezTo>
                    <a:pt x="4066" y="1608"/>
                    <a:pt x="3262" y="482"/>
                    <a:pt x="2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4" name="Google Shape;1254;p45"/>
            <p:cNvSpPr/>
            <p:nvPr/>
          </p:nvSpPr>
          <p:spPr>
            <a:xfrm>
              <a:off x="2663463" y="3559225"/>
              <a:ext cx="91075" cy="30400"/>
            </a:xfrm>
            <a:custGeom>
              <a:avLst/>
              <a:gdLst/>
              <a:ahLst/>
              <a:cxnLst/>
              <a:rect l="l" t="t" r="r" b="b"/>
              <a:pathLst>
                <a:path w="3643" h="1216" extrusionOk="0">
                  <a:moveTo>
                    <a:pt x="1" y="0"/>
                  </a:moveTo>
                  <a:cubicBezTo>
                    <a:pt x="27" y="44"/>
                    <a:pt x="59" y="90"/>
                    <a:pt x="83" y="128"/>
                  </a:cubicBezTo>
                  <a:cubicBezTo>
                    <a:pt x="574" y="854"/>
                    <a:pt x="1197" y="1216"/>
                    <a:pt x="1820" y="1216"/>
                  </a:cubicBezTo>
                  <a:cubicBezTo>
                    <a:pt x="2451" y="1216"/>
                    <a:pt x="3082" y="845"/>
                    <a:pt x="3573" y="108"/>
                  </a:cubicBezTo>
                  <a:cubicBezTo>
                    <a:pt x="3599" y="70"/>
                    <a:pt x="3623" y="38"/>
                    <a:pt x="3643" y="6"/>
                  </a:cubicBezTo>
                  <a:lnTo>
                    <a:pt x="3643" y="6"/>
                  </a:lnTo>
                  <a:cubicBezTo>
                    <a:pt x="3114" y="425"/>
                    <a:pt x="2472" y="636"/>
                    <a:pt x="1828" y="636"/>
                  </a:cubicBezTo>
                  <a:cubicBezTo>
                    <a:pt x="1184" y="636"/>
                    <a:pt x="539" y="42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5" name="Google Shape;1255;p45"/>
            <p:cNvSpPr/>
            <p:nvPr/>
          </p:nvSpPr>
          <p:spPr>
            <a:xfrm>
              <a:off x="2565313" y="3486225"/>
              <a:ext cx="101675" cy="109625"/>
            </a:xfrm>
            <a:custGeom>
              <a:avLst/>
              <a:gdLst/>
              <a:ahLst/>
              <a:cxnLst/>
              <a:rect l="l" t="t" r="r" b="b"/>
              <a:pathLst>
                <a:path w="4067" h="4385" extrusionOk="0">
                  <a:moveTo>
                    <a:pt x="1951" y="0"/>
                  </a:moveTo>
                  <a:cubicBezTo>
                    <a:pt x="805" y="476"/>
                    <a:pt x="1" y="1604"/>
                    <a:pt x="1" y="2920"/>
                  </a:cubicBezTo>
                  <a:lnTo>
                    <a:pt x="1" y="3953"/>
                  </a:lnTo>
                  <a:cubicBezTo>
                    <a:pt x="1" y="4194"/>
                    <a:pt x="197" y="4384"/>
                    <a:pt x="431" y="4384"/>
                  </a:cubicBezTo>
                  <a:lnTo>
                    <a:pt x="4067" y="4384"/>
                  </a:lnTo>
                  <a:cubicBezTo>
                    <a:pt x="3795" y="4162"/>
                    <a:pt x="3535" y="3884"/>
                    <a:pt x="3307" y="3554"/>
                  </a:cubicBezTo>
                  <a:cubicBezTo>
                    <a:pt x="2743" y="2736"/>
                    <a:pt x="2389" y="1660"/>
                    <a:pt x="2287" y="494"/>
                  </a:cubicBezTo>
                  <a:cubicBezTo>
                    <a:pt x="2167" y="336"/>
                    <a:pt x="2053" y="172"/>
                    <a:pt x="19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6" name="Google Shape;1256;p45"/>
            <p:cNvSpPr/>
            <p:nvPr/>
          </p:nvSpPr>
          <p:spPr>
            <a:xfrm>
              <a:off x="2666813" y="3229725"/>
              <a:ext cx="84400" cy="118775"/>
            </a:xfrm>
            <a:custGeom>
              <a:avLst/>
              <a:gdLst/>
              <a:ahLst/>
              <a:cxnLst/>
              <a:rect l="l" t="t" r="r" b="b"/>
              <a:pathLst>
                <a:path w="3376" h="4751" extrusionOk="0">
                  <a:moveTo>
                    <a:pt x="1688" y="0"/>
                  </a:moveTo>
                  <a:cubicBezTo>
                    <a:pt x="1582" y="0"/>
                    <a:pt x="1476" y="38"/>
                    <a:pt x="1393" y="114"/>
                  </a:cubicBezTo>
                  <a:cubicBezTo>
                    <a:pt x="229" y="1172"/>
                    <a:pt x="1" y="3382"/>
                    <a:pt x="817" y="4750"/>
                  </a:cubicBezTo>
                  <a:lnTo>
                    <a:pt x="2559" y="4750"/>
                  </a:lnTo>
                  <a:cubicBezTo>
                    <a:pt x="3375" y="3382"/>
                    <a:pt x="3155" y="1172"/>
                    <a:pt x="1983" y="114"/>
                  </a:cubicBezTo>
                  <a:cubicBezTo>
                    <a:pt x="1900" y="38"/>
                    <a:pt x="1794" y="0"/>
                    <a:pt x="1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7" name="Google Shape;1257;p45"/>
            <p:cNvSpPr/>
            <p:nvPr/>
          </p:nvSpPr>
          <p:spPr>
            <a:xfrm>
              <a:off x="2620413" y="3373175"/>
              <a:ext cx="22175" cy="25375"/>
            </a:xfrm>
            <a:custGeom>
              <a:avLst/>
              <a:gdLst/>
              <a:ahLst/>
              <a:cxnLst/>
              <a:rect l="l" t="t" r="r" b="b"/>
              <a:pathLst>
                <a:path w="887" h="1015" extrusionOk="0">
                  <a:moveTo>
                    <a:pt x="1" y="0"/>
                  </a:moveTo>
                  <a:lnTo>
                    <a:pt x="1" y="1014"/>
                  </a:lnTo>
                  <a:lnTo>
                    <a:pt x="887" y="10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8" name="Google Shape;1258;p45"/>
            <p:cNvSpPr/>
            <p:nvPr/>
          </p:nvSpPr>
          <p:spPr>
            <a:xfrm>
              <a:off x="2774788" y="3372400"/>
              <a:ext cx="22825" cy="26150"/>
            </a:xfrm>
            <a:custGeom>
              <a:avLst/>
              <a:gdLst/>
              <a:ahLst/>
              <a:cxnLst/>
              <a:rect l="l" t="t" r="r" b="b"/>
              <a:pathLst>
                <a:path w="913" h="1046" extrusionOk="0">
                  <a:moveTo>
                    <a:pt x="912" y="1"/>
                  </a:moveTo>
                  <a:lnTo>
                    <a:pt x="0" y="1045"/>
                  </a:lnTo>
                  <a:lnTo>
                    <a:pt x="912" y="1045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9" name="Google Shape;1259;p45"/>
            <p:cNvSpPr/>
            <p:nvPr/>
          </p:nvSpPr>
          <p:spPr>
            <a:xfrm>
              <a:off x="2732188" y="3370025"/>
              <a:ext cx="39150" cy="22350"/>
            </a:xfrm>
            <a:custGeom>
              <a:avLst/>
              <a:gdLst/>
              <a:ahLst/>
              <a:cxnLst/>
              <a:rect l="l" t="t" r="r" b="b"/>
              <a:pathLst>
                <a:path w="1566" h="894" extrusionOk="0">
                  <a:moveTo>
                    <a:pt x="0" y="0"/>
                  </a:moveTo>
                  <a:lnTo>
                    <a:pt x="780" y="894"/>
                  </a:lnTo>
                  <a:lnTo>
                    <a:pt x="15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0" name="Google Shape;1260;p45"/>
            <p:cNvSpPr/>
            <p:nvPr/>
          </p:nvSpPr>
          <p:spPr>
            <a:xfrm>
              <a:off x="2620413" y="3420050"/>
              <a:ext cx="177200" cy="98700"/>
            </a:xfrm>
            <a:custGeom>
              <a:avLst/>
              <a:gdLst/>
              <a:ahLst/>
              <a:cxnLst/>
              <a:rect l="l" t="t" r="r" b="b"/>
              <a:pathLst>
                <a:path w="7088" h="3948" extrusionOk="0">
                  <a:moveTo>
                    <a:pt x="1" y="1"/>
                  </a:moveTo>
                  <a:lnTo>
                    <a:pt x="1" y="405"/>
                  </a:lnTo>
                  <a:cubicBezTo>
                    <a:pt x="99" y="2767"/>
                    <a:pt x="1822" y="3947"/>
                    <a:pt x="3545" y="3947"/>
                  </a:cubicBezTo>
                  <a:cubicBezTo>
                    <a:pt x="5268" y="3947"/>
                    <a:pt x="6992" y="2766"/>
                    <a:pt x="7087" y="405"/>
                  </a:cubicBezTo>
                  <a:lnTo>
                    <a:pt x="70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1" name="Google Shape;1261;p45"/>
            <p:cNvSpPr/>
            <p:nvPr/>
          </p:nvSpPr>
          <p:spPr>
            <a:xfrm>
              <a:off x="2688663" y="3375725"/>
              <a:ext cx="40075" cy="22825"/>
            </a:xfrm>
            <a:custGeom>
              <a:avLst/>
              <a:gdLst/>
              <a:ahLst/>
              <a:cxnLst/>
              <a:rect l="l" t="t" r="r" b="b"/>
              <a:pathLst>
                <a:path w="1603" h="913" extrusionOk="0">
                  <a:moveTo>
                    <a:pt x="799" y="0"/>
                  </a:moveTo>
                  <a:lnTo>
                    <a:pt x="1" y="912"/>
                  </a:lnTo>
                  <a:lnTo>
                    <a:pt x="1603" y="912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2" name="Google Shape;1262;p45"/>
            <p:cNvSpPr/>
            <p:nvPr/>
          </p:nvSpPr>
          <p:spPr>
            <a:xfrm>
              <a:off x="2646063" y="3370025"/>
              <a:ext cx="39125" cy="22350"/>
            </a:xfrm>
            <a:custGeom>
              <a:avLst/>
              <a:gdLst/>
              <a:ahLst/>
              <a:cxnLst/>
              <a:rect l="l" t="t" r="r" b="b"/>
              <a:pathLst>
                <a:path w="1565" h="894" extrusionOk="0">
                  <a:moveTo>
                    <a:pt x="1" y="0"/>
                  </a:moveTo>
                  <a:lnTo>
                    <a:pt x="785" y="894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3" name="Google Shape;1263;p45"/>
            <p:cNvSpPr/>
            <p:nvPr/>
          </p:nvSpPr>
          <p:spPr>
            <a:xfrm>
              <a:off x="2748988" y="3231950"/>
              <a:ext cx="41500" cy="116550"/>
            </a:xfrm>
            <a:custGeom>
              <a:avLst/>
              <a:gdLst/>
              <a:ahLst/>
              <a:cxnLst/>
              <a:rect l="l" t="t" r="r" b="b"/>
              <a:pathLst>
                <a:path w="1660" h="4662" extrusionOk="0">
                  <a:moveTo>
                    <a:pt x="579" y="1"/>
                  </a:moveTo>
                  <a:cubicBezTo>
                    <a:pt x="499" y="1"/>
                    <a:pt x="419" y="23"/>
                    <a:pt x="348" y="71"/>
                  </a:cubicBezTo>
                  <a:cubicBezTo>
                    <a:pt x="228" y="147"/>
                    <a:pt x="114" y="229"/>
                    <a:pt x="0" y="323"/>
                  </a:cubicBezTo>
                  <a:cubicBezTo>
                    <a:pt x="734" y="1553"/>
                    <a:pt x="818" y="3345"/>
                    <a:pt x="228" y="4661"/>
                  </a:cubicBezTo>
                  <a:lnTo>
                    <a:pt x="734" y="4661"/>
                  </a:lnTo>
                  <a:cubicBezTo>
                    <a:pt x="1084" y="4205"/>
                    <a:pt x="1330" y="3643"/>
                    <a:pt x="1450" y="3027"/>
                  </a:cubicBezTo>
                  <a:cubicBezTo>
                    <a:pt x="1660" y="1983"/>
                    <a:pt x="1470" y="945"/>
                    <a:pt x="932" y="185"/>
                  </a:cubicBezTo>
                  <a:cubicBezTo>
                    <a:pt x="848" y="65"/>
                    <a:pt x="714" y="1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4" name="Google Shape;1264;p45"/>
            <p:cNvSpPr/>
            <p:nvPr/>
          </p:nvSpPr>
          <p:spPr>
            <a:xfrm>
              <a:off x="2792838" y="3236350"/>
              <a:ext cx="45625" cy="112150"/>
            </a:xfrm>
            <a:custGeom>
              <a:avLst/>
              <a:gdLst/>
              <a:ahLst/>
              <a:cxnLst/>
              <a:rect l="l" t="t" r="r" b="b"/>
              <a:pathLst>
                <a:path w="1825" h="4486" extrusionOk="0">
                  <a:moveTo>
                    <a:pt x="764" y="0"/>
                  </a:moveTo>
                  <a:cubicBezTo>
                    <a:pt x="703" y="0"/>
                    <a:pt x="642" y="13"/>
                    <a:pt x="584" y="39"/>
                  </a:cubicBezTo>
                  <a:cubicBezTo>
                    <a:pt x="476" y="85"/>
                    <a:pt x="368" y="141"/>
                    <a:pt x="266" y="205"/>
                  </a:cubicBezTo>
                  <a:cubicBezTo>
                    <a:pt x="634" y="1041"/>
                    <a:pt x="736" y="2029"/>
                    <a:pt x="538" y="3017"/>
                  </a:cubicBezTo>
                  <a:cubicBezTo>
                    <a:pt x="438" y="3543"/>
                    <a:pt x="254" y="4043"/>
                    <a:pt x="0" y="4485"/>
                  </a:cubicBezTo>
                  <a:lnTo>
                    <a:pt x="470" y="4485"/>
                  </a:lnTo>
                  <a:cubicBezTo>
                    <a:pt x="1470" y="3409"/>
                    <a:pt x="1824" y="1483"/>
                    <a:pt x="1140" y="229"/>
                  </a:cubicBezTo>
                  <a:cubicBezTo>
                    <a:pt x="1068" y="83"/>
                    <a:pt x="919" y="0"/>
                    <a:pt x="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5" name="Google Shape;1265;p45"/>
            <p:cNvSpPr/>
            <p:nvPr/>
          </p:nvSpPr>
          <p:spPr>
            <a:xfrm>
              <a:off x="2623563" y="3231950"/>
              <a:ext cx="45475" cy="116550"/>
            </a:xfrm>
            <a:custGeom>
              <a:avLst/>
              <a:gdLst/>
              <a:ahLst/>
              <a:cxnLst/>
              <a:rect l="l" t="t" r="r" b="b"/>
              <a:pathLst>
                <a:path w="1819" h="4662" extrusionOk="0">
                  <a:moveTo>
                    <a:pt x="1242" y="1"/>
                  </a:moveTo>
                  <a:cubicBezTo>
                    <a:pt x="1109" y="1"/>
                    <a:pt x="978" y="65"/>
                    <a:pt x="895" y="185"/>
                  </a:cubicBezTo>
                  <a:cubicBezTo>
                    <a:pt x="1" y="1381"/>
                    <a:pt x="141" y="3459"/>
                    <a:pt x="1085" y="4661"/>
                  </a:cubicBezTo>
                  <a:lnTo>
                    <a:pt x="1597" y="4661"/>
                  </a:lnTo>
                  <a:cubicBezTo>
                    <a:pt x="1001" y="3345"/>
                    <a:pt x="1085" y="1553"/>
                    <a:pt x="1819" y="323"/>
                  </a:cubicBezTo>
                  <a:cubicBezTo>
                    <a:pt x="1711" y="229"/>
                    <a:pt x="1591" y="147"/>
                    <a:pt x="1471" y="71"/>
                  </a:cubicBezTo>
                  <a:cubicBezTo>
                    <a:pt x="1400" y="23"/>
                    <a:pt x="132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45"/>
            <p:cNvSpPr/>
            <p:nvPr/>
          </p:nvSpPr>
          <p:spPr>
            <a:xfrm>
              <a:off x="2584913" y="3236350"/>
              <a:ext cx="40275" cy="112150"/>
            </a:xfrm>
            <a:custGeom>
              <a:avLst/>
              <a:gdLst/>
              <a:ahLst/>
              <a:cxnLst/>
              <a:rect l="l" t="t" r="r" b="b"/>
              <a:pathLst>
                <a:path w="1611" h="4486" extrusionOk="0">
                  <a:moveTo>
                    <a:pt x="851" y="0"/>
                  </a:moveTo>
                  <a:cubicBezTo>
                    <a:pt x="698" y="0"/>
                    <a:pt x="548" y="83"/>
                    <a:pt x="471" y="229"/>
                  </a:cubicBezTo>
                  <a:cubicBezTo>
                    <a:pt x="47" y="1065"/>
                    <a:pt x="1" y="2117"/>
                    <a:pt x="351" y="3117"/>
                  </a:cubicBezTo>
                  <a:cubicBezTo>
                    <a:pt x="533" y="3643"/>
                    <a:pt x="807" y="4105"/>
                    <a:pt x="1141" y="4485"/>
                  </a:cubicBezTo>
                  <a:lnTo>
                    <a:pt x="1611" y="4485"/>
                  </a:lnTo>
                  <a:cubicBezTo>
                    <a:pt x="1363" y="4043"/>
                    <a:pt x="1179" y="3543"/>
                    <a:pt x="1073" y="3017"/>
                  </a:cubicBezTo>
                  <a:cubicBezTo>
                    <a:pt x="875" y="2029"/>
                    <a:pt x="977" y="1041"/>
                    <a:pt x="1345" y="205"/>
                  </a:cubicBezTo>
                  <a:cubicBezTo>
                    <a:pt x="1243" y="141"/>
                    <a:pt x="1141" y="85"/>
                    <a:pt x="1027" y="39"/>
                  </a:cubicBezTo>
                  <a:cubicBezTo>
                    <a:pt x="970" y="13"/>
                    <a:pt x="910" y="0"/>
                    <a:pt x="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7" name="Google Shape;1267;p45"/>
          <p:cNvGrpSpPr/>
          <p:nvPr/>
        </p:nvGrpSpPr>
        <p:grpSpPr>
          <a:xfrm>
            <a:off x="1692618" y="1473927"/>
            <a:ext cx="339253" cy="339253"/>
            <a:chOff x="5660400" y="238125"/>
            <a:chExt cx="481825" cy="481825"/>
          </a:xfrm>
        </p:grpSpPr>
        <p:sp>
          <p:nvSpPr>
            <p:cNvPr id="1268" name="Google Shape;1268;p4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269" name="Google Shape;1269;p4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1274" name="Google Shape;1274;p45"/>
          <p:cNvSpPr/>
          <p:nvPr/>
        </p:nvSpPr>
        <p:spPr>
          <a:xfrm>
            <a:off x="7098772" y="3308843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pic>
        <p:nvPicPr>
          <p:cNvPr id="6" name="Sucesos important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00" y="11038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6" name="Google Shape;1286;p47"/>
          <p:cNvGrpSpPr/>
          <p:nvPr/>
        </p:nvGrpSpPr>
        <p:grpSpPr>
          <a:xfrm rot="423149">
            <a:off x="7447258" y="596345"/>
            <a:ext cx="1012240" cy="864379"/>
            <a:chOff x="2736509" y="4049433"/>
            <a:chExt cx="351375" cy="300049"/>
          </a:xfrm>
        </p:grpSpPr>
        <p:sp>
          <p:nvSpPr>
            <p:cNvPr id="1287" name="Google Shape;1287;p47"/>
            <p:cNvSpPr/>
            <p:nvPr/>
          </p:nvSpPr>
          <p:spPr>
            <a:xfrm>
              <a:off x="2736509" y="4049433"/>
              <a:ext cx="351375" cy="300049"/>
            </a:xfrm>
            <a:custGeom>
              <a:avLst/>
              <a:gdLst/>
              <a:ahLst/>
              <a:cxnLst/>
              <a:rect l="l" t="t" r="r" b="b"/>
              <a:pathLst>
                <a:path w="15725" h="13428" extrusionOk="0">
                  <a:moveTo>
                    <a:pt x="6212" y="1"/>
                  </a:moveTo>
                  <a:cubicBezTo>
                    <a:pt x="4311" y="1"/>
                    <a:pt x="2435" y="637"/>
                    <a:pt x="953" y="1878"/>
                  </a:cubicBezTo>
                  <a:cubicBezTo>
                    <a:pt x="674" y="2115"/>
                    <a:pt x="383" y="2351"/>
                    <a:pt x="203" y="2676"/>
                  </a:cubicBezTo>
                  <a:cubicBezTo>
                    <a:pt x="188" y="2698"/>
                    <a:pt x="161" y="2705"/>
                    <a:pt x="139" y="2718"/>
                  </a:cubicBezTo>
                  <a:cubicBezTo>
                    <a:pt x="21" y="2768"/>
                    <a:pt x="1" y="2865"/>
                    <a:pt x="78" y="2961"/>
                  </a:cubicBezTo>
                  <a:cubicBezTo>
                    <a:pt x="119" y="3018"/>
                    <a:pt x="174" y="3066"/>
                    <a:pt x="223" y="3115"/>
                  </a:cubicBezTo>
                  <a:cubicBezTo>
                    <a:pt x="431" y="3301"/>
                    <a:pt x="633" y="3490"/>
                    <a:pt x="821" y="3663"/>
                  </a:cubicBezTo>
                  <a:cubicBezTo>
                    <a:pt x="1146" y="3400"/>
                    <a:pt x="1431" y="3101"/>
                    <a:pt x="1779" y="2906"/>
                  </a:cubicBezTo>
                  <a:cubicBezTo>
                    <a:pt x="2313" y="2593"/>
                    <a:pt x="2883" y="2343"/>
                    <a:pt x="3446" y="2093"/>
                  </a:cubicBezTo>
                  <a:cubicBezTo>
                    <a:pt x="4075" y="1814"/>
                    <a:pt x="4725" y="1692"/>
                    <a:pt x="5391" y="1692"/>
                  </a:cubicBezTo>
                  <a:cubicBezTo>
                    <a:pt x="5652" y="1692"/>
                    <a:pt x="5916" y="1711"/>
                    <a:pt x="6182" y="1746"/>
                  </a:cubicBezTo>
                  <a:cubicBezTo>
                    <a:pt x="6543" y="1795"/>
                    <a:pt x="6912" y="1843"/>
                    <a:pt x="7280" y="1865"/>
                  </a:cubicBezTo>
                  <a:cubicBezTo>
                    <a:pt x="8189" y="1926"/>
                    <a:pt x="9030" y="2240"/>
                    <a:pt x="9800" y="2705"/>
                  </a:cubicBezTo>
                  <a:cubicBezTo>
                    <a:pt x="10280" y="2990"/>
                    <a:pt x="10697" y="3400"/>
                    <a:pt x="11121" y="3775"/>
                  </a:cubicBezTo>
                  <a:cubicBezTo>
                    <a:pt x="11322" y="3955"/>
                    <a:pt x="11489" y="4177"/>
                    <a:pt x="11656" y="4393"/>
                  </a:cubicBezTo>
                  <a:cubicBezTo>
                    <a:pt x="11794" y="4573"/>
                    <a:pt x="11926" y="4753"/>
                    <a:pt x="12037" y="4948"/>
                  </a:cubicBezTo>
                  <a:cubicBezTo>
                    <a:pt x="12182" y="5192"/>
                    <a:pt x="12329" y="5435"/>
                    <a:pt x="12447" y="5692"/>
                  </a:cubicBezTo>
                  <a:cubicBezTo>
                    <a:pt x="12557" y="5942"/>
                    <a:pt x="12656" y="6205"/>
                    <a:pt x="12724" y="6462"/>
                  </a:cubicBezTo>
                  <a:cubicBezTo>
                    <a:pt x="12814" y="6782"/>
                    <a:pt x="12919" y="7102"/>
                    <a:pt x="12932" y="7420"/>
                  </a:cubicBezTo>
                  <a:cubicBezTo>
                    <a:pt x="12961" y="7984"/>
                    <a:pt x="12932" y="8545"/>
                    <a:pt x="12919" y="9109"/>
                  </a:cubicBezTo>
                  <a:cubicBezTo>
                    <a:pt x="12906" y="9567"/>
                    <a:pt x="12772" y="9991"/>
                    <a:pt x="12592" y="10401"/>
                  </a:cubicBezTo>
                  <a:cubicBezTo>
                    <a:pt x="12224" y="11219"/>
                    <a:pt x="11864" y="12039"/>
                    <a:pt x="11502" y="12859"/>
                  </a:cubicBezTo>
                  <a:cubicBezTo>
                    <a:pt x="11614" y="12928"/>
                    <a:pt x="11724" y="13004"/>
                    <a:pt x="11836" y="13068"/>
                  </a:cubicBezTo>
                  <a:cubicBezTo>
                    <a:pt x="12022" y="13178"/>
                    <a:pt x="12211" y="13296"/>
                    <a:pt x="12397" y="13394"/>
                  </a:cubicBezTo>
                  <a:cubicBezTo>
                    <a:pt x="12442" y="13417"/>
                    <a:pt x="12483" y="13428"/>
                    <a:pt x="12519" y="13428"/>
                  </a:cubicBezTo>
                  <a:cubicBezTo>
                    <a:pt x="12591" y="13428"/>
                    <a:pt x="12646" y="13386"/>
                    <a:pt x="12682" y="13318"/>
                  </a:cubicBezTo>
                  <a:cubicBezTo>
                    <a:pt x="12724" y="13228"/>
                    <a:pt x="12781" y="13144"/>
                    <a:pt x="12836" y="13053"/>
                  </a:cubicBezTo>
                  <a:cubicBezTo>
                    <a:pt x="13044" y="12741"/>
                    <a:pt x="13272" y="12443"/>
                    <a:pt x="13461" y="12116"/>
                  </a:cubicBezTo>
                  <a:cubicBezTo>
                    <a:pt x="15724" y="8115"/>
                    <a:pt x="14204" y="3066"/>
                    <a:pt x="10114" y="948"/>
                  </a:cubicBezTo>
                  <a:cubicBezTo>
                    <a:pt x="8886" y="313"/>
                    <a:pt x="7543" y="1"/>
                    <a:pt x="6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2759792" y="4095396"/>
              <a:ext cx="259336" cy="236254"/>
            </a:xfrm>
            <a:custGeom>
              <a:avLst/>
              <a:gdLst/>
              <a:ahLst/>
              <a:cxnLst/>
              <a:rect l="l" t="t" r="r" b="b"/>
              <a:pathLst>
                <a:path w="11606" h="10573" extrusionOk="0">
                  <a:moveTo>
                    <a:pt x="4358" y="0"/>
                  </a:moveTo>
                  <a:cubicBezTo>
                    <a:pt x="3737" y="0"/>
                    <a:pt x="3131" y="112"/>
                    <a:pt x="2543" y="356"/>
                  </a:cubicBezTo>
                  <a:cubicBezTo>
                    <a:pt x="2216" y="494"/>
                    <a:pt x="1896" y="634"/>
                    <a:pt x="1578" y="773"/>
                  </a:cubicBezTo>
                  <a:cubicBezTo>
                    <a:pt x="1174" y="939"/>
                    <a:pt x="799" y="1161"/>
                    <a:pt x="466" y="1433"/>
                  </a:cubicBezTo>
                  <a:cubicBezTo>
                    <a:pt x="312" y="1558"/>
                    <a:pt x="167" y="1689"/>
                    <a:pt x="1" y="1828"/>
                  </a:cubicBezTo>
                  <a:cubicBezTo>
                    <a:pt x="62" y="1884"/>
                    <a:pt x="97" y="1911"/>
                    <a:pt x="132" y="1946"/>
                  </a:cubicBezTo>
                  <a:cubicBezTo>
                    <a:pt x="389" y="2183"/>
                    <a:pt x="646" y="2426"/>
                    <a:pt x="904" y="2661"/>
                  </a:cubicBezTo>
                  <a:cubicBezTo>
                    <a:pt x="994" y="2745"/>
                    <a:pt x="1084" y="2836"/>
                    <a:pt x="1188" y="2898"/>
                  </a:cubicBezTo>
                  <a:cubicBezTo>
                    <a:pt x="1210" y="2909"/>
                    <a:pt x="1242" y="2915"/>
                    <a:pt x="1275" y="2915"/>
                  </a:cubicBezTo>
                  <a:cubicBezTo>
                    <a:pt x="1323" y="2915"/>
                    <a:pt x="1374" y="2903"/>
                    <a:pt x="1404" y="2878"/>
                  </a:cubicBezTo>
                  <a:cubicBezTo>
                    <a:pt x="1446" y="2850"/>
                    <a:pt x="1446" y="2753"/>
                    <a:pt x="1459" y="2683"/>
                  </a:cubicBezTo>
                  <a:cubicBezTo>
                    <a:pt x="1459" y="2661"/>
                    <a:pt x="1446" y="2641"/>
                    <a:pt x="1438" y="2613"/>
                  </a:cubicBezTo>
                  <a:cubicBezTo>
                    <a:pt x="1584" y="2530"/>
                    <a:pt x="1723" y="2446"/>
                    <a:pt x="1869" y="2370"/>
                  </a:cubicBezTo>
                  <a:cubicBezTo>
                    <a:pt x="2658" y="1960"/>
                    <a:pt x="3523" y="1756"/>
                    <a:pt x="4380" y="1756"/>
                  </a:cubicBezTo>
                  <a:cubicBezTo>
                    <a:pt x="5846" y="1756"/>
                    <a:pt x="7290" y="2353"/>
                    <a:pt x="8293" y="3536"/>
                  </a:cubicBezTo>
                  <a:cubicBezTo>
                    <a:pt x="9488" y="4933"/>
                    <a:pt x="9759" y="6530"/>
                    <a:pt x="9162" y="8260"/>
                  </a:cubicBezTo>
                  <a:cubicBezTo>
                    <a:pt x="9037" y="8620"/>
                    <a:pt x="8822" y="8947"/>
                    <a:pt x="8633" y="9287"/>
                  </a:cubicBezTo>
                  <a:cubicBezTo>
                    <a:pt x="8543" y="9454"/>
                    <a:pt x="8522" y="9530"/>
                    <a:pt x="8655" y="9649"/>
                  </a:cubicBezTo>
                  <a:cubicBezTo>
                    <a:pt x="8800" y="9774"/>
                    <a:pt x="8960" y="9892"/>
                    <a:pt x="9120" y="9995"/>
                  </a:cubicBezTo>
                  <a:cubicBezTo>
                    <a:pt x="9425" y="10190"/>
                    <a:pt x="9739" y="10371"/>
                    <a:pt x="10064" y="10572"/>
                  </a:cubicBezTo>
                  <a:cubicBezTo>
                    <a:pt x="10120" y="10469"/>
                    <a:pt x="10169" y="10392"/>
                    <a:pt x="10204" y="10309"/>
                  </a:cubicBezTo>
                  <a:cubicBezTo>
                    <a:pt x="10447" y="9754"/>
                    <a:pt x="10655" y="9177"/>
                    <a:pt x="10932" y="8642"/>
                  </a:cubicBezTo>
                  <a:cubicBezTo>
                    <a:pt x="11307" y="7927"/>
                    <a:pt x="11502" y="7177"/>
                    <a:pt x="11495" y="6370"/>
                  </a:cubicBezTo>
                  <a:cubicBezTo>
                    <a:pt x="11489" y="6328"/>
                    <a:pt x="11495" y="6287"/>
                    <a:pt x="11495" y="6253"/>
                  </a:cubicBezTo>
                  <a:cubicBezTo>
                    <a:pt x="11605" y="5273"/>
                    <a:pt x="11287" y="4385"/>
                    <a:pt x="10925" y="3510"/>
                  </a:cubicBezTo>
                  <a:cubicBezTo>
                    <a:pt x="10890" y="3426"/>
                    <a:pt x="10842" y="3350"/>
                    <a:pt x="10794" y="3280"/>
                  </a:cubicBezTo>
                  <a:cubicBezTo>
                    <a:pt x="10592" y="2975"/>
                    <a:pt x="10390" y="2676"/>
                    <a:pt x="10182" y="2378"/>
                  </a:cubicBezTo>
                  <a:cubicBezTo>
                    <a:pt x="10134" y="2308"/>
                    <a:pt x="10079" y="2231"/>
                    <a:pt x="10015" y="2176"/>
                  </a:cubicBezTo>
                  <a:cubicBezTo>
                    <a:pt x="9592" y="1808"/>
                    <a:pt x="9168" y="1439"/>
                    <a:pt x="8745" y="1078"/>
                  </a:cubicBezTo>
                  <a:cubicBezTo>
                    <a:pt x="8688" y="1029"/>
                    <a:pt x="8633" y="981"/>
                    <a:pt x="8572" y="953"/>
                  </a:cubicBezTo>
                  <a:cubicBezTo>
                    <a:pt x="7883" y="593"/>
                    <a:pt x="7175" y="279"/>
                    <a:pt x="6390" y="196"/>
                  </a:cubicBezTo>
                  <a:cubicBezTo>
                    <a:pt x="5960" y="154"/>
                    <a:pt x="5530" y="106"/>
                    <a:pt x="5098" y="51"/>
                  </a:cubicBezTo>
                  <a:cubicBezTo>
                    <a:pt x="4849" y="18"/>
                    <a:pt x="4602" y="0"/>
                    <a:pt x="4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2827632" y="4181022"/>
              <a:ext cx="93715" cy="91793"/>
            </a:xfrm>
            <a:custGeom>
              <a:avLst/>
              <a:gdLst/>
              <a:ahLst/>
              <a:cxnLst/>
              <a:rect l="l" t="t" r="r" b="b"/>
              <a:pathLst>
                <a:path w="4194" h="4108" extrusionOk="0">
                  <a:moveTo>
                    <a:pt x="1907" y="0"/>
                  </a:moveTo>
                  <a:cubicBezTo>
                    <a:pt x="1855" y="0"/>
                    <a:pt x="1803" y="1"/>
                    <a:pt x="1750" y="4"/>
                  </a:cubicBezTo>
                  <a:cubicBezTo>
                    <a:pt x="1180" y="24"/>
                    <a:pt x="638" y="143"/>
                    <a:pt x="180" y="518"/>
                  </a:cubicBezTo>
                  <a:cubicBezTo>
                    <a:pt x="20" y="643"/>
                    <a:pt x="0" y="684"/>
                    <a:pt x="145" y="844"/>
                  </a:cubicBezTo>
                  <a:cubicBezTo>
                    <a:pt x="327" y="1046"/>
                    <a:pt x="507" y="1240"/>
                    <a:pt x="693" y="1435"/>
                  </a:cubicBezTo>
                  <a:cubicBezTo>
                    <a:pt x="1507" y="2288"/>
                    <a:pt x="2327" y="3136"/>
                    <a:pt x="3145" y="3990"/>
                  </a:cubicBezTo>
                  <a:cubicBezTo>
                    <a:pt x="3180" y="4025"/>
                    <a:pt x="3235" y="4060"/>
                    <a:pt x="3285" y="4088"/>
                  </a:cubicBezTo>
                  <a:cubicBezTo>
                    <a:pt x="3314" y="4101"/>
                    <a:pt x="3343" y="4107"/>
                    <a:pt x="3371" y="4107"/>
                  </a:cubicBezTo>
                  <a:cubicBezTo>
                    <a:pt x="3476" y="4107"/>
                    <a:pt x="3564" y="4021"/>
                    <a:pt x="3569" y="3900"/>
                  </a:cubicBezTo>
                  <a:cubicBezTo>
                    <a:pt x="3577" y="3838"/>
                    <a:pt x="3590" y="3768"/>
                    <a:pt x="3619" y="3720"/>
                  </a:cubicBezTo>
                  <a:cubicBezTo>
                    <a:pt x="3834" y="3371"/>
                    <a:pt x="3994" y="3005"/>
                    <a:pt x="4062" y="2601"/>
                  </a:cubicBezTo>
                  <a:cubicBezTo>
                    <a:pt x="4194" y="1823"/>
                    <a:pt x="4027" y="1130"/>
                    <a:pt x="3452" y="573"/>
                  </a:cubicBezTo>
                  <a:cubicBezTo>
                    <a:pt x="3000" y="179"/>
                    <a:pt x="2477" y="0"/>
                    <a:pt x="1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" name="Importanc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587" y="1608914"/>
            <a:ext cx="609600" cy="6096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0170" y="289555"/>
            <a:ext cx="6777900" cy="1542300"/>
          </a:xfrm>
        </p:spPr>
        <p:txBody>
          <a:bodyPr/>
          <a:lstStyle/>
          <a:p>
            <a:r>
              <a:rPr lang="es-MX" dirty="0" smtClean="0"/>
              <a:t>IMPORTANCIA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 Battle of Puebla History Lesson by Slidesgo">
  <a:themeElements>
    <a:clrScheme name="Simple Light">
      <a:dk1>
        <a:srgbClr val="221811"/>
      </a:dk1>
      <a:lt1>
        <a:srgbClr val="FFFFFF"/>
      </a:lt1>
      <a:dk2>
        <a:srgbClr val="4B3A27"/>
      </a:dk2>
      <a:lt2>
        <a:srgbClr val="E25F3C"/>
      </a:lt2>
      <a:accent1>
        <a:srgbClr val="97744D"/>
      </a:accent1>
      <a:accent2>
        <a:srgbClr val="1D955B"/>
      </a:accent2>
      <a:accent3>
        <a:srgbClr val="B79D7F"/>
      </a:accent3>
      <a:accent4>
        <a:srgbClr val="FFFFFF"/>
      </a:accent4>
      <a:accent5>
        <a:srgbClr val="FFFFFF"/>
      </a:accent5>
      <a:accent6>
        <a:srgbClr val="FFFFFF"/>
      </a:accent6>
      <a:hlink>
        <a:srgbClr val="22181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87</Words>
  <Application>Microsoft Office PowerPoint</Application>
  <PresentationFormat>Presentación en pantalla (16:9)</PresentationFormat>
  <Paragraphs>43</Paragraphs>
  <Slides>15</Slides>
  <Notes>15</Notes>
  <HiddenSlides>0</HiddenSlides>
  <MMClips>13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Bellota Text</vt:lpstr>
      <vt:lpstr>Proxima Nova</vt:lpstr>
      <vt:lpstr>Proxima Nova Semibold</vt:lpstr>
      <vt:lpstr>Roboto Condensed Light</vt:lpstr>
      <vt:lpstr>Rubik Mono One</vt:lpstr>
      <vt:lpstr>Vollkorn SC</vt:lpstr>
      <vt:lpstr>The Battle of Puebla History Lesson by Slidesgo</vt:lpstr>
      <vt:lpstr>Slidesgo Final Pages</vt:lpstr>
      <vt:lpstr> Batalla de Puebla</vt:lpstr>
      <vt:lpstr>LA BATALLA DE PUEBLA</vt:lpstr>
      <vt:lpstr>Antecedentes clave</vt:lpstr>
      <vt:lpstr>Introducción</vt:lpstr>
      <vt:lpstr>Antecedentes a la batalla</vt:lpstr>
      <vt:lpstr>Más sucesos importantes</vt:lpstr>
      <vt:lpstr>Inglaterra</vt:lpstr>
      <vt:lpstr>Sucesos importantes</vt:lpstr>
      <vt:lpstr>Presentación de PowerPoint</vt:lpstr>
      <vt:lpstr>Presentación de PowerPoint</vt:lpstr>
      <vt:lpstr>Presentación de PowerPoint</vt:lpstr>
      <vt:lpstr>6,048</vt:lpstr>
      <vt:lpstr>La batalla de puebla</vt:lpstr>
      <vt:lpstr>La batalla y su significado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Batalla de Puebla</dc:title>
  <dc:creator>IGI 29</dc:creator>
  <cp:lastModifiedBy>Aaron Pizarro</cp:lastModifiedBy>
  <cp:revision>14</cp:revision>
  <dcterms:modified xsi:type="dcterms:W3CDTF">2022-05-14T18:13:42Z</dcterms:modified>
</cp:coreProperties>
</file>