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4" r:id="rId4"/>
    <p:sldId id="263" r:id="rId5"/>
    <p:sldId id="262" r:id="rId6"/>
    <p:sldId id="261" r:id="rId7"/>
  </p:sldIdLst>
  <p:sldSz cx="6858000" cy="9144000" type="letter"/>
  <p:notesSz cx="6858000" cy="9144000"/>
  <p:defaultTextStyle>
    <a:defPPr>
      <a:defRPr lang="es-MX"/>
    </a:defPPr>
    <a:lvl1pPr marL="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4" autoAdjust="0"/>
    <p:restoredTop sz="94085" autoAdjust="0"/>
  </p:normalViewPr>
  <p:slideViewPr>
    <p:cSldViewPr snapToGrid="0">
      <p:cViewPr>
        <p:scale>
          <a:sx n="91" d="100"/>
          <a:sy n="91" d="100"/>
        </p:scale>
        <p:origin x="-2670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36C5-368E-4E4B-A4C8-4AE58FE60C81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0BC86-3084-4EB1-A27A-90A0B1033B4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103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0BC86-3084-4EB1-A27A-90A0B1033B44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246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381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85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023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577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130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090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55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950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693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177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04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082D-C7ED-457E-9F4C-29E526B6D3AA}" type="datetimeFigureOut">
              <a:rPr lang="es-MX" smtClean="0"/>
              <a:t>15/12/2020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9C21-C298-49B2-904A-48101D5F40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101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68" y="0"/>
            <a:ext cx="6991249" cy="92707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2152" y="819806"/>
            <a:ext cx="5360276" cy="4130565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     </a:t>
            </a:r>
            <a:br>
              <a:rPr lang="es-MX" dirty="0" smtClean="0"/>
            </a:b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859324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371316" y="1690143"/>
            <a:ext cx="4288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Bernard MT Condensed" pitchFamily="18" charset="0"/>
              </a:rPr>
              <a:t>MAMA</a:t>
            </a:r>
          </a:p>
          <a:p>
            <a:pPr algn="ctr"/>
            <a:endParaRPr lang="es-MX" sz="1400" dirty="0">
              <a:latin typeface="Bernard MT Condensed" pitchFamily="18" charset="0"/>
            </a:endParaRPr>
          </a:p>
          <a:p>
            <a:pPr algn="ctr"/>
            <a:endParaRPr lang="es-MX" sz="1400" dirty="0">
              <a:latin typeface="Bernard MT Condensed" pitchFamily="18" charset="0"/>
            </a:endParaRPr>
          </a:p>
          <a:p>
            <a:pPr algn="ctr"/>
            <a:r>
              <a:rPr lang="es-MX" sz="1400" dirty="0" smtClean="0">
                <a:latin typeface="Bernard MT Condensed" pitchFamily="18" charset="0"/>
              </a:rPr>
              <a:t>Te deseo una </a:t>
            </a:r>
            <a:r>
              <a:rPr lang="es-MX" sz="1400" dirty="0">
                <a:latin typeface="Bernard MT Condensed" pitchFamily="18" charset="0"/>
              </a:rPr>
              <a:t> </a:t>
            </a:r>
            <a:r>
              <a:rPr lang="es-MX" sz="1400" dirty="0" smtClean="0">
                <a:latin typeface="Bernard MT Condensed" pitchFamily="18" charset="0"/>
              </a:rPr>
              <a:t>Feliz  Navidad.</a:t>
            </a:r>
            <a:endParaRPr lang="es-MX" sz="1400" dirty="0">
              <a:latin typeface="Bernard MT Condensed" pitchFamily="18" charset="0"/>
            </a:endParaRPr>
          </a:p>
        </p:txBody>
      </p:sp>
      <p:pic>
        <p:nvPicPr>
          <p:cNvPr id="1036" name="Picture 12" descr="Gifs navideños: Coronas navideñas | Gif feliz navidad, Gráficos de navidad,  Escenas de navida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37" y="3537718"/>
            <a:ext cx="40767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13723" y="2787306"/>
            <a:ext cx="261492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MX" sz="1400" dirty="0" smtClean="0">
                <a:latin typeface="Bernard MT Condensed" pitchFamily="18" charset="0"/>
              </a:rPr>
              <a:t>TE QUIERO MUCHO</a:t>
            </a:r>
            <a:endParaRPr lang="es-MX" sz="14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73461"/>
      </p:ext>
    </p:extLst>
  </p:cSld>
  <p:clrMapOvr>
    <a:masterClrMapping/>
  </p:clrMapOvr>
  <p:transition spd="slow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"/>
            <a:ext cx="6858000" cy="91287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41357"/>
          </a:xfrm>
        </p:spPr>
        <p:txBody>
          <a:bodyPr>
            <a:normAutofit/>
          </a:bodyPr>
          <a:lstStyle/>
          <a:p>
            <a:pPr algn="ctr"/>
            <a:r>
              <a:rPr lang="es-MX" sz="1800" dirty="0" smtClean="0">
                <a:latin typeface="Bernard MT Condensed" pitchFamily="18" charset="0"/>
              </a:rPr>
              <a:t>PAPA</a:t>
            </a:r>
            <a:endParaRPr lang="es-MX" sz="1800" dirty="0">
              <a:latin typeface="Bernard MT Condensed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45882" y="1701842"/>
            <a:ext cx="2166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latin typeface="Bernard MT Condensed" pitchFamily="18" charset="0"/>
              </a:rPr>
              <a:t>Te deseo una  Feliz  Navidad.</a:t>
            </a:r>
            <a:endParaRPr lang="es-MX" sz="1400" dirty="0">
              <a:latin typeface="Bernard MT Condensed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69" y="2627587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754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600" dirty="0" smtClean="0">
                <a:latin typeface="Bernard MT Condensed" pitchFamily="18" charset="0"/>
              </a:rPr>
              <a:t>PAOLO</a:t>
            </a:r>
            <a:endParaRPr lang="es-MX" sz="1600" dirty="0">
              <a:latin typeface="Bernard MT Condensed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489" y="1744717"/>
            <a:ext cx="5866250" cy="6491234"/>
          </a:xfrm>
        </p:spPr>
        <p:txBody>
          <a:bodyPr/>
          <a:lstStyle/>
          <a:p>
            <a:pPr algn="ctr"/>
            <a:r>
              <a:rPr lang="es-MX" dirty="0" smtClean="0"/>
              <a:t>TE DESEO UNA FELIZ NAVIDAD</a:t>
            </a:r>
          </a:p>
        </p:txBody>
      </p:sp>
      <p:pic>
        <p:nvPicPr>
          <p:cNvPr id="3074" name="Picture 2" descr="GIFS HERMOSOS: COSAS NAVIDEÑAS ENCONTRADAS EN LA WEB | Tarjetas feliz  navidad, Gif feliz navidad, Felicitaciones navida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480441"/>
            <a:ext cx="5057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7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92"/>
            <a:ext cx="6858000" cy="91260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Berlin Sans FB" pitchFamily="34" charset="0"/>
              </a:rPr>
              <a:t>JIMENA</a:t>
            </a:r>
            <a:endParaRPr lang="es-MX" dirty="0">
              <a:latin typeface="Berlin Sans FB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488" y="1881352"/>
            <a:ext cx="5915025" cy="6354599"/>
          </a:xfrm>
        </p:spPr>
        <p:txBody>
          <a:bodyPr/>
          <a:lstStyle/>
          <a:p>
            <a:pPr algn="ctr"/>
            <a:r>
              <a:rPr lang="es-MX" dirty="0" smtClean="0"/>
              <a:t>TE DESEO UNA FELIZ NAVIDAD </a:t>
            </a:r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50606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23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 smtClean="0">
                <a:latin typeface="Franklin Gothic Medium Cond" pitchFamily="34" charset="0"/>
              </a:rPr>
              <a:t>ABUELO</a:t>
            </a:r>
            <a:endParaRPr lang="es-MX" sz="2400" dirty="0">
              <a:latin typeface="Franklin Gothic Medium Cond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488" y="1797269"/>
            <a:ext cx="5915025" cy="6438682"/>
          </a:xfrm>
        </p:spPr>
        <p:txBody>
          <a:bodyPr/>
          <a:lstStyle/>
          <a:p>
            <a:pPr algn="ctr"/>
            <a:r>
              <a:rPr lang="es-MX" dirty="0"/>
              <a:t>TE DESEO UNA </a:t>
            </a:r>
            <a:r>
              <a:rPr lang="es-MX" dirty="0" smtClean="0"/>
              <a:t>FELIZNAVIDAD </a:t>
            </a:r>
            <a:endParaRPr lang="es-MX" dirty="0"/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418161"/>
            <a:ext cx="3295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20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488" y="3195145"/>
            <a:ext cx="5915025" cy="5040806"/>
          </a:xfrm>
        </p:spPr>
        <p:txBody>
          <a:bodyPr/>
          <a:lstStyle/>
          <a:p>
            <a:pPr algn="ctr"/>
            <a:r>
              <a:rPr lang="es-MX" dirty="0"/>
              <a:t>TE DESEO </a:t>
            </a:r>
            <a:r>
              <a:rPr lang="es-MX" dirty="0" smtClean="0"/>
              <a:t>UNA FELIZ </a:t>
            </a:r>
            <a:r>
              <a:rPr lang="es-MX" dirty="0"/>
              <a:t>NAVIDAD 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2217683" y="2301766"/>
            <a:ext cx="246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Ink Free" pitchFamily="66" charset="0"/>
              </a:rPr>
              <a:t>ABUELA</a:t>
            </a:r>
            <a:endParaRPr lang="es-MX" sz="2000" b="1" dirty="0">
              <a:latin typeface="Ink Free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406134"/>
            <a:ext cx="3295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952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41</Words>
  <Application>Microsoft Office PowerPoint</Application>
  <PresentationFormat>Carta (216 x 279 mm)</PresentationFormat>
  <Paragraphs>17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                </vt:lpstr>
      <vt:lpstr>PAPA</vt:lpstr>
      <vt:lpstr>PAOLO</vt:lpstr>
      <vt:lpstr>JIMENA</vt:lpstr>
      <vt:lpstr>ABUELO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LUCYANA TORRES CARBAJAL</dc:creator>
  <cp:lastModifiedBy>CASA</cp:lastModifiedBy>
  <cp:revision>14</cp:revision>
  <dcterms:created xsi:type="dcterms:W3CDTF">2020-12-03T02:53:29Z</dcterms:created>
  <dcterms:modified xsi:type="dcterms:W3CDTF">2020-12-16T01:03:45Z</dcterms:modified>
</cp:coreProperties>
</file>