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2C393C4-1357-42CE-A028-87627AD9F0B0}">
          <p14:sldIdLst>
            <p14:sldId id="256"/>
            <p14:sldId id="260"/>
            <p14:sldId id="258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42A311-94B8-4B35-A4EB-478EE398C797}">
  <a:tblStyle styleId="{BA42A311-94B8-4B35-A4EB-478EE398C7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>
        <p:scale>
          <a:sx n="105" d="100"/>
          <a:sy n="105" d="100"/>
        </p:scale>
        <p:origin x="3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1:23:34.45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2573.34058"/>
      <inkml:brushProperty name="anchorY" value="-1291.3656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a0096992f3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a0096992f3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a009699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a0096992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ga0096992f3_0_1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7" name="Google Shape;3457;ga0096992f3_0_1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ga0af79d061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7" name="Google Shape;4297;ga0af79d061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ga0af79d061_0_3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5" name="Google Shape;4335;ga0af79d061_0_3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" name="Google Shape;4922;ga0af79d061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3" name="Google Shape;4923;ga0af79d061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" name="Google Shape;5248;ga0af79d061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9" name="Google Shape;5249;ga0af79d061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ga0af79d061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7" name="Google Shape;5277;ga0af79d061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938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1875" y="1284250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33700" y="3066656"/>
            <a:ext cx="333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450" y="6987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4400" y="166650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143025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92825" y="362425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793725" y="2631350"/>
            <a:ext cx="237400" cy="261375"/>
          </a:xfrm>
          <a:custGeom>
            <a:avLst/>
            <a:gdLst/>
            <a:ahLst/>
            <a:cxnLst/>
            <a:rect l="l" t="t" r="r" b="b"/>
            <a:pathLst>
              <a:path w="9496" h="10455" extrusionOk="0">
                <a:moveTo>
                  <a:pt x="4657" y="0"/>
                </a:moveTo>
                <a:lnTo>
                  <a:pt x="3432" y="4028"/>
                </a:lnTo>
                <a:lnTo>
                  <a:pt x="3432" y="4028"/>
                </a:lnTo>
                <a:lnTo>
                  <a:pt x="0" y="3995"/>
                </a:lnTo>
                <a:lnTo>
                  <a:pt x="2795" y="6126"/>
                </a:lnTo>
                <a:lnTo>
                  <a:pt x="2795" y="6126"/>
                </a:lnTo>
                <a:lnTo>
                  <a:pt x="1507" y="10363"/>
                </a:lnTo>
                <a:lnTo>
                  <a:pt x="4877" y="7715"/>
                </a:lnTo>
                <a:lnTo>
                  <a:pt x="4877" y="7715"/>
                </a:lnTo>
                <a:lnTo>
                  <a:pt x="8469" y="10454"/>
                </a:lnTo>
                <a:lnTo>
                  <a:pt x="6892" y="6131"/>
                </a:lnTo>
                <a:lnTo>
                  <a:pt x="9496" y="4086"/>
                </a:lnTo>
                <a:lnTo>
                  <a:pt x="6135" y="4054"/>
                </a:lnTo>
                <a:lnTo>
                  <a:pt x="6135" y="4054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451825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1475" y="305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59825" y="233017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23750" y="1569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266775" y="3265325"/>
            <a:ext cx="173500" cy="187775"/>
          </a:xfrm>
          <a:custGeom>
            <a:avLst/>
            <a:gdLst/>
            <a:ahLst/>
            <a:cxnLst/>
            <a:rect l="l" t="t" r="r" b="b"/>
            <a:pathLst>
              <a:path w="6940" h="7511" extrusionOk="0">
                <a:moveTo>
                  <a:pt x="3424" y="1"/>
                </a:moveTo>
                <a:lnTo>
                  <a:pt x="2547" y="2888"/>
                </a:lnTo>
                <a:lnTo>
                  <a:pt x="2547" y="2888"/>
                </a:lnTo>
                <a:lnTo>
                  <a:pt x="0" y="2854"/>
                </a:lnTo>
                <a:lnTo>
                  <a:pt x="2081" y="4420"/>
                </a:lnTo>
                <a:lnTo>
                  <a:pt x="2081" y="4420"/>
                </a:lnTo>
                <a:lnTo>
                  <a:pt x="1141" y="7510"/>
                </a:lnTo>
                <a:lnTo>
                  <a:pt x="3607" y="5569"/>
                </a:lnTo>
                <a:lnTo>
                  <a:pt x="3607" y="5569"/>
                </a:lnTo>
                <a:lnTo>
                  <a:pt x="6186" y="7510"/>
                </a:lnTo>
                <a:lnTo>
                  <a:pt x="5053" y="4430"/>
                </a:lnTo>
                <a:lnTo>
                  <a:pt x="6939" y="2945"/>
                </a:lnTo>
                <a:lnTo>
                  <a:pt x="4495" y="2913"/>
                </a:lnTo>
                <a:lnTo>
                  <a:pt x="4495" y="2913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28212" y="304187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729800" y="1402625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3825" y="12362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793725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519500" y="1008325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429150" y="396512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444600" y="1200325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22463" y="2645088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17475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6725" y="6190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386025" y="4950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1" y="1"/>
                  <a:pt x="1" y="1918"/>
                  <a:pt x="1233" y="1918"/>
                </a:cubicBezTo>
                <a:cubicBezTo>
                  <a:pt x="2466" y="1918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387425" y="20970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550300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59175" y="109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999425" y="539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-205375" y="4970375"/>
            <a:ext cx="62225" cy="47400"/>
          </a:xfrm>
          <a:custGeom>
            <a:avLst/>
            <a:gdLst/>
            <a:ahLst/>
            <a:cxnLst/>
            <a:rect l="l" t="t" r="r" b="b"/>
            <a:pathLst>
              <a:path w="2489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88" y="1895"/>
                  <a:pt x="2488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628950" y="4808325"/>
            <a:ext cx="61650" cy="47950"/>
          </a:xfrm>
          <a:custGeom>
            <a:avLst/>
            <a:gdLst/>
            <a:ahLst/>
            <a:cxnLst/>
            <a:rect l="l" t="t" r="r" b="b"/>
            <a:pathLst>
              <a:path w="2466" h="1918" extrusionOk="0">
                <a:moveTo>
                  <a:pt x="1233" y="0"/>
                </a:moveTo>
                <a:cubicBezTo>
                  <a:pt x="1" y="0"/>
                  <a:pt x="1" y="1918"/>
                  <a:pt x="1233" y="1918"/>
                </a:cubicBezTo>
                <a:cubicBezTo>
                  <a:pt x="2466" y="1918"/>
                  <a:pt x="2466" y="0"/>
                  <a:pt x="12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7293525" y="30975"/>
            <a:ext cx="708750" cy="698750"/>
            <a:chOff x="6836325" y="30975"/>
            <a:chExt cx="708750" cy="698750"/>
          </a:xfrm>
        </p:grpSpPr>
        <p:sp>
          <p:nvSpPr>
            <p:cNvPr id="39" name="Google Shape;39;p2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49125" y="4425575"/>
            <a:ext cx="711050" cy="699175"/>
            <a:chOff x="6291925" y="4425575"/>
            <a:chExt cx="711050" cy="699175"/>
          </a:xfrm>
        </p:grpSpPr>
        <p:sp>
          <p:nvSpPr>
            <p:cNvPr id="60" name="Google Shape;60;p2"/>
            <p:cNvSpPr/>
            <p:nvPr/>
          </p:nvSpPr>
          <p:spPr>
            <a:xfrm>
              <a:off x="6628050" y="4425575"/>
              <a:ext cx="43950" cy="699175"/>
            </a:xfrm>
            <a:custGeom>
              <a:avLst/>
              <a:gdLst/>
              <a:ahLst/>
              <a:cxnLst/>
              <a:rect l="l" t="t" r="r" b="b"/>
              <a:pathLst>
                <a:path w="1758" h="27967" extrusionOk="0">
                  <a:moveTo>
                    <a:pt x="548" y="0"/>
                  </a:moveTo>
                  <a:cubicBezTo>
                    <a:pt x="263" y="0"/>
                    <a:pt x="0" y="189"/>
                    <a:pt x="46" y="565"/>
                  </a:cubicBezTo>
                  <a:cubicBezTo>
                    <a:pt x="616" y="9513"/>
                    <a:pt x="251" y="18460"/>
                    <a:pt x="251" y="27385"/>
                  </a:cubicBezTo>
                  <a:cubicBezTo>
                    <a:pt x="251" y="27773"/>
                    <a:pt x="536" y="27967"/>
                    <a:pt x="822" y="27967"/>
                  </a:cubicBezTo>
                  <a:cubicBezTo>
                    <a:pt x="1107" y="27967"/>
                    <a:pt x="1392" y="27773"/>
                    <a:pt x="1392" y="27385"/>
                  </a:cubicBezTo>
                  <a:cubicBezTo>
                    <a:pt x="1392" y="18460"/>
                    <a:pt x="1758" y="9513"/>
                    <a:pt x="1187" y="565"/>
                  </a:cubicBezTo>
                  <a:cubicBezTo>
                    <a:pt x="1141" y="189"/>
                    <a:pt x="833" y="0"/>
                    <a:pt x="54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91925" y="4755450"/>
              <a:ext cx="711050" cy="38625"/>
            </a:xfrm>
            <a:custGeom>
              <a:avLst/>
              <a:gdLst/>
              <a:ahLst/>
              <a:cxnLst/>
              <a:rect l="l" t="t" r="r" b="b"/>
              <a:pathLst>
                <a:path w="28442" h="1545" extrusionOk="0">
                  <a:moveTo>
                    <a:pt x="12162" y="1"/>
                  </a:moveTo>
                  <a:cubicBezTo>
                    <a:pt x="8353" y="1"/>
                    <a:pt x="4545" y="70"/>
                    <a:pt x="754" y="312"/>
                  </a:cubicBezTo>
                  <a:cubicBezTo>
                    <a:pt x="1" y="403"/>
                    <a:pt x="1" y="1545"/>
                    <a:pt x="754" y="1545"/>
                  </a:cubicBezTo>
                  <a:cubicBezTo>
                    <a:pt x="4873" y="1240"/>
                    <a:pt x="9011" y="1158"/>
                    <a:pt x="13148" y="1158"/>
                  </a:cubicBezTo>
                  <a:cubicBezTo>
                    <a:pt x="17999" y="1158"/>
                    <a:pt x="22849" y="1271"/>
                    <a:pt x="27665" y="1271"/>
                  </a:cubicBezTo>
                  <a:cubicBezTo>
                    <a:pt x="28441" y="1271"/>
                    <a:pt x="28441" y="130"/>
                    <a:pt x="27665" y="130"/>
                  </a:cubicBezTo>
                  <a:cubicBezTo>
                    <a:pt x="22522" y="130"/>
                    <a:pt x="17341" y="1"/>
                    <a:pt x="121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85325" y="4526575"/>
              <a:ext cx="521450" cy="499575"/>
            </a:xfrm>
            <a:custGeom>
              <a:avLst/>
              <a:gdLst/>
              <a:ahLst/>
              <a:cxnLst/>
              <a:rect l="l" t="t" r="r" b="b"/>
              <a:pathLst>
                <a:path w="20858" h="19983" extrusionOk="0">
                  <a:moveTo>
                    <a:pt x="898" y="1"/>
                  </a:moveTo>
                  <a:cubicBezTo>
                    <a:pt x="421" y="1"/>
                    <a:pt x="0" y="536"/>
                    <a:pt x="442" y="908"/>
                  </a:cubicBezTo>
                  <a:cubicBezTo>
                    <a:pt x="7198" y="6911"/>
                    <a:pt x="13293" y="13462"/>
                    <a:pt x="19570" y="19830"/>
                  </a:cubicBezTo>
                  <a:cubicBezTo>
                    <a:pt x="19697" y="19937"/>
                    <a:pt x="19838" y="19982"/>
                    <a:pt x="19973" y="19982"/>
                  </a:cubicBezTo>
                  <a:cubicBezTo>
                    <a:pt x="20446" y="19982"/>
                    <a:pt x="20857" y="19429"/>
                    <a:pt x="20414" y="18985"/>
                  </a:cubicBezTo>
                  <a:cubicBezTo>
                    <a:pt x="14137" y="12617"/>
                    <a:pt x="8043" y="6043"/>
                    <a:pt x="1309" y="154"/>
                  </a:cubicBezTo>
                  <a:cubicBezTo>
                    <a:pt x="1181" y="46"/>
                    <a:pt x="1037" y="1"/>
                    <a:pt x="89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92225" y="4521775"/>
              <a:ext cx="512375" cy="507625"/>
            </a:xfrm>
            <a:custGeom>
              <a:avLst/>
              <a:gdLst/>
              <a:ahLst/>
              <a:cxnLst/>
              <a:rect l="l" t="t" r="r" b="b"/>
              <a:pathLst>
                <a:path w="20495" h="20305" extrusionOk="0">
                  <a:moveTo>
                    <a:pt x="19627" y="1"/>
                  </a:moveTo>
                  <a:cubicBezTo>
                    <a:pt x="19509" y="1"/>
                    <a:pt x="19392" y="43"/>
                    <a:pt x="19294" y="141"/>
                  </a:cubicBezTo>
                  <a:cubicBezTo>
                    <a:pt x="12902" y="6532"/>
                    <a:pt x="6260" y="12604"/>
                    <a:pt x="349" y="19360"/>
                  </a:cubicBezTo>
                  <a:cubicBezTo>
                    <a:pt x="0" y="19726"/>
                    <a:pt x="409" y="20304"/>
                    <a:pt x="836" y="20304"/>
                  </a:cubicBezTo>
                  <a:cubicBezTo>
                    <a:pt x="968" y="20304"/>
                    <a:pt x="1102" y="20248"/>
                    <a:pt x="1216" y="20113"/>
                  </a:cubicBezTo>
                  <a:cubicBezTo>
                    <a:pt x="7105" y="13380"/>
                    <a:pt x="13770" y="7285"/>
                    <a:pt x="20047" y="1008"/>
                  </a:cubicBezTo>
                  <a:cubicBezTo>
                    <a:pt x="20495" y="561"/>
                    <a:pt x="20057" y="1"/>
                    <a:pt x="1962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46100" y="4464000"/>
              <a:ext cx="122775" cy="101000"/>
            </a:xfrm>
            <a:custGeom>
              <a:avLst/>
              <a:gdLst/>
              <a:ahLst/>
              <a:cxnLst/>
              <a:rect l="l" t="t" r="r" b="b"/>
              <a:pathLst>
                <a:path w="4911" h="4040" extrusionOk="0">
                  <a:moveTo>
                    <a:pt x="958" y="1"/>
                  </a:moveTo>
                  <a:cubicBezTo>
                    <a:pt x="413" y="1"/>
                    <a:pt x="0" y="797"/>
                    <a:pt x="585" y="1128"/>
                  </a:cubicBezTo>
                  <a:cubicBezTo>
                    <a:pt x="1817" y="1699"/>
                    <a:pt x="2662" y="2931"/>
                    <a:pt x="3620" y="3890"/>
                  </a:cubicBezTo>
                  <a:cubicBezTo>
                    <a:pt x="3745" y="3995"/>
                    <a:pt x="3883" y="4040"/>
                    <a:pt x="4017" y="4040"/>
                  </a:cubicBezTo>
                  <a:cubicBezTo>
                    <a:pt x="4493" y="4040"/>
                    <a:pt x="4911" y="3468"/>
                    <a:pt x="4465" y="3023"/>
                  </a:cubicBezTo>
                  <a:cubicBezTo>
                    <a:pt x="3438" y="1996"/>
                    <a:pt x="2479" y="740"/>
                    <a:pt x="1247" y="78"/>
                  </a:cubicBezTo>
                  <a:cubicBezTo>
                    <a:pt x="1149" y="25"/>
                    <a:pt x="1052" y="1"/>
                    <a:pt x="95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25450" y="4464000"/>
              <a:ext cx="120575" cy="101000"/>
            </a:xfrm>
            <a:custGeom>
              <a:avLst/>
              <a:gdLst/>
              <a:ahLst/>
              <a:cxnLst/>
              <a:rect l="l" t="t" r="r" b="b"/>
              <a:pathLst>
                <a:path w="4823" h="4040" extrusionOk="0">
                  <a:moveTo>
                    <a:pt x="3970" y="1"/>
                  </a:moveTo>
                  <a:cubicBezTo>
                    <a:pt x="3880" y="1"/>
                    <a:pt x="3785" y="25"/>
                    <a:pt x="3688" y="78"/>
                  </a:cubicBezTo>
                  <a:cubicBezTo>
                    <a:pt x="2432" y="740"/>
                    <a:pt x="1496" y="1996"/>
                    <a:pt x="446" y="3023"/>
                  </a:cubicBezTo>
                  <a:cubicBezTo>
                    <a:pt x="1" y="3468"/>
                    <a:pt x="419" y="4040"/>
                    <a:pt x="851" y="4040"/>
                  </a:cubicBezTo>
                  <a:cubicBezTo>
                    <a:pt x="972" y="4040"/>
                    <a:pt x="1095" y="3995"/>
                    <a:pt x="1200" y="3890"/>
                  </a:cubicBezTo>
                  <a:cubicBezTo>
                    <a:pt x="2158" y="2931"/>
                    <a:pt x="3117" y="1699"/>
                    <a:pt x="4258" y="1128"/>
                  </a:cubicBezTo>
                  <a:cubicBezTo>
                    <a:pt x="4823" y="797"/>
                    <a:pt x="4491" y="1"/>
                    <a:pt x="39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5675" y="4984475"/>
              <a:ext cx="122975" cy="101275"/>
            </a:xfrm>
            <a:custGeom>
              <a:avLst/>
              <a:gdLst/>
              <a:ahLst/>
              <a:cxnLst/>
              <a:rect l="l" t="t" r="r" b="b"/>
              <a:pathLst>
                <a:path w="4919" h="4051" extrusionOk="0">
                  <a:moveTo>
                    <a:pt x="4062" y="0"/>
                  </a:moveTo>
                  <a:cubicBezTo>
                    <a:pt x="3920" y="0"/>
                    <a:pt x="3771" y="56"/>
                    <a:pt x="3637" y="190"/>
                  </a:cubicBezTo>
                  <a:cubicBezTo>
                    <a:pt x="2679" y="1149"/>
                    <a:pt x="1834" y="2290"/>
                    <a:pt x="602" y="2952"/>
                  </a:cubicBezTo>
                  <a:cubicBezTo>
                    <a:pt x="1" y="3272"/>
                    <a:pt x="455" y="4050"/>
                    <a:pt x="1023" y="4050"/>
                  </a:cubicBezTo>
                  <a:cubicBezTo>
                    <a:pt x="1102" y="4050"/>
                    <a:pt x="1183" y="4035"/>
                    <a:pt x="1264" y="4002"/>
                  </a:cubicBezTo>
                  <a:cubicBezTo>
                    <a:pt x="2496" y="3226"/>
                    <a:pt x="3455" y="2084"/>
                    <a:pt x="4482" y="1035"/>
                  </a:cubicBezTo>
                  <a:cubicBezTo>
                    <a:pt x="4919" y="598"/>
                    <a:pt x="4526" y="0"/>
                    <a:pt x="40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25675" y="4984475"/>
              <a:ext cx="120775" cy="101275"/>
            </a:xfrm>
            <a:custGeom>
              <a:avLst/>
              <a:gdLst/>
              <a:ahLst/>
              <a:cxnLst/>
              <a:rect l="l" t="t" r="r" b="b"/>
              <a:pathLst>
                <a:path w="4831" h="4051" extrusionOk="0">
                  <a:moveTo>
                    <a:pt x="816" y="0"/>
                  </a:moveTo>
                  <a:cubicBezTo>
                    <a:pt x="393" y="0"/>
                    <a:pt x="1" y="598"/>
                    <a:pt x="437" y="1035"/>
                  </a:cubicBezTo>
                  <a:cubicBezTo>
                    <a:pt x="1487" y="2084"/>
                    <a:pt x="2423" y="3226"/>
                    <a:pt x="3679" y="4002"/>
                  </a:cubicBezTo>
                  <a:cubicBezTo>
                    <a:pt x="3759" y="4035"/>
                    <a:pt x="3839" y="4050"/>
                    <a:pt x="3915" y="4050"/>
                  </a:cubicBezTo>
                  <a:cubicBezTo>
                    <a:pt x="4462" y="4050"/>
                    <a:pt x="4830" y="3272"/>
                    <a:pt x="4249" y="2952"/>
                  </a:cubicBezTo>
                  <a:cubicBezTo>
                    <a:pt x="3108" y="2290"/>
                    <a:pt x="2149" y="1149"/>
                    <a:pt x="1191" y="190"/>
                  </a:cubicBezTo>
                  <a:cubicBezTo>
                    <a:pt x="1078" y="56"/>
                    <a:pt x="946" y="0"/>
                    <a:pt x="8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32650" y="4759500"/>
              <a:ext cx="110825" cy="108700"/>
            </a:xfrm>
            <a:custGeom>
              <a:avLst/>
              <a:gdLst/>
              <a:ahLst/>
              <a:cxnLst/>
              <a:rect l="l" t="t" r="r" b="b"/>
              <a:pathLst>
                <a:path w="4433" h="4348" extrusionOk="0">
                  <a:moveTo>
                    <a:pt x="3562" y="1"/>
                  </a:moveTo>
                  <a:cubicBezTo>
                    <a:pt x="3439" y="1"/>
                    <a:pt x="3316" y="45"/>
                    <a:pt x="3211" y="150"/>
                  </a:cubicBezTo>
                  <a:cubicBezTo>
                    <a:pt x="2161" y="1200"/>
                    <a:pt x="928" y="2159"/>
                    <a:pt x="266" y="3483"/>
                  </a:cubicBezTo>
                  <a:cubicBezTo>
                    <a:pt x="0" y="3937"/>
                    <a:pt x="368" y="4348"/>
                    <a:pt x="750" y="4348"/>
                  </a:cubicBezTo>
                  <a:cubicBezTo>
                    <a:pt x="925" y="4348"/>
                    <a:pt x="1103" y="4261"/>
                    <a:pt x="1225" y="4053"/>
                  </a:cubicBezTo>
                  <a:cubicBezTo>
                    <a:pt x="1887" y="2821"/>
                    <a:pt x="3028" y="1953"/>
                    <a:pt x="3987" y="1018"/>
                  </a:cubicBezTo>
                  <a:cubicBezTo>
                    <a:pt x="4433" y="572"/>
                    <a:pt x="4001" y="1"/>
                    <a:pt x="35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32650" y="4682275"/>
              <a:ext cx="110625" cy="107375"/>
            </a:xfrm>
            <a:custGeom>
              <a:avLst/>
              <a:gdLst/>
              <a:ahLst/>
              <a:cxnLst/>
              <a:rect l="l" t="t" r="r" b="b"/>
              <a:pathLst>
                <a:path w="4425" h="4295" extrusionOk="0">
                  <a:moveTo>
                    <a:pt x="750" y="0"/>
                  </a:moveTo>
                  <a:cubicBezTo>
                    <a:pt x="368" y="0"/>
                    <a:pt x="0" y="411"/>
                    <a:pt x="266" y="865"/>
                  </a:cubicBezTo>
                  <a:cubicBezTo>
                    <a:pt x="928" y="2189"/>
                    <a:pt x="2161" y="3148"/>
                    <a:pt x="3211" y="4107"/>
                  </a:cubicBezTo>
                  <a:cubicBezTo>
                    <a:pt x="3323" y="4239"/>
                    <a:pt x="3455" y="4294"/>
                    <a:pt x="3586" y="4294"/>
                  </a:cubicBezTo>
                  <a:cubicBezTo>
                    <a:pt x="4016" y="4294"/>
                    <a:pt x="4425" y="3698"/>
                    <a:pt x="3987" y="3330"/>
                  </a:cubicBezTo>
                  <a:cubicBezTo>
                    <a:pt x="3028" y="2395"/>
                    <a:pt x="1887" y="1527"/>
                    <a:pt x="1225" y="295"/>
                  </a:cubicBezTo>
                  <a:cubicBezTo>
                    <a:pt x="1103" y="87"/>
                    <a:pt x="925" y="0"/>
                    <a:pt x="75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851425" y="4759500"/>
              <a:ext cx="110275" cy="108700"/>
            </a:xfrm>
            <a:custGeom>
              <a:avLst/>
              <a:gdLst/>
              <a:ahLst/>
              <a:cxnLst/>
              <a:rect l="l" t="t" r="r" b="b"/>
              <a:pathLst>
                <a:path w="4411" h="4348" extrusionOk="0">
                  <a:moveTo>
                    <a:pt x="851" y="1"/>
                  </a:moveTo>
                  <a:cubicBezTo>
                    <a:pt x="418" y="1"/>
                    <a:pt x="0" y="572"/>
                    <a:pt x="446" y="1018"/>
                  </a:cubicBezTo>
                  <a:cubicBezTo>
                    <a:pt x="1382" y="1953"/>
                    <a:pt x="2523" y="2821"/>
                    <a:pt x="3208" y="4053"/>
                  </a:cubicBezTo>
                  <a:cubicBezTo>
                    <a:pt x="3294" y="4261"/>
                    <a:pt x="3457" y="4348"/>
                    <a:pt x="3627" y="4348"/>
                  </a:cubicBezTo>
                  <a:cubicBezTo>
                    <a:pt x="4000" y="4348"/>
                    <a:pt x="4410" y="3937"/>
                    <a:pt x="4144" y="3483"/>
                  </a:cubicBezTo>
                  <a:cubicBezTo>
                    <a:pt x="3482" y="2159"/>
                    <a:pt x="2249" y="1200"/>
                    <a:pt x="1199" y="150"/>
                  </a:cubicBezTo>
                  <a:cubicBezTo>
                    <a:pt x="1095" y="45"/>
                    <a:pt x="972" y="1"/>
                    <a:pt x="85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51625" y="4682275"/>
              <a:ext cx="110075" cy="107375"/>
            </a:xfrm>
            <a:custGeom>
              <a:avLst/>
              <a:gdLst/>
              <a:ahLst/>
              <a:cxnLst/>
              <a:rect l="l" t="t" r="r" b="b"/>
              <a:pathLst>
                <a:path w="4403" h="4295" extrusionOk="0">
                  <a:moveTo>
                    <a:pt x="3619" y="0"/>
                  </a:moveTo>
                  <a:cubicBezTo>
                    <a:pt x="3449" y="0"/>
                    <a:pt x="3286" y="87"/>
                    <a:pt x="3200" y="295"/>
                  </a:cubicBezTo>
                  <a:cubicBezTo>
                    <a:pt x="2515" y="1527"/>
                    <a:pt x="1374" y="2395"/>
                    <a:pt x="438" y="3330"/>
                  </a:cubicBezTo>
                  <a:cubicBezTo>
                    <a:pt x="0" y="3698"/>
                    <a:pt x="396" y="4294"/>
                    <a:pt x="820" y="4294"/>
                  </a:cubicBezTo>
                  <a:cubicBezTo>
                    <a:pt x="948" y="4294"/>
                    <a:pt x="1080" y="4239"/>
                    <a:pt x="1191" y="4107"/>
                  </a:cubicBezTo>
                  <a:cubicBezTo>
                    <a:pt x="2241" y="3148"/>
                    <a:pt x="3474" y="2189"/>
                    <a:pt x="4136" y="865"/>
                  </a:cubicBezTo>
                  <a:cubicBezTo>
                    <a:pt x="4402" y="411"/>
                    <a:pt x="3992" y="0"/>
                    <a:pt x="361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62200" y="4600400"/>
              <a:ext cx="146025" cy="34975"/>
            </a:xfrm>
            <a:custGeom>
              <a:avLst/>
              <a:gdLst/>
              <a:ahLst/>
              <a:cxnLst/>
              <a:rect l="l" t="t" r="r" b="b"/>
              <a:pathLst>
                <a:path w="5841" h="1399" extrusionOk="0">
                  <a:moveTo>
                    <a:pt x="2744" y="0"/>
                  </a:moveTo>
                  <a:cubicBezTo>
                    <a:pt x="2015" y="0"/>
                    <a:pt x="1301" y="49"/>
                    <a:pt x="614" y="237"/>
                  </a:cubicBezTo>
                  <a:cubicBezTo>
                    <a:pt x="1" y="406"/>
                    <a:pt x="190" y="1398"/>
                    <a:pt x="821" y="1398"/>
                  </a:cubicBezTo>
                  <a:cubicBezTo>
                    <a:pt x="871" y="1398"/>
                    <a:pt x="923" y="1392"/>
                    <a:pt x="979" y="1379"/>
                  </a:cubicBezTo>
                  <a:cubicBezTo>
                    <a:pt x="1633" y="1190"/>
                    <a:pt x="2303" y="1142"/>
                    <a:pt x="2974" y="1142"/>
                  </a:cubicBezTo>
                  <a:cubicBezTo>
                    <a:pt x="3684" y="1142"/>
                    <a:pt x="4395" y="1196"/>
                    <a:pt x="5087" y="1196"/>
                  </a:cubicBezTo>
                  <a:cubicBezTo>
                    <a:pt x="5841" y="1196"/>
                    <a:pt x="5841" y="55"/>
                    <a:pt x="5087" y="55"/>
                  </a:cubicBezTo>
                  <a:cubicBezTo>
                    <a:pt x="4301" y="55"/>
                    <a:pt x="3514" y="0"/>
                    <a:pt x="27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67700" y="4495350"/>
              <a:ext cx="43225" cy="134825"/>
            </a:xfrm>
            <a:custGeom>
              <a:avLst/>
              <a:gdLst/>
              <a:ahLst/>
              <a:cxnLst/>
              <a:rect l="l" t="t" r="r" b="b"/>
              <a:pathLst>
                <a:path w="1729" h="5393" extrusionOk="0">
                  <a:moveTo>
                    <a:pt x="1029" y="0"/>
                  </a:moveTo>
                  <a:cubicBezTo>
                    <a:pt x="790" y="0"/>
                    <a:pt x="554" y="136"/>
                    <a:pt x="479" y="445"/>
                  </a:cubicBezTo>
                  <a:cubicBezTo>
                    <a:pt x="0" y="1883"/>
                    <a:pt x="183" y="3389"/>
                    <a:pt x="183" y="4827"/>
                  </a:cubicBezTo>
                  <a:cubicBezTo>
                    <a:pt x="183" y="5204"/>
                    <a:pt x="497" y="5392"/>
                    <a:pt x="810" y="5392"/>
                  </a:cubicBezTo>
                  <a:cubicBezTo>
                    <a:pt x="1124" y="5392"/>
                    <a:pt x="1438" y="5204"/>
                    <a:pt x="1438" y="4827"/>
                  </a:cubicBezTo>
                  <a:cubicBezTo>
                    <a:pt x="1324" y="3481"/>
                    <a:pt x="1233" y="2065"/>
                    <a:pt x="1621" y="742"/>
                  </a:cubicBezTo>
                  <a:cubicBezTo>
                    <a:pt x="1729" y="283"/>
                    <a:pt x="1375" y="0"/>
                    <a:pt x="102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83325" y="4918025"/>
              <a:ext cx="41025" cy="135300"/>
            </a:xfrm>
            <a:custGeom>
              <a:avLst/>
              <a:gdLst/>
              <a:ahLst/>
              <a:cxnLst/>
              <a:rect l="l" t="t" r="r" b="b"/>
              <a:pathLst>
                <a:path w="1641" h="5412" extrusionOk="0">
                  <a:moveTo>
                    <a:pt x="899" y="1"/>
                  </a:moveTo>
                  <a:cubicBezTo>
                    <a:pt x="602" y="1"/>
                    <a:pt x="317" y="189"/>
                    <a:pt x="317" y="565"/>
                  </a:cubicBezTo>
                  <a:cubicBezTo>
                    <a:pt x="317" y="1981"/>
                    <a:pt x="500" y="3419"/>
                    <a:pt x="112" y="4742"/>
                  </a:cubicBezTo>
                  <a:cubicBezTo>
                    <a:pt x="1" y="5144"/>
                    <a:pt x="378" y="5411"/>
                    <a:pt x="732" y="5411"/>
                  </a:cubicBezTo>
                  <a:cubicBezTo>
                    <a:pt x="961" y="5411"/>
                    <a:pt x="1181" y="5299"/>
                    <a:pt x="1253" y="5039"/>
                  </a:cubicBezTo>
                  <a:cubicBezTo>
                    <a:pt x="1641" y="3601"/>
                    <a:pt x="1550" y="2095"/>
                    <a:pt x="1550" y="565"/>
                  </a:cubicBezTo>
                  <a:cubicBezTo>
                    <a:pt x="1504" y="189"/>
                    <a:pt x="1196" y="1"/>
                    <a:pt x="89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86100" y="4914375"/>
              <a:ext cx="145625" cy="35250"/>
            </a:xfrm>
            <a:custGeom>
              <a:avLst/>
              <a:gdLst/>
              <a:ahLst/>
              <a:cxnLst/>
              <a:rect l="l" t="t" r="r" b="b"/>
              <a:pathLst>
                <a:path w="5825" h="1410" extrusionOk="0">
                  <a:moveTo>
                    <a:pt x="5101" y="1"/>
                  </a:moveTo>
                  <a:cubicBezTo>
                    <a:pt x="5028" y="1"/>
                    <a:pt x="4948" y="16"/>
                    <a:pt x="4862" y="50"/>
                  </a:cubicBezTo>
                  <a:cubicBezTo>
                    <a:pt x="4201" y="232"/>
                    <a:pt x="3510" y="278"/>
                    <a:pt x="2820" y="278"/>
                  </a:cubicBezTo>
                  <a:cubicBezTo>
                    <a:pt x="2129" y="278"/>
                    <a:pt x="1439" y="232"/>
                    <a:pt x="777" y="232"/>
                  </a:cubicBezTo>
                  <a:cubicBezTo>
                    <a:pt x="1" y="232"/>
                    <a:pt x="1" y="1373"/>
                    <a:pt x="777" y="1373"/>
                  </a:cubicBezTo>
                  <a:cubicBezTo>
                    <a:pt x="1406" y="1373"/>
                    <a:pt x="2057" y="1409"/>
                    <a:pt x="2711" y="1409"/>
                  </a:cubicBezTo>
                  <a:cubicBezTo>
                    <a:pt x="3529" y="1409"/>
                    <a:pt x="4350" y="1353"/>
                    <a:pt x="5136" y="1100"/>
                  </a:cubicBezTo>
                  <a:cubicBezTo>
                    <a:pt x="5824" y="917"/>
                    <a:pt x="5669" y="1"/>
                    <a:pt x="510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67700" y="4918025"/>
              <a:ext cx="43300" cy="135300"/>
            </a:xfrm>
            <a:custGeom>
              <a:avLst/>
              <a:gdLst/>
              <a:ahLst/>
              <a:cxnLst/>
              <a:rect l="l" t="t" r="r" b="b"/>
              <a:pathLst>
                <a:path w="1732" h="5412" extrusionOk="0">
                  <a:moveTo>
                    <a:pt x="810" y="1"/>
                  </a:moveTo>
                  <a:cubicBezTo>
                    <a:pt x="497" y="1"/>
                    <a:pt x="183" y="189"/>
                    <a:pt x="183" y="565"/>
                  </a:cubicBezTo>
                  <a:cubicBezTo>
                    <a:pt x="183" y="2095"/>
                    <a:pt x="0" y="3601"/>
                    <a:pt x="479" y="5039"/>
                  </a:cubicBezTo>
                  <a:cubicBezTo>
                    <a:pt x="551" y="5299"/>
                    <a:pt x="771" y="5411"/>
                    <a:pt x="1000" y="5411"/>
                  </a:cubicBezTo>
                  <a:cubicBezTo>
                    <a:pt x="1355" y="5411"/>
                    <a:pt x="1732" y="5144"/>
                    <a:pt x="1621" y="4742"/>
                  </a:cubicBezTo>
                  <a:cubicBezTo>
                    <a:pt x="1233" y="3419"/>
                    <a:pt x="1324" y="1981"/>
                    <a:pt x="1438" y="565"/>
                  </a:cubicBezTo>
                  <a:cubicBezTo>
                    <a:pt x="1438" y="189"/>
                    <a:pt x="1124" y="1"/>
                    <a:pt x="8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62875" y="4914375"/>
              <a:ext cx="145350" cy="35250"/>
            </a:xfrm>
            <a:custGeom>
              <a:avLst/>
              <a:gdLst/>
              <a:ahLst/>
              <a:cxnLst/>
              <a:rect l="l" t="t" r="r" b="b"/>
              <a:pathLst>
                <a:path w="5814" h="1410" extrusionOk="0">
                  <a:moveTo>
                    <a:pt x="714" y="1"/>
                  </a:moveTo>
                  <a:cubicBezTo>
                    <a:pt x="148" y="1"/>
                    <a:pt x="0" y="917"/>
                    <a:pt x="587" y="1100"/>
                  </a:cubicBezTo>
                  <a:cubicBezTo>
                    <a:pt x="1373" y="1353"/>
                    <a:pt x="2194" y="1409"/>
                    <a:pt x="3031" y="1409"/>
                  </a:cubicBezTo>
                  <a:cubicBezTo>
                    <a:pt x="3701" y="1409"/>
                    <a:pt x="4381" y="1373"/>
                    <a:pt x="5060" y="1373"/>
                  </a:cubicBezTo>
                  <a:cubicBezTo>
                    <a:pt x="5814" y="1373"/>
                    <a:pt x="5814" y="232"/>
                    <a:pt x="5060" y="232"/>
                  </a:cubicBezTo>
                  <a:cubicBezTo>
                    <a:pt x="4387" y="232"/>
                    <a:pt x="3697" y="278"/>
                    <a:pt x="3006" y="278"/>
                  </a:cubicBezTo>
                  <a:cubicBezTo>
                    <a:pt x="2316" y="278"/>
                    <a:pt x="1625" y="232"/>
                    <a:pt x="952" y="50"/>
                  </a:cubicBezTo>
                  <a:cubicBezTo>
                    <a:pt x="866" y="16"/>
                    <a:pt x="787" y="1"/>
                    <a:pt x="7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86100" y="4600400"/>
              <a:ext cx="146400" cy="34975"/>
            </a:xfrm>
            <a:custGeom>
              <a:avLst/>
              <a:gdLst/>
              <a:ahLst/>
              <a:cxnLst/>
              <a:rect l="l" t="t" r="r" b="b"/>
              <a:pathLst>
                <a:path w="5856" h="1399" extrusionOk="0">
                  <a:moveTo>
                    <a:pt x="3020" y="0"/>
                  </a:moveTo>
                  <a:cubicBezTo>
                    <a:pt x="2262" y="0"/>
                    <a:pt x="1505" y="55"/>
                    <a:pt x="777" y="55"/>
                  </a:cubicBezTo>
                  <a:cubicBezTo>
                    <a:pt x="1" y="55"/>
                    <a:pt x="1" y="1196"/>
                    <a:pt x="777" y="1196"/>
                  </a:cubicBezTo>
                  <a:cubicBezTo>
                    <a:pt x="1458" y="1196"/>
                    <a:pt x="2169" y="1142"/>
                    <a:pt x="2879" y="1142"/>
                  </a:cubicBezTo>
                  <a:cubicBezTo>
                    <a:pt x="3549" y="1142"/>
                    <a:pt x="4219" y="1190"/>
                    <a:pt x="4862" y="1379"/>
                  </a:cubicBezTo>
                  <a:cubicBezTo>
                    <a:pt x="4918" y="1392"/>
                    <a:pt x="4971" y="1398"/>
                    <a:pt x="5021" y="1398"/>
                  </a:cubicBezTo>
                  <a:cubicBezTo>
                    <a:pt x="5654" y="1398"/>
                    <a:pt x="5855" y="406"/>
                    <a:pt x="5136" y="237"/>
                  </a:cubicBezTo>
                  <a:cubicBezTo>
                    <a:pt x="4449" y="49"/>
                    <a:pt x="3735" y="0"/>
                    <a:pt x="302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83400" y="4495350"/>
              <a:ext cx="40950" cy="134825"/>
            </a:xfrm>
            <a:custGeom>
              <a:avLst/>
              <a:gdLst/>
              <a:ahLst/>
              <a:cxnLst/>
              <a:rect l="l" t="t" r="r" b="b"/>
              <a:pathLst>
                <a:path w="1638" h="5393" extrusionOk="0">
                  <a:moveTo>
                    <a:pt x="700" y="0"/>
                  </a:moveTo>
                  <a:cubicBezTo>
                    <a:pt x="355" y="0"/>
                    <a:pt x="1" y="283"/>
                    <a:pt x="109" y="742"/>
                  </a:cubicBezTo>
                  <a:cubicBezTo>
                    <a:pt x="497" y="2065"/>
                    <a:pt x="314" y="3481"/>
                    <a:pt x="314" y="4827"/>
                  </a:cubicBezTo>
                  <a:cubicBezTo>
                    <a:pt x="314" y="5204"/>
                    <a:pt x="599" y="5392"/>
                    <a:pt x="896" y="5392"/>
                  </a:cubicBezTo>
                  <a:cubicBezTo>
                    <a:pt x="1193" y="5392"/>
                    <a:pt x="1501" y="5204"/>
                    <a:pt x="1547" y="4827"/>
                  </a:cubicBezTo>
                  <a:cubicBezTo>
                    <a:pt x="1547" y="3389"/>
                    <a:pt x="1638" y="1883"/>
                    <a:pt x="1250" y="445"/>
                  </a:cubicBezTo>
                  <a:cubicBezTo>
                    <a:pt x="1175" y="136"/>
                    <a:pt x="940" y="0"/>
                    <a:pt x="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07063" y="1200325"/>
            <a:ext cx="711025" cy="698775"/>
            <a:chOff x="1081525" y="1186500"/>
            <a:chExt cx="711025" cy="698775"/>
          </a:xfrm>
        </p:grpSpPr>
        <p:sp>
          <p:nvSpPr>
            <p:cNvPr id="81" name="Google Shape;81;p2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384325" y="3395525"/>
            <a:ext cx="1044825" cy="1331800"/>
            <a:chOff x="1118650" y="3368575"/>
            <a:chExt cx="1044825" cy="1331800"/>
          </a:xfrm>
        </p:grpSpPr>
        <p:sp>
          <p:nvSpPr>
            <p:cNvPr id="102" name="Google Shape;102;p2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8848450" y="3994950"/>
            <a:ext cx="518150" cy="1089875"/>
            <a:chOff x="8543650" y="3994950"/>
            <a:chExt cx="518150" cy="1089875"/>
          </a:xfrm>
        </p:grpSpPr>
        <p:sp>
          <p:nvSpPr>
            <p:cNvPr id="122" name="Google Shape;122;p2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515962" y="3510113"/>
            <a:ext cx="1022450" cy="1503100"/>
            <a:chOff x="90475" y="3547775"/>
            <a:chExt cx="1022450" cy="1503100"/>
          </a:xfrm>
        </p:grpSpPr>
        <p:sp>
          <p:nvSpPr>
            <p:cNvPr id="127" name="Google Shape;127;p2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7803575" y="1226675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>
            <a:off x="7790450" y="135250"/>
            <a:ext cx="1154200" cy="1393900"/>
            <a:chOff x="7333250" y="135250"/>
            <a:chExt cx="1154200" cy="1393900"/>
          </a:xfrm>
        </p:grpSpPr>
        <p:sp>
          <p:nvSpPr>
            <p:cNvPr id="182" name="Google Shape;182;p2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"/>
          <p:cNvGrpSpPr/>
          <p:nvPr/>
        </p:nvGrpSpPr>
        <p:grpSpPr>
          <a:xfrm>
            <a:off x="759450" y="10075"/>
            <a:ext cx="1021825" cy="935325"/>
            <a:chOff x="1292850" y="86275"/>
            <a:chExt cx="1021825" cy="935325"/>
          </a:xfrm>
        </p:grpSpPr>
        <p:sp>
          <p:nvSpPr>
            <p:cNvPr id="235" name="Google Shape;235;p2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"/>
          <p:cNvSpPr/>
          <p:nvPr/>
        </p:nvSpPr>
        <p:spPr>
          <a:xfrm>
            <a:off x="5781413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408050" y="4617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"/>
          <p:cNvGrpSpPr/>
          <p:nvPr/>
        </p:nvGrpSpPr>
        <p:grpSpPr>
          <a:xfrm rot="-913800">
            <a:off x="-297097" y="1888163"/>
            <a:ext cx="963871" cy="1023072"/>
            <a:chOff x="171400" y="1580200"/>
            <a:chExt cx="963850" cy="1023050"/>
          </a:xfrm>
        </p:grpSpPr>
        <p:sp>
          <p:nvSpPr>
            <p:cNvPr id="258" name="Google Shape;258;p2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8108250" y="1754700"/>
            <a:ext cx="949000" cy="632300"/>
            <a:chOff x="8108250" y="1754700"/>
            <a:chExt cx="949000" cy="632300"/>
          </a:xfrm>
        </p:grpSpPr>
        <p:sp>
          <p:nvSpPr>
            <p:cNvPr id="276" name="Google Shape;276;p2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2"/>
          <p:cNvGrpSpPr/>
          <p:nvPr/>
        </p:nvGrpSpPr>
        <p:grpSpPr>
          <a:xfrm>
            <a:off x="6064088" y="-32350"/>
            <a:ext cx="946700" cy="659375"/>
            <a:chOff x="3021675" y="49650"/>
            <a:chExt cx="946700" cy="659375"/>
          </a:xfrm>
        </p:grpSpPr>
        <p:sp>
          <p:nvSpPr>
            <p:cNvPr id="292" name="Google Shape;292;p2"/>
            <p:cNvSpPr/>
            <p:nvPr/>
          </p:nvSpPr>
          <p:spPr>
            <a:xfrm>
              <a:off x="3516425" y="49650"/>
              <a:ext cx="451950" cy="442275"/>
            </a:xfrm>
            <a:custGeom>
              <a:avLst/>
              <a:gdLst/>
              <a:ahLst/>
              <a:cxnLst/>
              <a:rect l="l" t="t" r="r" b="b"/>
              <a:pathLst>
                <a:path w="18078" h="17691" extrusionOk="0">
                  <a:moveTo>
                    <a:pt x="17302" y="1"/>
                  </a:moveTo>
                  <a:lnTo>
                    <a:pt x="17302" y="1"/>
                  </a:lnTo>
                  <a:cubicBezTo>
                    <a:pt x="16131" y="848"/>
                    <a:pt x="14462" y="1426"/>
                    <a:pt x="12783" y="1426"/>
                  </a:cubicBezTo>
                  <a:cubicBezTo>
                    <a:pt x="11613" y="1426"/>
                    <a:pt x="10439" y="1146"/>
                    <a:pt x="9427" y="480"/>
                  </a:cubicBezTo>
                  <a:lnTo>
                    <a:pt x="9427" y="480"/>
                  </a:lnTo>
                  <a:cubicBezTo>
                    <a:pt x="9893" y="2512"/>
                    <a:pt x="7315" y="4528"/>
                    <a:pt x="4737" y="4528"/>
                  </a:cubicBezTo>
                  <a:cubicBezTo>
                    <a:pt x="4159" y="4528"/>
                    <a:pt x="3580" y="4427"/>
                    <a:pt x="3036" y="4201"/>
                  </a:cubicBezTo>
                  <a:lnTo>
                    <a:pt x="3036" y="4201"/>
                  </a:lnTo>
                  <a:cubicBezTo>
                    <a:pt x="3721" y="7054"/>
                    <a:pt x="3241" y="9998"/>
                    <a:pt x="0" y="10957"/>
                  </a:cubicBezTo>
                  <a:cubicBezTo>
                    <a:pt x="2579" y="12190"/>
                    <a:pt x="3036" y="15043"/>
                    <a:pt x="2100" y="17690"/>
                  </a:cubicBezTo>
                  <a:cubicBezTo>
                    <a:pt x="3518" y="17121"/>
                    <a:pt x="5091" y="16867"/>
                    <a:pt x="6518" y="16867"/>
                  </a:cubicBezTo>
                  <a:cubicBezTo>
                    <a:pt x="7663" y="16867"/>
                    <a:pt x="8715" y="17031"/>
                    <a:pt x="9518" y="17325"/>
                  </a:cubicBezTo>
                  <a:cubicBezTo>
                    <a:pt x="9598" y="14739"/>
                    <a:pt x="11669" y="13244"/>
                    <a:pt x="13781" y="13244"/>
                  </a:cubicBezTo>
                  <a:cubicBezTo>
                    <a:pt x="14073" y="13244"/>
                    <a:pt x="14366" y="13273"/>
                    <a:pt x="14654" y="13331"/>
                  </a:cubicBezTo>
                  <a:cubicBezTo>
                    <a:pt x="13513" y="9998"/>
                    <a:pt x="15019" y="7328"/>
                    <a:pt x="18078" y="7054"/>
                  </a:cubicBezTo>
                  <a:cubicBezTo>
                    <a:pt x="16640" y="5616"/>
                    <a:pt x="15887" y="1713"/>
                    <a:pt x="173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544875" y="155075"/>
              <a:ext cx="299025" cy="343400"/>
            </a:xfrm>
            <a:custGeom>
              <a:avLst/>
              <a:gdLst/>
              <a:ahLst/>
              <a:cxnLst/>
              <a:rect l="l" t="t" r="r" b="b"/>
              <a:pathLst>
                <a:path w="11961" h="13736" extrusionOk="0">
                  <a:moveTo>
                    <a:pt x="11341" y="0"/>
                  </a:moveTo>
                  <a:cubicBezTo>
                    <a:pt x="11234" y="0"/>
                    <a:pt x="11123" y="49"/>
                    <a:pt x="11028" y="166"/>
                  </a:cubicBezTo>
                  <a:cubicBezTo>
                    <a:pt x="7330" y="4343"/>
                    <a:pt x="3245" y="8247"/>
                    <a:pt x="186" y="13017"/>
                  </a:cubicBezTo>
                  <a:cubicBezTo>
                    <a:pt x="1" y="13402"/>
                    <a:pt x="285" y="13736"/>
                    <a:pt x="608" y="13736"/>
                  </a:cubicBezTo>
                  <a:cubicBezTo>
                    <a:pt x="763" y="13736"/>
                    <a:pt x="927" y="13659"/>
                    <a:pt x="1053" y="13473"/>
                  </a:cubicBezTo>
                  <a:cubicBezTo>
                    <a:pt x="3998" y="8817"/>
                    <a:pt x="7992" y="4914"/>
                    <a:pt x="11599" y="828"/>
                  </a:cubicBezTo>
                  <a:cubicBezTo>
                    <a:pt x="11961" y="466"/>
                    <a:pt x="11672" y="0"/>
                    <a:pt x="1134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33825" y="171200"/>
              <a:ext cx="24275" cy="90850"/>
            </a:xfrm>
            <a:custGeom>
              <a:avLst/>
              <a:gdLst/>
              <a:ahLst/>
              <a:cxnLst/>
              <a:rect l="l" t="t" r="r" b="b"/>
              <a:pathLst>
                <a:path w="971" h="3634" extrusionOk="0">
                  <a:moveTo>
                    <a:pt x="297" y="1"/>
                  </a:moveTo>
                  <a:cubicBezTo>
                    <a:pt x="143" y="1"/>
                    <a:pt x="1" y="92"/>
                    <a:pt x="46" y="275"/>
                  </a:cubicBezTo>
                  <a:cubicBezTo>
                    <a:pt x="160" y="1325"/>
                    <a:pt x="160" y="2375"/>
                    <a:pt x="343" y="3424"/>
                  </a:cubicBezTo>
                  <a:cubicBezTo>
                    <a:pt x="378" y="3572"/>
                    <a:pt x="481" y="3634"/>
                    <a:pt x="592" y="3634"/>
                  </a:cubicBezTo>
                  <a:cubicBezTo>
                    <a:pt x="772" y="3634"/>
                    <a:pt x="970" y="3468"/>
                    <a:pt x="914" y="3242"/>
                  </a:cubicBezTo>
                  <a:cubicBezTo>
                    <a:pt x="731" y="2283"/>
                    <a:pt x="731" y="1233"/>
                    <a:pt x="617" y="275"/>
                  </a:cubicBezTo>
                  <a:cubicBezTo>
                    <a:pt x="617" y="92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29200" y="228375"/>
              <a:ext cx="41025" cy="130975"/>
            </a:xfrm>
            <a:custGeom>
              <a:avLst/>
              <a:gdLst/>
              <a:ahLst/>
              <a:cxnLst/>
              <a:rect l="l" t="t" r="r" b="b"/>
              <a:pathLst>
                <a:path w="1641" h="5239" extrusionOk="0">
                  <a:moveTo>
                    <a:pt x="344" y="1"/>
                  </a:moveTo>
                  <a:cubicBezTo>
                    <a:pt x="173" y="1"/>
                    <a:pt x="1" y="158"/>
                    <a:pt x="54" y="384"/>
                  </a:cubicBezTo>
                  <a:cubicBezTo>
                    <a:pt x="442" y="1891"/>
                    <a:pt x="716" y="3420"/>
                    <a:pt x="1013" y="5041"/>
                  </a:cubicBezTo>
                  <a:cubicBezTo>
                    <a:pt x="1013" y="5179"/>
                    <a:pt x="1107" y="5238"/>
                    <a:pt x="1220" y="5238"/>
                  </a:cubicBezTo>
                  <a:cubicBezTo>
                    <a:pt x="1406" y="5238"/>
                    <a:pt x="1640" y="5077"/>
                    <a:pt x="1583" y="4835"/>
                  </a:cubicBezTo>
                  <a:cubicBezTo>
                    <a:pt x="1287" y="3329"/>
                    <a:pt x="1013" y="1708"/>
                    <a:pt x="625" y="270"/>
                  </a:cubicBezTo>
                  <a:cubicBezTo>
                    <a:pt x="587" y="80"/>
                    <a:pt x="466" y="1"/>
                    <a:pt x="34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712250" y="246300"/>
              <a:ext cx="135775" cy="49000"/>
            </a:xfrm>
            <a:custGeom>
              <a:avLst/>
              <a:gdLst/>
              <a:ahLst/>
              <a:cxnLst/>
              <a:rect l="l" t="t" r="r" b="b"/>
              <a:pathLst>
                <a:path w="5431" h="1960" extrusionOk="0">
                  <a:moveTo>
                    <a:pt x="5034" y="1"/>
                  </a:moveTo>
                  <a:cubicBezTo>
                    <a:pt x="4994" y="1"/>
                    <a:pt x="4950" y="11"/>
                    <a:pt x="4904" y="32"/>
                  </a:cubicBezTo>
                  <a:cubicBezTo>
                    <a:pt x="3397" y="512"/>
                    <a:pt x="1868" y="1082"/>
                    <a:pt x="339" y="1379"/>
                  </a:cubicBezTo>
                  <a:cubicBezTo>
                    <a:pt x="0" y="1464"/>
                    <a:pt x="54" y="1960"/>
                    <a:pt x="444" y="1960"/>
                  </a:cubicBezTo>
                  <a:cubicBezTo>
                    <a:pt x="476" y="1960"/>
                    <a:pt x="509" y="1957"/>
                    <a:pt x="544" y="1950"/>
                  </a:cubicBezTo>
                  <a:cubicBezTo>
                    <a:pt x="2050" y="1653"/>
                    <a:pt x="3580" y="1082"/>
                    <a:pt x="5109" y="603"/>
                  </a:cubicBezTo>
                  <a:cubicBezTo>
                    <a:pt x="5430" y="523"/>
                    <a:pt x="5328" y="1"/>
                    <a:pt x="503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619275" y="354125"/>
              <a:ext cx="150950" cy="47875"/>
            </a:xfrm>
            <a:custGeom>
              <a:avLst/>
              <a:gdLst/>
              <a:ahLst/>
              <a:cxnLst/>
              <a:rect l="l" t="t" r="r" b="b"/>
              <a:pathLst>
                <a:path w="6038" h="1915" extrusionOk="0">
                  <a:moveTo>
                    <a:pt x="5578" y="1"/>
                  </a:moveTo>
                  <a:cubicBezTo>
                    <a:pt x="5552" y="1"/>
                    <a:pt x="5524" y="4"/>
                    <a:pt x="5496" y="11"/>
                  </a:cubicBezTo>
                  <a:cubicBezTo>
                    <a:pt x="3784" y="285"/>
                    <a:pt x="2072" y="764"/>
                    <a:pt x="360" y="1243"/>
                  </a:cubicBezTo>
                  <a:cubicBezTo>
                    <a:pt x="0" y="1412"/>
                    <a:pt x="150" y="1915"/>
                    <a:pt x="465" y="1915"/>
                  </a:cubicBezTo>
                  <a:cubicBezTo>
                    <a:pt x="490" y="1915"/>
                    <a:pt x="516" y="1912"/>
                    <a:pt x="542" y="1905"/>
                  </a:cubicBezTo>
                  <a:cubicBezTo>
                    <a:pt x="2254" y="1334"/>
                    <a:pt x="3966" y="855"/>
                    <a:pt x="5678" y="581"/>
                  </a:cubicBezTo>
                  <a:cubicBezTo>
                    <a:pt x="6038" y="497"/>
                    <a:pt x="5907" y="1"/>
                    <a:pt x="557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021675" y="206575"/>
              <a:ext cx="523300" cy="390350"/>
            </a:xfrm>
            <a:custGeom>
              <a:avLst/>
              <a:gdLst/>
              <a:ahLst/>
              <a:cxnLst/>
              <a:rect l="l" t="t" r="r" b="b"/>
              <a:pathLst>
                <a:path w="20932" h="15614" extrusionOk="0">
                  <a:moveTo>
                    <a:pt x="7533" y="1"/>
                  </a:moveTo>
                  <a:cubicBezTo>
                    <a:pt x="6142" y="2023"/>
                    <a:pt x="3620" y="2899"/>
                    <a:pt x="1437" y="2899"/>
                  </a:cubicBezTo>
                  <a:cubicBezTo>
                    <a:pt x="934" y="2899"/>
                    <a:pt x="449" y="2852"/>
                    <a:pt x="1" y="2763"/>
                  </a:cubicBezTo>
                  <a:lnTo>
                    <a:pt x="1" y="2763"/>
                  </a:lnTo>
                  <a:cubicBezTo>
                    <a:pt x="2009" y="3721"/>
                    <a:pt x="2854" y="7533"/>
                    <a:pt x="2100" y="9519"/>
                  </a:cubicBezTo>
                  <a:cubicBezTo>
                    <a:pt x="2626" y="9348"/>
                    <a:pt x="3133" y="9266"/>
                    <a:pt x="3613" y="9266"/>
                  </a:cubicBezTo>
                  <a:cubicBezTo>
                    <a:pt x="5823" y="9266"/>
                    <a:pt x="7455" y="11013"/>
                    <a:pt x="7624" y="13901"/>
                  </a:cubicBezTo>
                  <a:cubicBezTo>
                    <a:pt x="8386" y="13407"/>
                    <a:pt x="9281" y="13147"/>
                    <a:pt x="10168" y="13147"/>
                  </a:cubicBezTo>
                  <a:cubicBezTo>
                    <a:pt x="11700" y="13147"/>
                    <a:pt x="13212" y="13923"/>
                    <a:pt x="13992" y="15613"/>
                  </a:cubicBezTo>
                  <a:cubicBezTo>
                    <a:pt x="15408" y="14267"/>
                    <a:pt x="18170" y="13034"/>
                    <a:pt x="20931" y="13034"/>
                  </a:cubicBezTo>
                  <a:cubicBezTo>
                    <a:pt x="19037" y="10957"/>
                    <a:pt x="18375" y="8104"/>
                    <a:pt x="20269" y="6004"/>
                  </a:cubicBezTo>
                  <a:lnTo>
                    <a:pt x="20269" y="6004"/>
                  </a:lnTo>
                  <a:cubicBezTo>
                    <a:pt x="20038" y="6031"/>
                    <a:pt x="19815" y="6044"/>
                    <a:pt x="19599" y="6044"/>
                  </a:cubicBezTo>
                  <a:cubicBezTo>
                    <a:pt x="16717" y="6044"/>
                    <a:pt x="15283" y="3699"/>
                    <a:pt x="14837" y="960"/>
                  </a:cubicBezTo>
                  <a:cubicBezTo>
                    <a:pt x="13883" y="1914"/>
                    <a:pt x="12514" y="2353"/>
                    <a:pt x="11216" y="2353"/>
                  </a:cubicBezTo>
                  <a:cubicBezTo>
                    <a:pt x="9411" y="2353"/>
                    <a:pt x="7745" y="1502"/>
                    <a:pt x="753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143950" y="327950"/>
              <a:ext cx="405775" cy="212050"/>
            </a:xfrm>
            <a:custGeom>
              <a:avLst/>
              <a:gdLst/>
              <a:ahLst/>
              <a:cxnLst/>
              <a:rect l="l" t="t" r="r" b="b"/>
              <a:pathLst>
                <a:path w="16231" h="8482" extrusionOk="0">
                  <a:moveTo>
                    <a:pt x="640" y="1"/>
                  </a:moveTo>
                  <a:cubicBezTo>
                    <a:pt x="137" y="1"/>
                    <a:pt x="0" y="771"/>
                    <a:pt x="542" y="966"/>
                  </a:cubicBezTo>
                  <a:cubicBezTo>
                    <a:pt x="5860" y="2290"/>
                    <a:pt x="10813" y="5326"/>
                    <a:pt x="15287" y="8385"/>
                  </a:cubicBezTo>
                  <a:cubicBezTo>
                    <a:pt x="15393" y="8453"/>
                    <a:pt x="15497" y="8482"/>
                    <a:pt x="15590" y="8482"/>
                  </a:cubicBezTo>
                  <a:cubicBezTo>
                    <a:pt x="16000" y="8482"/>
                    <a:pt x="16231" y="7924"/>
                    <a:pt x="15766" y="7608"/>
                  </a:cubicBezTo>
                  <a:cubicBezTo>
                    <a:pt x="11201" y="4481"/>
                    <a:pt x="6248" y="1423"/>
                    <a:pt x="725" y="8"/>
                  </a:cubicBezTo>
                  <a:cubicBezTo>
                    <a:pt x="696" y="3"/>
                    <a:pt x="667" y="1"/>
                    <a:pt x="64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239650" y="294600"/>
              <a:ext cx="42250" cy="85475"/>
            </a:xfrm>
            <a:custGeom>
              <a:avLst/>
              <a:gdLst/>
              <a:ahLst/>
              <a:cxnLst/>
              <a:rect l="l" t="t" r="r" b="b"/>
              <a:pathLst>
                <a:path w="1690" h="3419" extrusionOk="0">
                  <a:moveTo>
                    <a:pt x="298" y="1"/>
                  </a:moveTo>
                  <a:cubicBezTo>
                    <a:pt x="143" y="1"/>
                    <a:pt x="1" y="98"/>
                    <a:pt x="46" y="292"/>
                  </a:cubicBezTo>
                  <a:cubicBezTo>
                    <a:pt x="138" y="1342"/>
                    <a:pt x="526" y="2300"/>
                    <a:pt x="982" y="3236"/>
                  </a:cubicBezTo>
                  <a:cubicBezTo>
                    <a:pt x="1051" y="3365"/>
                    <a:pt x="1160" y="3419"/>
                    <a:pt x="1267" y="3419"/>
                  </a:cubicBezTo>
                  <a:cubicBezTo>
                    <a:pt x="1482" y="3419"/>
                    <a:pt x="1690" y="3206"/>
                    <a:pt x="1553" y="2962"/>
                  </a:cubicBezTo>
                  <a:cubicBezTo>
                    <a:pt x="1096" y="2095"/>
                    <a:pt x="708" y="1250"/>
                    <a:pt x="617" y="292"/>
                  </a:cubicBezTo>
                  <a:cubicBezTo>
                    <a:pt x="617" y="98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346100" y="313475"/>
              <a:ext cx="54450" cy="126775"/>
            </a:xfrm>
            <a:custGeom>
              <a:avLst/>
              <a:gdLst/>
              <a:ahLst/>
              <a:cxnLst/>
              <a:rect l="l" t="t" r="r" b="b"/>
              <a:pathLst>
                <a:path w="2178" h="5071" extrusionOk="0">
                  <a:moveTo>
                    <a:pt x="380" y="1"/>
                  </a:moveTo>
                  <a:cubicBezTo>
                    <a:pt x="199" y="1"/>
                    <a:pt x="0" y="163"/>
                    <a:pt x="57" y="404"/>
                  </a:cubicBezTo>
                  <a:cubicBezTo>
                    <a:pt x="536" y="1911"/>
                    <a:pt x="1015" y="3349"/>
                    <a:pt x="1495" y="4855"/>
                  </a:cubicBezTo>
                  <a:cubicBezTo>
                    <a:pt x="1530" y="5006"/>
                    <a:pt x="1652" y="5070"/>
                    <a:pt x="1776" y="5070"/>
                  </a:cubicBezTo>
                  <a:cubicBezTo>
                    <a:pt x="1973" y="5070"/>
                    <a:pt x="2177" y="4910"/>
                    <a:pt x="2065" y="4672"/>
                  </a:cubicBezTo>
                  <a:cubicBezTo>
                    <a:pt x="1586" y="3143"/>
                    <a:pt x="1107" y="1728"/>
                    <a:pt x="627" y="199"/>
                  </a:cubicBezTo>
                  <a:cubicBezTo>
                    <a:pt x="593" y="61"/>
                    <a:pt x="490" y="1"/>
                    <a:pt x="3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01150" y="394900"/>
              <a:ext cx="132125" cy="43050"/>
            </a:xfrm>
            <a:custGeom>
              <a:avLst/>
              <a:gdLst/>
              <a:ahLst/>
              <a:cxnLst/>
              <a:rect l="l" t="t" r="r" b="b"/>
              <a:pathLst>
                <a:path w="5285" h="1722" extrusionOk="0">
                  <a:moveTo>
                    <a:pt x="4919" y="0"/>
                  </a:moveTo>
                  <a:cubicBezTo>
                    <a:pt x="3298" y="92"/>
                    <a:pt x="1860" y="662"/>
                    <a:pt x="445" y="1027"/>
                  </a:cubicBezTo>
                  <a:cubicBezTo>
                    <a:pt x="1" y="1218"/>
                    <a:pt x="125" y="1722"/>
                    <a:pt x="455" y="1722"/>
                  </a:cubicBezTo>
                  <a:cubicBezTo>
                    <a:pt x="481" y="1722"/>
                    <a:pt x="508" y="1719"/>
                    <a:pt x="537" y="1712"/>
                  </a:cubicBezTo>
                  <a:cubicBezTo>
                    <a:pt x="2066" y="1324"/>
                    <a:pt x="3390" y="662"/>
                    <a:pt x="4919" y="571"/>
                  </a:cubicBezTo>
                  <a:cubicBezTo>
                    <a:pt x="5284" y="571"/>
                    <a:pt x="5284" y="0"/>
                    <a:pt x="49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291150" y="450975"/>
              <a:ext cx="140775" cy="50900"/>
            </a:xfrm>
            <a:custGeom>
              <a:avLst/>
              <a:gdLst/>
              <a:ahLst/>
              <a:cxnLst/>
              <a:rect l="l" t="t" r="r" b="b"/>
              <a:pathLst>
                <a:path w="5631" h="2036" extrusionOk="0">
                  <a:moveTo>
                    <a:pt x="5251" y="0"/>
                  </a:moveTo>
                  <a:cubicBezTo>
                    <a:pt x="5207" y="0"/>
                    <a:pt x="5160" y="12"/>
                    <a:pt x="5108" y="40"/>
                  </a:cubicBezTo>
                  <a:cubicBezTo>
                    <a:pt x="3487" y="496"/>
                    <a:pt x="1890" y="884"/>
                    <a:pt x="360" y="1364"/>
                  </a:cubicBezTo>
                  <a:cubicBezTo>
                    <a:pt x="1" y="1533"/>
                    <a:pt x="53" y="2035"/>
                    <a:pt x="371" y="2035"/>
                  </a:cubicBezTo>
                  <a:cubicBezTo>
                    <a:pt x="396" y="2035"/>
                    <a:pt x="423" y="2032"/>
                    <a:pt x="452" y="2026"/>
                  </a:cubicBezTo>
                  <a:lnTo>
                    <a:pt x="5313" y="610"/>
                  </a:lnTo>
                  <a:cubicBezTo>
                    <a:pt x="5630" y="511"/>
                    <a:pt x="5535" y="0"/>
                    <a:pt x="52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452225" y="423300"/>
              <a:ext cx="223425" cy="159550"/>
            </a:xfrm>
            <a:custGeom>
              <a:avLst/>
              <a:gdLst/>
              <a:ahLst/>
              <a:cxnLst/>
              <a:rect l="l" t="t" r="r" b="b"/>
              <a:pathLst>
                <a:path w="8937" h="6382" extrusionOk="0">
                  <a:moveTo>
                    <a:pt x="4176" y="1"/>
                  </a:moveTo>
                  <a:cubicBezTo>
                    <a:pt x="0" y="1"/>
                    <a:pt x="510" y="6382"/>
                    <a:pt x="4597" y="6382"/>
                  </a:cubicBezTo>
                  <a:cubicBezTo>
                    <a:pt x="4680" y="6382"/>
                    <a:pt x="4765" y="6379"/>
                    <a:pt x="4851" y="6374"/>
                  </a:cubicBezTo>
                  <a:cubicBezTo>
                    <a:pt x="8366" y="6077"/>
                    <a:pt x="8936" y="5"/>
                    <a:pt x="4371" y="5"/>
                  </a:cubicBezTo>
                  <a:cubicBezTo>
                    <a:pt x="4305" y="2"/>
                    <a:pt x="4240" y="1"/>
                    <a:pt x="41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596875" y="546650"/>
              <a:ext cx="166650" cy="119450"/>
            </a:xfrm>
            <a:custGeom>
              <a:avLst/>
              <a:gdLst/>
              <a:ahLst/>
              <a:cxnLst/>
              <a:rect l="l" t="t" r="r" b="b"/>
              <a:pathLst>
                <a:path w="6666" h="4778" extrusionOk="0">
                  <a:moveTo>
                    <a:pt x="3265" y="0"/>
                  </a:moveTo>
                  <a:cubicBezTo>
                    <a:pt x="0" y="0"/>
                    <a:pt x="402" y="4777"/>
                    <a:pt x="3459" y="4777"/>
                  </a:cubicBezTo>
                  <a:cubicBezTo>
                    <a:pt x="3515" y="4777"/>
                    <a:pt x="3572" y="4775"/>
                    <a:pt x="3630" y="4772"/>
                  </a:cubicBezTo>
                  <a:cubicBezTo>
                    <a:pt x="6300" y="4475"/>
                    <a:pt x="6665" y="2"/>
                    <a:pt x="3356" y="2"/>
                  </a:cubicBezTo>
                  <a:cubicBezTo>
                    <a:pt x="3325" y="1"/>
                    <a:pt x="3295" y="0"/>
                    <a:pt x="326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433250" y="591650"/>
              <a:ext cx="166250" cy="117375"/>
            </a:xfrm>
            <a:custGeom>
              <a:avLst/>
              <a:gdLst/>
              <a:ahLst/>
              <a:cxnLst/>
              <a:rect l="l" t="t" r="r" b="b"/>
              <a:pathLst>
                <a:path w="6650" h="4695" extrusionOk="0">
                  <a:moveTo>
                    <a:pt x="3064" y="0"/>
                  </a:moveTo>
                  <a:cubicBezTo>
                    <a:pt x="1" y="0"/>
                    <a:pt x="329" y="4695"/>
                    <a:pt x="3370" y="4695"/>
                  </a:cubicBezTo>
                  <a:cubicBezTo>
                    <a:pt x="3453" y="4695"/>
                    <a:pt x="3537" y="4691"/>
                    <a:pt x="3624" y="4684"/>
                  </a:cubicBezTo>
                  <a:cubicBezTo>
                    <a:pt x="6155" y="4481"/>
                    <a:pt x="6650" y="4"/>
                    <a:pt x="3336" y="4"/>
                  </a:cubicBezTo>
                  <a:cubicBezTo>
                    <a:pt x="3303" y="4"/>
                    <a:pt x="3270" y="4"/>
                    <a:pt x="3236" y="5"/>
                  </a:cubicBezTo>
                  <a:cubicBezTo>
                    <a:pt x="3178" y="2"/>
                    <a:pt x="3120" y="0"/>
                    <a:pt x="306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"/>
          <p:cNvGrpSpPr/>
          <p:nvPr/>
        </p:nvGrpSpPr>
        <p:grpSpPr>
          <a:xfrm>
            <a:off x="-359750" y="52975"/>
            <a:ext cx="901050" cy="1021975"/>
            <a:chOff x="173650" y="129175"/>
            <a:chExt cx="901050" cy="1021975"/>
          </a:xfrm>
        </p:grpSpPr>
        <p:sp>
          <p:nvSpPr>
            <p:cNvPr id="308" name="Google Shape;308;p2"/>
            <p:cNvSpPr/>
            <p:nvPr/>
          </p:nvSpPr>
          <p:spPr>
            <a:xfrm>
              <a:off x="173650" y="539825"/>
              <a:ext cx="801200" cy="611325"/>
            </a:xfrm>
            <a:custGeom>
              <a:avLst/>
              <a:gdLst/>
              <a:ahLst/>
              <a:cxnLst/>
              <a:rect l="l" t="t" r="r" b="b"/>
              <a:pathLst>
                <a:path w="32048" h="24453" extrusionOk="0">
                  <a:moveTo>
                    <a:pt x="3904" y="1"/>
                  </a:moveTo>
                  <a:cubicBezTo>
                    <a:pt x="2374" y="5137"/>
                    <a:pt x="1324" y="12555"/>
                    <a:pt x="274" y="17873"/>
                  </a:cubicBezTo>
                  <a:cubicBezTo>
                    <a:pt x="0" y="19676"/>
                    <a:pt x="2648" y="20156"/>
                    <a:pt x="11984" y="21867"/>
                  </a:cubicBezTo>
                  <a:cubicBezTo>
                    <a:pt x="16640" y="22735"/>
                    <a:pt x="22050" y="23762"/>
                    <a:pt x="27482" y="24447"/>
                  </a:cubicBezTo>
                  <a:cubicBezTo>
                    <a:pt x="27527" y="24451"/>
                    <a:pt x="27570" y="24453"/>
                    <a:pt x="27612" y="24453"/>
                  </a:cubicBezTo>
                  <a:cubicBezTo>
                    <a:pt x="29469" y="24453"/>
                    <a:pt x="29526" y="20469"/>
                    <a:pt x="32047" y="52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09025" y="366050"/>
              <a:ext cx="865675" cy="358500"/>
            </a:xfrm>
            <a:custGeom>
              <a:avLst/>
              <a:gdLst/>
              <a:ahLst/>
              <a:cxnLst/>
              <a:rect l="l" t="t" r="r" b="b"/>
              <a:pathLst>
                <a:path w="34627" h="14340" extrusionOk="0">
                  <a:moveTo>
                    <a:pt x="4555" y="1"/>
                  </a:moveTo>
                  <a:cubicBezTo>
                    <a:pt x="2868" y="1"/>
                    <a:pt x="1676" y="426"/>
                    <a:pt x="1530" y="1611"/>
                  </a:cubicBezTo>
                  <a:cubicBezTo>
                    <a:pt x="1347" y="2661"/>
                    <a:pt x="868" y="4373"/>
                    <a:pt x="663" y="5902"/>
                  </a:cubicBezTo>
                  <a:cubicBezTo>
                    <a:pt x="389" y="8938"/>
                    <a:pt x="1" y="8938"/>
                    <a:pt x="3151" y="9508"/>
                  </a:cubicBezTo>
                  <a:cubicBezTo>
                    <a:pt x="10375" y="11076"/>
                    <a:pt x="25189" y="14339"/>
                    <a:pt x="30494" y="14339"/>
                  </a:cubicBezTo>
                  <a:cubicBezTo>
                    <a:pt x="31676" y="14339"/>
                    <a:pt x="32386" y="14178"/>
                    <a:pt x="32435" y="13799"/>
                  </a:cubicBezTo>
                  <a:cubicBezTo>
                    <a:pt x="34627" y="2569"/>
                    <a:pt x="33965" y="5902"/>
                    <a:pt x="17325" y="2661"/>
                  </a:cubicBezTo>
                  <a:cubicBezTo>
                    <a:pt x="14804" y="2201"/>
                    <a:pt x="8395" y="1"/>
                    <a:pt x="455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4675" y="417500"/>
              <a:ext cx="157400" cy="699250"/>
            </a:xfrm>
            <a:custGeom>
              <a:avLst/>
              <a:gdLst/>
              <a:ahLst/>
              <a:cxnLst/>
              <a:rect l="l" t="t" r="r" b="b"/>
              <a:pathLst>
                <a:path w="6296" h="27970" extrusionOk="0">
                  <a:moveTo>
                    <a:pt x="5595" y="0"/>
                  </a:moveTo>
                  <a:cubicBezTo>
                    <a:pt x="5377" y="0"/>
                    <a:pt x="5171" y="124"/>
                    <a:pt x="5099" y="420"/>
                  </a:cubicBezTo>
                  <a:cubicBezTo>
                    <a:pt x="3387" y="9368"/>
                    <a:pt x="1767" y="18292"/>
                    <a:pt x="55" y="27240"/>
                  </a:cubicBezTo>
                  <a:cubicBezTo>
                    <a:pt x="1" y="27684"/>
                    <a:pt x="336" y="27970"/>
                    <a:pt x="663" y="27970"/>
                  </a:cubicBezTo>
                  <a:cubicBezTo>
                    <a:pt x="889" y="27970"/>
                    <a:pt x="1112" y="27832"/>
                    <a:pt x="1196" y="27514"/>
                  </a:cubicBezTo>
                  <a:cubicBezTo>
                    <a:pt x="2908" y="18589"/>
                    <a:pt x="4528" y="9641"/>
                    <a:pt x="6240" y="694"/>
                  </a:cubicBezTo>
                  <a:cubicBezTo>
                    <a:pt x="6296" y="293"/>
                    <a:pt x="5931" y="0"/>
                    <a:pt x="55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13875" y="202250"/>
              <a:ext cx="254950" cy="243350"/>
            </a:xfrm>
            <a:custGeom>
              <a:avLst/>
              <a:gdLst/>
              <a:ahLst/>
              <a:cxnLst/>
              <a:rect l="l" t="t" r="r" b="b"/>
              <a:pathLst>
                <a:path w="10198" h="9734" extrusionOk="0">
                  <a:moveTo>
                    <a:pt x="3282" y="1165"/>
                  </a:moveTo>
                  <a:cubicBezTo>
                    <a:pt x="4845" y="1165"/>
                    <a:pt x="6341" y="3427"/>
                    <a:pt x="7031" y="4556"/>
                  </a:cubicBezTo>
                  <a:cubicBezTo>
                    <a:pt x="7811" y="5726"/>
                    <a:pt x="8455" y="7001"/>
                    <a:pt x="8815" y="8358"/>
                  </a:cubicBezTo>
                  <a:lnTo>
                    <a:pt x="8815" y="8358"/>
                  </a:lnTo>
                  <a:cubicBezTo>
                    <a:pt x="6672" y="7834"/>
                    <a:pt x="4704" y="6916"/>
                    <a:pt x="3037" y="5310"/>
                  </a:cubicBezTo>
                  <a:cubicBezTo>
                    <a:pt x="1895" y="4282"/>
                    <a:pt x="457" y="1886"/>
                    <a:pt x="2854" y="1224"/>
                  </a:cubicBezTo>
                  <a:cubicBezTo>
                    <a:pt x="2997" y="1184"/>
                    <a:pt x="3139" y="1165"/>
                    <a:pt x="3282" y="1165"/>
                  </a:cubicBezTo>
                  <a:close/>
                  <a:moveTo>
                    <a:pt x="3336" y="0"/>
                  </a:moveTo>
                  <a:cubicBezTo>
                    <a:pt x="2864" y="0"/>
                    <a:pt x="2382" y="118"/>
                    <a:pt x="1895" y="379"/>
                  </a:cubicBezTo>
                  <a:cubicBezTo>
                    <a:pt x="1" y="1315"/>
                    <a:pt x="92" y="3324"/>
                    <a:pt x="1233" y="4944"/>
                  </a:cubicBezTo>
                  <a:cubicBezTo>
                    <a:pt x="2910" y="7537"/>
                    <a:pt x="6227" y="9057"/>
                    <a:pt x="9215" y="9655"/>
                  </a:cubicBezTo>
                  <a:lnTo>
                    <a:pt x="9215" y="9655"/>
                  </a:lnTo>
                  <a:cubicBezTo>
                    <a:pt x="9294" y="9709"/>
                    <a:pt x="9389" y="9734"/>
                    <a:pt x="9487" y="9734"/>
                  </a:cubicBezTo>
                  <a:cubicBezTo>
                    <a:pt x="9569" y="9734"/>
                    <a:pt x="9653" y="9717"/>
                    <a:pt x="9733" y="9686"/>
                  </a:cubicBezTo>
                  <a:lnTo>
                    <a:pt x="9733" y="9686"/>
                  </a:lnTo>
                  <a:cubicBezTo>
                    <a:pt x="9802" y="9664"/>
                    <a:pt x="9863" y="9629"/>
                    <a:pt x="9916" y="9585"/>
                  </a:cubicBezTo>
                  <a:lnTo>
                    <a:pt x="9916" y="9585"/>
                  </a:lnTo>
                  <a:cubicBezTo>
                    <a:pt x="10085" y="9459"/>
                    <a:pt x="10198" y="9261"/>
                    <a:pt x="10158" y="9030"/>
                  </a:cubicBezTo>
                  <a:cubicBezTo>
                    <a:pt x="9756" y="6437"/>
                    <a:pt x="6822" y="0"/>
                    <a:pt x="333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8475" y="129175"/>
              <a:ext cx="244525" cy="316600"/>
            </a:xfrm>
            <a:custGeom>
              <a:avLst/>
              <a:gdLst/>
              <a:ahLst/>
              <a:cxnLst/>
              <a:rect l="l" t="t" r="r" b="b"/>
              <a:pathLst>
                <a:path w="9781" h="12664" extrusionOk="0">
                  <a:moveTo>
                    <a:pt x="3866" y="1202"/>
                  </a:moveTo>
                  <a:cubicBezTo>
                    <a:pt x="7650" y="1202"/>
                    <a:pt x="3956" y="7900"/>
                    <a:pt x="1852" y="10641"/>
                  </a:cubicBezTo>
                  <a:lnTo>
                    <a:pt x="1852" y="10641"/>
                  </a:lnTo>
                  <a:cubicBezTo>
                    <a:pt x="1438" y="7371"/>
                    <a:pt x="300" y="1280"/>
                    <a:pt x="3800" y="1202"/>
                  </a:cubicBezTo>
                  <a:cubicBezTo>
                    <a:pt x="3822" y="1202"/>
                    <a:pt x="3844" y="1202"/>
                    <a:pt x="3866" y="1202"/>
                  </a:cubicBezTo>
                  <a:close/>
                  <a:moveTo>
                    <a:pt x="3652" y="1"/>
                  </a:moveTo>
                  <a:cubicBezTo>
                    <a:pt x="1714" y="1"/>
                    <a:pt x="613" y="1877"/>
                    <a:pt x="376" y="3667"/>
                  </a:cubicBezTo>
                  <a:cubicBezTo>
                    <a:pt x="0" y="6432"/>
                    <a:pt x="782" y="9111"/>
                    <a:pt x="831" y="11787"/>
                  </a:cubicBezTo>
                  <a:lnTo>
                    <a:pt x="831" y="11787"/>
                  </a:lnTo>
                  <a:cubicBezTo>
                    <a:pt x="589" y="12165"/>
                    <a:pt x="986" y="12664"/>
                    <a:pt x="1421" y="12664"/>
                  </a:cubicBezTo>
                  <a:cubicBezTo>
                    <a:pt x="1546" y="12664"/>
                    <a:pt x="1675" y="12622"/>
                    <a:pt x="1792" y="12524"/>
                  </a:cubicBezTo>
                  <a:cubicBezTo>
                    <a:pt x="4165" y="10629"/>
                    <a:pt x="9780" y="1773"/>
                    <a:pt x="4645" y="152"/>
                  </a:cubicBezTo>
                  <a:cubicBezTo>
                    <a:pt x="4293" y="49"/>
                    <a:pt x="3962" y="1"/>
                    <a:pt x="365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37900" y="286675"/>
              <a:ext cx="323925" cy="175650"/>
            </a:xfrm>
            <a:custGeom>
              <a:avLst/>
              <a:gdLst/>
              <a:ahLst/>
              <a:cxnLst/>
              <a:rect l="l" t="t" r="r" b="b"/>
              <a:pathLst>
                <a:path w="12957" h="7026" extrusionOk="0">
                  <a:moveTo>
                    <a:pt x="9483" y="1088"/>
                  </a:moveTo>
                  <a:cubicBezTo>
                    <a:pt x="10807" y="1179"/>
                    <a:pt x="11765" y="2891"/>
                    <a:pt x="11583" y="4124"/>
                  </a:cubicBezTo>
                  <a:cubicBezTo>
                    <a:pt x="11260" y="5623"/>
                    <a:pt x="8570" y="5750"/>
                    <a:pt x="6911" y="5750"/>
                  </a:cubicBezTo>
                  <a:cubicBezTo>
                    <a:pt x="6575" y="5750"/>
                    <a:pt x="6282" y="5744"/>
                    <a:pt x="6059" y="5744"/>
                  </a:cubicBezTo>
                  <a:cubicBezTo>
                    <a:pt x="4698" y="5744"/>
                    <a:pt x="3278" y="5629"/>
                    <a:pt x="1847" y="5386"/>
                  </a:cubicBezTo>
                  <a:lnTo>
                    <a:pt x="1847" y="5386"/>
                  </a:lnTo>
                  <a:cubicBezTo>
                    <a:pt x="3156" y="4138"/>
                    <a:pt x="4577" y="3076"/>
                    <a:pt x="6059" y="2138"/>
                  </a:cubicBezTo>
                  <a:cubicBezTo>
                    <a:pt x="7109" y="1567"/>
                    <a:pt x="8341" y="1088"/>
                    <a:pt x="9483" y="1088"/>
                  </a:cubicBezTo>
                  <a:close/>
                  <a:moveTo>
                    <a:pt x="8864" y="1"/>
                  </a:moveTo>
                  <a:cubicBezTo>
                    <a:pt x="8497" y="1"/>
                    <a:pt x="8129" y="43"/>
                    <a:pt x="7771" y="129"/>
                  </a:cubicBezTo>
                  <a:cubicBezTo>
                    <a:pt x="4918" y="905"/>
                    <a:pt x="2156" y="3279"/>
                    <a:pt x="170" y="5356"/>
                  </a:cubicBezTo>
                  <a:cubicBezTo>
                    <a:pt x="54" y="5494"/>
                    <a:pt x="16" y="5643"/>
                    <a:pt x="31" y="5784"/>
                  </a:cubicBezTo>
                  <a:lnTo>
                    <a:pt x="31" y="5784"/>
                  </a:lnTo>
                  <a:cubicBezTo>
                    <a:pt x="0" y="6026"/>
                    <a:pt x="107" y="6258"/>
                    <a:pt x="410" y="6310"/>
                  </a:cubicBezTo>
                  <a:lnTo>
                    <a:pt x="410" y="6310"/>
                  </a:lnTo>
                  <a:cubicBezTo>
                    <a:pt x="490" y="6350"/>
                    <a:pt x="578" y="6373"/>
                    <a:pt x="665" y="6373"/>
                  </a:cubicBezTo>
                  <a:cubicBezTo>
                    <a:pt x="686" y="6373"/>
                    <a:pt x="707" y="6372"/>
                    <a:pt x="728" y="6369"/>
                  </a:cubicBezTo>
                  <a:lnTo>
                    <a:pt x="728" y="6369"/>
                  </a:lnTo>
                  <a:cubicBezTo>
                    <a:pt x="2115" y="6631"/>
                    <a:pt x="4486" y="7025"/>
                    <a:pt x="6758" y="7025"/>
                  </a:cubicBezTo>
                  <a:cubicBezTo>
                    <a:pt x="9720" y="7025"/>
                    <a:pt x="12511" y="6355"/>
                    <a:pt x="12724" y="3850"/>
                  </a:cubicBezTo>
                  <a:cubicBezTo>
                    <a:pt x="12957" y="1349"/>
                    <a:pt x="10934" y="1"/>
                    <a:pt x="88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625" y="418500"/>
              <a:ext cx="184975" cy="204300"/>
            </a:xfrm>
            <a:custGeom>
              <a:avLst/>
              <a:gdLst/>
              <a:ahLst/>
              <a:cxnLst/>
              <a:rect l="l" t="t" r="r" b="b"/>
              <a:pathLst>
                <a:path w="7399" h="8172" extrusionOk="0">
                  <a:moveTo>
                    <a:pt x="6611" y="1"/>
                  </a:moveTo>
                  <a:cubicBezTo>
                    <a:pt x="6526" y="1"/>
                    <a:pt x="6436" y="26"/>
                    <a:pt x="6347" y="83"/>
                  </a:cubicBezTo>
                  <a:cubicBezTo>
                    <a:pt x="5206" y="951"/>
                    <a:pt x="4544" y="2001"/>
                    <a:pt x="3790" y="3142"/>
                  </a:cubicBezTo>
                  <a:cubicBezTo>
                    <a:pt x="2832" y="4557"/>
                    <a:pt x="1599" y="5904"/>
                    <a:pt x="367" y="7228"/>
                  </a:cubicBezTo>
                  <a:cubicBezTo>
                    <a:pt x="1" y="7593"/>
                    <a:pt x="353" y="8172"/>
                    <a:pt x="794" y="8172"/>
                  </a:cubicBezTo>
                  <a:cubicBezTo>
                    <a:pt x="931" y="8172"/>
                    <a:pt x="1076" y="8116"/>
                    <a:pt x="1211" y="7981"/>
                  </a:cubicBezTo>
                  <a:cubicBezTo>
                    <a:pt x="2261" y="6931"/>
                    <a:pt x="3220" y="5790"/>
                    <a:pt x="4179" y="4648"/>
                  </a:cubicBezTo>
                  <a:cubicBezTo>
                    <a:pt x="5023" y="3416"/>
                    <a:pt x="5685" y="2001"/>
                    <a:pt x="6918" y="1133"/>
                  </a:cubicBezTo>
                  <a:cubicBezTo>
                    <a:pt x="7399" y="729"/>
                    <a:pt x="7069" y="1"/>
                    <a:pt x="6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5000" y="427475"/>
              <a:ext cx="177125" cy="359575"/>
            </a:xfrm>
            <a:custGeom>
              <a:avLst/>
              <a:gdLst/>
              <a:ahLst/>
              <a:cxnLst/>
              <a:rect l="l" t="t" r="r" b="b"/>
              <a:pathLst>
                <a:path w="7085" h="14383" extrusionOk="0">
                  <a:moveTo>
                    <a:pt x="809" y="1"/>
                  </a:moveTo>
                  <a:cubicBezTo>
                    <a:pt x="405" y="1"/>
                    <a:pt x="1" y="412"/>
                    <a:pt x="251" y="866"/>
                  </a:cubicBezTo>
                  <a:cubicBezTo>
                    <a:pt x="2739" y="5157"/>
                    <a:pt x="2351" y="10475"/>
                    <a:pt x="5866" y="14196"/>
                  </a:cubicBezTo>
                  <a:cubicBezTo>
                    <a:pt x="5977" y="14327"/>
                    <a:pt x="6107" y="14382"/>
                    <a:pt x="6235" y="14382"/>
                  </a:cubicBezTo>
                  <a:cubicBezTo>
                    <a:pt x="6666" y="14382"/>
                    <a:pt x="7085" y="13767"/>
                    <a:pt x="6734" y="13328"/>
                  </a:cubicBezTo>
                  <a:cubicBezTo>
                    <a:pt x="3310" y="9813"/>
                    <a:pt x="3584" y="4404"/>
                    <a:pt x="1301" y="295"/>
                  </a:cubicBezTo>
                  <a:cubicBezTo>
                    <a:pt x="1179" y="87"/>
                    <a:pt x="994" y="1"/>
                    <a:pt x="80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09000" y="883550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2"/>
                    <a:pt x="1686" y="2709"/>
                  </a:cubicBezTo>
                  <a:cubicBezTo>
                    <a:pt x="1713" y="2711"/>
                    <a:pt x="1740" y="2711"/>
                    <a:pt x="1766" y="2711"/>
                  </a:cubicBezTo>
                  <a:cubicBezTo>
                    <a:pt x="3148" y="2711"/>
                    <a:pt x="3752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31925" y="907100"/>
              <a:ext cx="94775" cy="65550"/>
            </a:xfrm>
            <a:custGeom>
              <a:avLst/>
              <a:gdLst/>
              <a:ahLst/>
              <a:cxnLst/>
              <a:rect l="l" t="t" r="r" b="b"/>
              <a:pathLst>
                <a:path w="3791" h="2622" extrusionOk="0">
                  <a:moveTo>
                    <a:pt x="1637" y="1"/>
                  </a:moveTo>
                  <a:cubicBezTo>
                    <a:pt x="182" y="1"/>
                    <a:pt x="0" y="2443"/>
                    <a:pt x="1664" y="2611"/>
                  </a:cubicBezTo>
                  <a:cubicBezTo>
                    <a:pt x="1714" y="2618"/>
                    <a:pt x="1764" y="2621"/>
                    <a:pt x="1813" y="2621"/>
                  </a:cubicBezTo>
                  <a:cubicBezTo>
                    <a:pt x="3131" y="2621"/>
                    <a:pt x="3790" y="319"/>
                    <a:pt x="2029" y="55"/>
                  </a:cubicBezTo>
                  <a:cubicBezTo>
                    <a:pt x="1890" y="18"/>
                    <a:pt x="1759" y="1"/>
                    <a:pt x="1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56625" y="752875"/>
              <a:ext cx="93025" cy="67475"/>
            </a:xfrm>
            <a:custGeom>
              <a:avLst/>
              <a:gdLst/>
              <a:ahLst/>
              <a:cxnLst/>
              <a:rect l="l" t="t" r="r" b="b"/>
              <a:pathLst>
                <a:path w="3721" h="2699" extrusionOk="0">
                  <a:moveTo>
                    <a:pt x="1654" y="1"/>
                  </a:moveTo>
                  <a:cubicBezTo>
                    <a:pt x="155" y="1"/>
                    <a:pt x="1" y="2430"/>
                    <a:pt x="1601" y="2686"/>
                  </a:cubicBezTo>
                  <a:cubicBezTo>
                    <a:pt x="1661" y="2694"/>
                    <a:pt x="1720" y="2698"/>
                    <a:pt x="1778" y="2698"/>
                  </a:cubicBezTo>
                  <a:cubicBezTo>
                    <a:pt x="3178" y="2698"/>
                    <a:pt x="3721" y="389"/>
                    <a:pt x="1989" y="38"/>
                  </a:cubicBezTo>
                  <a:cubicBezTo>
                    <a:pt x="1871" y="13"/>
                    <a:pt x="17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45550" y="752425"/>
              <a:ext cx="91825" cy="65625"/>
            </a:xfrm>
            <a:custGeom>
              <a:avLst/>
              <a:gdLst/>
              <a:ahLst/>
              <a:cxnLst/>
              <a:rect l="l" t="t" r="r" b="b"/>
              <a:pathLst>
                <a:path w="3673" h="2625" extrusionOk="0">
                  <a:moveTo>
                    <a:pt x="1540" y="1"/>
                  </a:moveTo>
                  <a:cubicBezTo>
                    <a:pt x="107" y="1"/>
                    <a:pt x="0" y="2361"/>
                    <a:pt x="1576" y="2613"/>
                  </a:cubicBezTo>
                  <a:cubicBezTo>
                    <a:pt x="1636" y="2621"/>
                    <a:pt x="1694" y="2625"/>
                    <a:pt x="1751" y="2625"/>
                  </a:cubicBezTo>
                  <a:cubicBezTo>
                    <a:pt x="3131" y="2625"/>
                    <a:pt x="3673" y="319"/>
                    <a:pt x="1941" y="56"/>
                  </a:cubicBezTo>
                  <a:cubicBezTo>
                    <a:pt x="1798" y="18"/>
                    <a:pt x="1664" y="1"/>
                    <a:pt x="1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02675" y="975700"/>
              <a:ext cx="92025" cy="66000"/>
            </a:xfrm>
            <a:custGeom>
              <a:avLst/>
              <a:gdLst/>
              <a:ahLst/>
              <a:cxnLst/>
              <a:rect l="l" t="t" r="r" b="b"/>
              <a:pathLst>
                <a:path w="3681" h="2640" extrusionOk="0">
                  <a:moveTo>
                    <a:pt x="1570" y="1"/>
                  </a:moveTo>
                  <a:cubicBezTo>
                    <a:pt x="112" y="1"/>
                    <a:pt x="0" y="2460"/>
                    <a:pt x="1670" y="2629"/>
                  </a:cubicBezTo>
                  <a:cubicBezTo>
                    <a:pt x="1723" y="2636"/>
                    <a:pt x="1774" y="2639"/>
                    <a:pt x="1824" y="2639"/>
                  </a:cubicBezTo>
                  <a:cubicBezTo>
                    <a:pt x="3131" y="2639"/>
                    <a:pt x="3681" y="424"/>
                    <a:pt x="1944" y="50"/>
                  </a:cubicBezTo>
                  <a:cubicBezTo>
                    <a:pt x="1811" y="16"/>
                    <a:pt x="1686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68350" y="1040475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1"/>
                    <a:pt x="1686" y="2709"/>
                  </a:cubicBezTo>
                  <a:cubicBezTo>
                    <a:pt x="1713" y="2710"/>
                    <a:pt x="1739" y="2711"/>
                    <a:pt x="1766" y="2711"/>
                  </a:cubicBezTo>
                  <a:cubicBezTo>
                    <a:pt x="3148" y="2711"/>
                    <a:pt x="3751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850" y="648000"/>
              <a:ext cx="93225" cy="67850"/>
            </a:xfrm>
            <a:custGeom>
              <a:avLst/>
              <a:gdLst/>
              <a:ahLst/>
              <a:cxnLst/>
              <a:rect l="l" t="t" r="r" b="b"/>
              <a:pathLst>
                <a:path w="3729" h="2714" extrusionOk="0">
                  <a:moveTo>
                    <a:pt x="1672" y="0"/>
                  </a:moveTo>
                  <a:cubicBezTo>
                    <a:pt x="158" y="0"/>
                    <a:pt x="1" y="2447"/>
                    <a:pt x="1693" y="2704"/>
                  </a:cubicBezTo>
                  <a:cubicBezTo>
                    <a:pt x="1744" y="2711"/>
                    <a:pt x="1794" y="2714"/>
                    <a:pt x="1843" y="2714"/>
                  </a:cubicBezTo>
                  <a:cubicBezTo>
                    <a:pt x="3175" y="2714"/>
                    <a:pt x="3728" y="408"/>
                    <a:pt x="1989" y="33"/>
                  </a:cubicBezTo>
                  <a:cubicBezTo>
                    <a:pt x="1878" y="11"/>
                    <a:pt x="1772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35100" y="828775"/>
              <a:ext cx="96100" cy="67800"/>
            </a:xfrm>
            <a:custGeom>
              <a:avLst/>
              <a:gdLst/>
              <a:ahLst/>
              <a:cxnLst/>
              <a:rect l="l" t="t" r="r" b="b"/>
              <a:pathLst>
                <a:path w="3844" h="2712" extrusionOk="0">
                  <a:moveTo>
                    <a:pt x="1739" y="1"/>
                  </a:moveTo>
                  <a:cubicBezTo>
                    <a:pt x="230" y="1"/>
                    <a:pt x="1" y="2431"/>
                    <a:pt x="1686" y="2709"/>
                  </a:cubicBezTo>
                  <a:cubicBezTo>
                    <a:pt x="1715" y="2710"/>
                    <a:pt x="1743" y="2711"/>
                    <a:pt x="1772" y="2711"/>
                  </a:cubicBezTo>
                  <a:cubicBezTo>
                    <a:pt x="3239" y="2711"/>
                    <a:pt x="3843" y="419"/>
                    <a:pt x="2074" y="38"/>
                  </a:cubicBezTo>
                  <a:cubicBezTo>
                    <a:pt x="1956" y="13"/>
                    <a:pt x="1844" y="1"/>
                    <a:pt x="1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2575" y="971450"/>
              <a:ext cx="95300" cy="67950"/>
            </a:xfrm>
            <a:custGeom>
              <a:avLst/>
              <a:gdLst/>
              <a:ahLst/>
              <a:cxnLst/>
              <a:rect l="l" t="t" r="r" b="b"/>
              <a:pathLst>
                <a:path w="3812" h="2718" extrusionOk="0">
                  <a:moveTo>
                    <a:pt x="1716" y="0"/>
                  </a:moveTo>
                  <a:cubicBezTo>
                    <a:pt x="209" y="0"/>
                    <a:pt x="0" y="2431"/>
                    <a:pt x="1685" y="2708"/>
                  </a:cubicBezTo>
                  <a:cubicBezTo>
                    <a:pt x="1736" y="2714"/>
                    <a:pt x="1785" y="2718"/>
                    <a:pt x="1834" y="2718"/>
                  </a:cubicBezTo>
                  <a:cubicBezTo>
                    <a:pt x="3153" y="2718"/>
                    <a:pt x="3812" y="412"/>
                    <a:pt x="2051" y="37"/>
                  </a:cubicBezTo>
                  <a:cubicBezTo>
                    <a:pt x="1933" y="12"/>
                    <a:pt x="1821" y="0"/>
                    <a:pt x="1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28750" y="811800"/>
              <a:ext cx="92425" cy="65625"/>
            </a:xfrm>
            <a:custGeom>
              <a:avLst/>
              <a:gdLst/>
              <a:ahLst/>
              <a:cxnLst/>
              <a:rect l="l" t="t" r="r" b="b"/>
              <a:pathLst>
                <a:path w="3697" h="2625" extrusionOk="0">
                  <a:moveTo>
                    <a:pt x="1577" y="1"/>
                  </a:moveTo>
                  <a:cubicBezTo>
                    <a:pt x="131" y="1"/>
                    <a:pt x="0" y="2443"/>
                    <a:pt x="1580" y="2612"/>
                  </a:cubicBezTo>
                  <a:cubicBezTo>
                    <a:pt x="1643" y="2620"/>
                    <a:pt x="1705" y="2624"/>
                    <a:pt x="1765" y="2624"/>
                  </a:cubicBezTo>
                  <a:cubicBezTo>
                    <a:pt x="3160" y="2624"/>
                    <a:pt x="3697" y="427"/>
                    <a:pt x="1968" y="55"/>
                  </a:cubicBezTo>
                  <a:cubicBezTo>
                    <a:pt x="1829" y="18"/>
                    <a:pt x="1698" y="1"/>
                    <a:pt x="1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8831950" y="486075"/>
            <a:ext cx="717875" cy="906750"/>
            <a:chOff x="8831950" y="486075"/>
            <a:chExt cx="717875" cy="906750"/>
          </a:xfrm>
        </p:grpSpPr>
        <p:sp>
          <p:nvSpPr>
            <p:cNvPr id="327" name="Google Shape;327;p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2"/>
          <p:cNvGrpSpPr/>
          <p:nvPr/>
        </p:nvGrpSpPr>
        <p:grpSpPr>
          <a:xfrm>
            <a:off x="8313250" y="2974521"/>
            <a:ext cx="716150" cy="944404"/>
            <a:chOff x="8313250" y="2974521"/>
            <a:chExt cx="716150" cy="944404"/>
          </a:xfrm>
        </p:grpSpPr>
        <p:sp>
          <p:nvSpPr>
            <p:cNvPr id="345" name="Google Shape;345;p2"/>
            <p:cNvSpPr/>
            <p:nvPr/>
          </p:nvSpPr>
          <p:spPr>
            <a:xfrm rot="-1686311">
              <a:off x="8463411" y="2997642"/>
              <a:ext cx="158778" cy="242179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8487275" y="3229775"/>
              <a:ext cx="180350" cy="175950"/>
            </a:xfrm>
            <a:custGeom>
              <a:avLst/>
              <a:gdLst/>
              <a:ahLst/>
              <a:cxnLst/>
              <a:rect l="l" t="t" r="r" b="b"/>
              <a:pathLst>
                <a:path w="7214" h="7038" extrusionOk="0">
                  <a:moveTo>
                    <a:pt x="5120" y="1"/>
                  </a:moveTo>
                  <a:cubicBezTo>
                    <a:pt x="4307" y="1"/>
                    <a:pt x="1934" y="137"/>
                    <a:pt x="1" y="1605"/>
                  </a:cubicBezTo>
                  <a:cubicBezTo>
                    <a:pt x="366" y="2952"/>
                    <a:pt x="1325" y="6285"/>
                    <a:pt x="1599" y="7038"/>
                  </a:cubicBezTo>
                  <a:lnTo>
                    <a:pt x="7214" y="5417"/>
                  </a:lnTo>
                  <a:cubicBezTo>
                    <a:pt x="6552" y="3317"/>
                    <a:pt x="6278" y="1605"/>
                    <a:pt x="5410" y="8"/>
                  </a:cubicBezTo>
                  <a:cubicBezTo>
                    <a:pt x="5410" y="8"/>
                    <a:pt x="5306" y="1"/>
                    <a:pt x="51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8313250" y="3333625"/>
              <a:ext cx="716150" cy="585300"/>
            </a:xfrm>
            <a:custGeom>
              <a:avLst/>
              <a:gdLst/>
              <a:ahLst/>
              <a:cxnLst/>
              <a:rect l="l" t="t" r="r" b="b"/>
              <a:pathLst>
                <a:path w="28646" h="23412" extrusionOk="0">
                  <a:moveTo>
                    <a:pt x="15640" y="1"/>
                  </a:moveTo>
                  <a:cubicBezTo>
                    <a:pt x="14036" y="1"/>
                    <a:pt x="12377" y="297"/>
                    <a:pt x="10751" y="875"/>
                  </a:cubicBezTo>
                  <a:cubicBezTo>
                    <a:pt x="2967" y="2405"/>
                    <a:pt x="0" y="8020"/>
                    <a:pt x="1529" y="14776"/>
                  </a:cubicBezTo>
                  <a:cubicBezTo>
                    <a:pt x="2891" y="20602"/>
                    <a:pt x="7499" y="23412"/>
                    <a:pt x="12773" y="23412"/>
                  </a:cubicBezTo>
                  <a:cubicBezTo>
                    <a:pt x="14131" y="23412"/>
                    <a:pt x="15534" y="23225"/>
                    <a:pt x="16936" y="22856"/>
                  </a:cubicBezTo>
                  <a:cubicBezTo>
                    <a:pt x="25222" y="20756"/>
                    <a:pt x="28646" y="15050"/>
                    <a:pt x="25793" y="6970"/>
                  </a:cubicBezTo>
                  <a:cubicBezTo>
                    <a:pt x="24036" y="2234"/>
                    <a:pt x="20046" y="1"/>
                    <a:pt x="1564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8343175" y="3515574"/>
              <a:ext cx="626983" cy="175959"/>
            </a:xfrm>
            <a:custGeom>
              <a:avLst/>
              <a:gdLst/>
              <a:ahLst/>
              <a:cxnLst/>
              <a:rect l="l" t="t" r="r" b="b"/>
              <a:pathLst>
                <a:path w="29118" h="8924" extrusionOk="0">
                  <a:moveTo>
                    <a:pt x="27863" y="1"/>
                  </a:moveTo>
                  <a:cubicBezTo>
                    <a:pt x="27752" y="1"/>
                    <a:pt x="27635" y="23"/>
                    <a:pt x="27515" y="71"/>
                  </a:cubicBezTo>
                  <a:cubicBezTo>
                    <a:pt x="19229" y="4157"/>
                    <a:pt x="10008" y="5960"/>
                    <a:pt x="878" y="7398"/>
                  </a:cubicBezTo>
                  <a:cubicBezTo>
                    <a:pt x="1" y="7569"/>
                    <a:pt x="347" y="8924"/>
                    <a:pt x="1183" y="8924"/>
                  </a:cubicBezTo>
                  <a:cubicBezTo>
                    <a:pt x="1239" y="8924"/>
                    <a:pt x="1297" y="8918"/>
                    <a:pt x="1357" y="8905"/>
                  </a:cubicBezTo>
                  <a:cubicBezTo>
                    <a:pt x="10579" y="7398"/>
                    <a:pt x="19914" y="5572"/>
                    <a:pt x="28359" y="1395"/>
                  </a:cubicBezTo>
                  <a:cubicBezTo>
                    <a:pt x="29118" y="1056"/>
                    <a:pt x="28637" y="1"/>
                    <a:pt x="2786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8343175" y="3421425"/>
              <a:ext cx="581205" cy="190045"/>
            </a:xfrm>
            <a:custGeom>
              <a:avLst/>
              <a:gdLst/>
              <a:ahLst/>
              <a:cxnLst/>
              <a:rect l="l" t="t" r="r" b="b"/>
              <a:pathLst>
                <a:path w="28064" h="9824" extrusionOk="0">
                  <a:moveTo>
                    <a:pt x="27276" y="0"/>
                  </a:moveTo>
                  <a:cubicBezTo>
                    <a:pt x="27169" y="0"/>
                    <a:pt x="27053" y="37"/>
                    <a:pt x="26934" y="123"/>
                  </a:cubicBezTo>
                  <a:cubicBezTo>
                    <a:pt x="26067" y="785"/>
                    <a:pt x="25679" y="1744"/>
                    <a:pt x="25108" y="2680"/>
                  </a:cubicBezTo>
                  <a:cubicBezTo>
                    <a:pt x="24904" y="3031"/>
                    <a:pt x="24521" y="3149"/>
                    <a:pt x="24055" y="3149"/>
                  </a:cubicBezTo>
                  <a:cubicBezTo>
                    <a:pt x="23107" y="3149"/>
                    <a:pt x="21816" y="2662"/>
                    <a:pt x="20994" y="2662"/>
                  </a:cubicBezTo>
                  <a:cubicBezTo>
                    <a:pt x="20906" y="2662"/>
                    <a:pt x="20824" y="2668"/>
                    <a:pt x="20748" y="2680"/>
                  </a:cubicBezTo>
                  <a:cubicBezTo>
                    <a:pt x="19881" y="2885"/>
                    <a:pt x="19219" y="4118"/>
                    <a:pt x="18831" y="4780"/>
                  </a:cubicBezTo>
                  <a:cubicBezTo>
                    <a:pt x="18482" y="5303"/>
                    <a:pt x="18072" y="5481"/>
                    <a:pt x="17627" y="5481"/>
                  </a:cubicBezTo>
                  <a:cubicBezTo>
                    <a:pt x="16681" y="5481"/>
                    <a:pt x="15579" y="4676"/>
                    <a:pt x="14584" y="4676"/>
                  </a:cubicBezTo>
                  <a:cubicBezTo>
                    <a:pt x="14516" y="4676"/>
                    <a:pt x="14448" y="4680"/>
                    <a:pt x="14380" y="4688"/>
                  </a:cubicBezTo>
                  <a:cubicBezTo>
                    <a:pt x="13330" y="4780"/>
                    <a:pt x="12668" y="5830"/>
                    <a:pt x="12189" y="6492"/>
                  </a:cubicBezTo>
                  <a:cubicBezTo>
                    <a:pt x="11802" y="6957"/>
                    <a:pt x="11385" y="7123"/>
                    <a:pt x="10948" y="7123"/>
                  </a:cubicBezTo>
                  <a:cubicBezTo>
                    <a:pt x="9867" y="7123"/>
                    <a:pt x="8671" y="6103"/>
                    <a:pt x="7533" y="6103"/>
                  </a:cubicBezTo>
                  <a:cubicBezTo>
                    <a:pt x="6574" y="6218"/>
                    <a:pt x="5912" y="7245"/>
                    <a:pt x="5341" y="7930"/>
                  </a:cubicBezTo>
                  <a:cubicBezTo>
                    <a:pt x="4988" y="8301"/>
                    <a:pt x="4602" y="8438"/>
                    <a:pt x="4199" y="8438"/>
                  </a:cubicBezTo>
                  <a:cubicBezTo>
                    <a:pt x="3068" y="8438"/>
                    <a:pt x="1796" y="7359"/>
                    <a:pt x="685" y="7359"/>
                  </a:cubicBezTo>
                  <a:cubicBezTo>
                    <a:pt x="0" y="7359"/>
                    <a:pt x="0" y="8500"/>
                    <a:pt x="685" y="8500"/>
                  </a:cubicBezTo>
                  <a:cubicBezTo>
                    <a:pt x="2100" y="8500"/>
                    <a:pt x="3059" y="9824"/>
                    <a:pt x="4474" y="9824"/>
                  </a:cubicBezTo>
                  <a:cubicBezTo>
                    <a:pt x="5524" y="9824"/>
                    <a:pt x="6391" y="8386"/>
                    <a:pt x="7053" y="7724"/>
                  </a:cubicBezTo>
                  <a:cubicBezTo>
                    <a:pt x="7332" y="7445"/>
                    <a:pt x="7624" y="7339"/>
                    <a:pt x="7926" y="7339"/>
                  </a:cubicBezTo>
                  <a:cubicBezTo>
                    <a:pt x="8908" y="7339"/>
                    <a:pt x="9992" y="8470"/>
                    <a:pt x="11051" y="8470"/>
                  </a:cubicBezTo>
                  <a:cubicBezTo>
                    <a:pt x="11210" y="8470"/>
                    <a:pt x="11369" y="8445"/>
                    <a:pt x="11527" y="8386"/>
                  </a:cubicBezTo>
                  <a:cubicBezTo>
                    <a:pt x="12626" y="8034"/>
                    <a:pt x="13619" y="5820"/>
                    <a:pt x="14813" y="5820"/>
                  </a:cubicBezTo>
                  <a:cubicBezTo>
                    <a:pt x="14858" y="5820"/>
                    <a:pt x="14904" y="5823"/>
                    <a:pt x="14951" y="5830"/>
                  </a:cubicBezTo>
                  <a:cubicBezTo>
                    <a:pt x="15916" y="5984"/>
                    <a:pt x="16800" y="6759"/>
                    <a:pt x="17810" y="6759"/>
                  </a:cubicBezTo>
                  <a:cubicBezTo>
                    <a:pt x="17994" y="6759"/>
                    <a:pt x="18181" y="6734"/>
                    <a:pt x="18375" y="6674"/>
                  </a:cubicBezTo>
                  <a:cubicBezTo>
                    <a:pt x="19516" y="6400"/>
                    <a:pt x="20086" y="4871"/>
                    <a:pt x="20748" y="4118"/>
                  </a:cubicBezTo>
                  <a:cubicBezTo>
                    <a:pt x="20966" y="3853"/>
                    <a:pt x="21251" y="3756"/>
                    <a:pt x="21576" y="3756"/>
                  </a:cubicBezTo>
                  <a:cubicBezTo>
                    <a:pt x="22442" y="3756"/>
                    <a:pt x="23590" y="4439"/>
                    <a:pt x="24499" y="4439"/>
                  </a:cubicBezTo>
                  <a:cubicBezTo>
                    <a:pt x="24719" y="4439"/>
                    <a:pt x="24924" y="4399"/>
                    <a:pt x="25108" y="4300"/>
                  </a:cubicBezTo>
                  <a:cubicBezTo>
                    <a:pt x="26363" y="3547"/>
                    <a:pt x="26455" y="1926"/>
                    <a:pt x="27596" y="1082"/>
                  </a:cubicBezTo>
                  <a:cubicBezTo>
                    <a:pt x="28064" y="764"/>
                    <a:pt x="27764" y="0"/>
                    <a:pt x="27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8361825" y="3588999"/>
              <a:ext cx="626994" cy="190051"/>
            </a:xfrm>
            <a:custGeom>
              <a:avLst/>
              <a:gdLst/>
              <a:ahLst/>
              <a:cxnLst/>
              <a:rect l="l" t="t" r="r" b="b"/>
              <a:pathLst>
                <a:path w="28044" h="9725" extrusionOk="0">
                  <a:moveTo>
                    <a:pt x="27298" y="0"/>
                  </a:moveTo>
                  <a:cubicBezTo>
                    <a:pt x="27204" y="0"/>
                    <a:pt x="27104" y="35"/>
                    <a:pt x="27003" y="115"/>
                  </a:cubicBezTo>
                  <a:cubicBezTo>
                    <a:pt x="26067" y="686"/>
                    <a:pt x="25679" y="1736"/>
                    <a:pt x="25200" y="2694"/>
                  </a:cubicBezTo>
                  <a:cubicBezTo>
                    <a:pt x="24996" y="3046"/>
                    <a:pt x="24602" y="3163"/>
                    <a:pt x="24124" y="3163"/>
                  </a:cubicBezTo>
                  <a:cubicBezTo>
                    <a:pt x="23151" y="3163"/>
                    <a:pt x="21829" y="2677"/>
                    <a:pt x="21047" y="2677"/>
                  </a:cubicBezTo>
                  <a:cubicBezTo>
                    <a:pt x="20964" y="2677"/>
                    <a:pt x="20887" y="2682"/>
                    <a:pt x="20818" y="2694"/>
                  </a:cubicBezTo>
                  <a:cubicBezTo>
                    <a:pt x="19882" y="2877"/>
                    <a:pt x="19311" y="4110"/>
                    <a:pt x="18832" y="4794"/>
                  </a:cubicBezTo>
                  <a:cubicBezTo>
                    <a:pt x="18491" y="5272"/>
                    <a:pt x="18091" y="5437"/>
                    <a:pt x="17656" y="5437"/>
                  </a:cubicBezTo>
                  <a:cubicBezTo>
                    <a:pt x="16672" y="5437"/>
                    <a:pt x="15512" y="4586"/>
                    <a:pt x="14467" y="4586"/>
                  </a:cubicBezTo>
                  <a:cubicBezTo>
                    <a:pt x="14431" y="4586"/>
                    <a:pt x="14394" y="4587"/>
                    <a:pt x="14358" y="4589"/>
                  </a:cubicBezTo>
                  <a:cubicBezTo>
                    <a:pt x="13399" y="4680"/>
                    <a:pt x="12737" y="5821"/>
                    <a:pt x="12167" y="6506"/>
                  </a:cubicBezTo>
                  <a:cubicBezTo>
                    <a:pt x="11787" y="6965"/>
                    <a:pt x="11375" y="7128"/>
                    <a:pt x="10945" y="7128"/>
                  </a:cubicBezTo>
                  <a:cubicBezTo>
                    <a:pt x="9876" y="7128"/>
                    <a:pt x="8692" y="6118"/>
                    <a:pt x="7602" y="6118"/>
                  </a:cubicBezTo>
                  <a:cubicBezTo>
                    <a:pt x="6666" y="6118"/>
                    <a:pt x="5890" y="7259"/>
                    <a:pt x="5319" y="7830"/>
                  </a:cubicBezTo>
                  <a:cubicBezTo>
                    <a:pt x="4954" y="8252"/>
                    <a:pt x="4560" y="8404"/>
                    <a:pt x="4148" y="8404"/>
                  </a:cubicBezTo>
                  <a:cubicBezTo>
                    <a:pt x="3065" y="8404"/>
                    <a:pt x="1862" y="7351"/>
                    <a:pt x="754" y="7351"/>
                  </a:cubicBezTo>
                  <a:cubicBezTo>
                    <a:pt x="1" y="7351"/>
                    <a:pt x="1" y="8492"/>
                    <a:pt x="754" y="8492"/>
                  </a:cubicBezTo>
                  <a:cubicBezTo>
                    <a:pt x="2101" y="8492"/>
                    <a:pt x="3037" y="9725"/>
                    <a:pt x="4475" y="9725"/>
                  </a:cubicBezTo>
                  <a:cubicBezTo>
                    <a:pt x="5616" y="9725"/>
                    <a:pt x="6369" y="8401"/>
                    <a:pt x="7031" y="7739"/>
                  </a:cubicBezTo>
                  <a:cubicBezTo>
                    <a:pt x="7324" y="7426"/>
                    <a:pt x="7633" y="7308"/>
                    <a:pt x="7953" y="7308"/>
                  </a:cubicBezTo>
                  <a:cubicBezTo>
                    <a:pt x="8961" y="7308"/>
                    <a:pt x="10072" y="8482"/>
                    <a:pt x="11076" y="8482"/>
                  </a:cubicBezTo>
                  <a:cubicBezTo>
                    <a:pt x="11221" y="8482"/>
                    <a:pt x="11364" y="8457"/>
                    <a:pt x="11505" y="8401"/>
                  </a:cubicBezTo>
                  <a:cubicBezTo>
                    <a:pt x="12690" y="7940"/>
                    <a:pt x="13622" y="5811"/>
                    <a:pt x="14869" y="5811"/>
                  </a:cubicBezTo>
                  <a:cubicBezTo>
                    <a:pt x="14919" y="5811"/>
                    <a:pt x="14969" y="5814"/>
                    <a:pt x="15020" y="5821"/>
                  </a:cubicBezTo>
                  <a:cubicBezTo>
                    <a:pt x="16017" y="6001"/>
                    <a:pt x="16875" y="6739"/>
                    <a:pt x="17899" y="6739"/>
                  </a:cubicBezTo>
                  <a:cubicBezTo>
                    <a:pt x="18046" y="6739"/>
                    <a:pt x="18197" y="6723"/>
                    <a:pt x="18352" y="6689"/>
                  </a:cubicBezTo>
                  <a:cubicBezTo>
                    <a:pt x="19494" y="6301"/>
                    <a:pt x="20064" y="4886"/>
                    <a:pt x="20726" y="4018"/>
                  </a:cubicBezTo>
                  <a:cubicBezTo>
                    <a:pt x="20933" y="3791"/>
                    <a:pt x="21202" y="3707"/>
                    <a:pt x="21509" y="3707"/>
                  </a:cubicBezTo>
                  <a:cubicBezTo>
                    <a:pt x="22388" y="3707"/>
                    <a:pt x="23577" y="4397"/>
                    <a:pt x="24514" y="4397"/>
                  </a:cubicBezTo>
                  <a:cubicBezTo>
                    <a:pt x="24764" y="4397"/>
                    <a:pt x="24996" y="4348"/>
                    <a:pt x="25200" y="4224"/>
                  </a:cubicBezTo>
                  <a:cubicBezTo>
                    <a:pt x="26341" y="3448"/>
                    <a:pt x="26433" y="1827"/>
                    <a:pt x="27574" y="1074"/>
                  </a:cubicBezTo>
                  <a:cubicBezTo>
                    <a:pt x="28044" y="754"/>
                    <a:pt x="27739" y="0"/>
                    <a:pt x="27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8343175" y="3388376"/>
              <a:ext cx="541244" cy="160160"/>
            </a:xfrm>
            <a:custGeom>
              <a:avLst/>
              <a:gdLst/>
              <a:ahLst/>
              <a:cxnLst/>
              <a:rect l="l" t="t" r="r" b="b"/>
              <a:pathLst>
                <a:path w="28494" h="8559" extrusionOk="0">
                  <a:moveTo>
                    <a:pt x="27655" y="0"/>
                  </a:moveTo>
                  <a:cubicBezTo>
                    <a:pt x="27562" y="0"/>
                    <a:pt x="27463" y="26"/>
                    <a:pt x="27362" y="85"/>
                  </a:cubicBezTo>
                  <a:cubicBezTo>
                    <a:pt x="18985" y="4171"/>
                    <a:pt x="9855" y="5883"/>
                    <a:pt x="725" y="7412"/>
                  </a:cubicBezTo>
                  <a:cubicBezTo>
                    <a:pt x="1" y="7500"/>
                    <a:pt x="226" y="8558"/>
                    <a:pt x="934" y="8558"/>
                  </a:cubicBezTo>
                  <a:cubicBezTo>
                    <a:pt x="963" y="8558"/>
                    <a:pt x="992" y="8557"/>
                    <a:pt x="1022" y="8553"/>
                  </a:cubicBezTo>
                  <a:cubicBezTo>
                    <a:pt x="10243" y="7024"/>
                    <a:pt x="19464" y="5221"/>
                    <a:pt x="27933" y="1021"/>
                  </a:cubicBezTo>
                  <a:cubicBezTo>
                    <a:pt x="28493" y="789"/>
                    <a:pt x="28170" y="0"/>
                    <a:pt x="27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8403425" y="3669576"/>
              <a:ext cx="581166" cy="160149"/>
            </a:xfrm>
            <a:custGeom>
              <a:avLst/>
              <a:gdLst/>
              <a:ahLst/>
              <a:cxnLst/>
              <a:rect l="l" t="t" r="r" b="b"/>
              <a:pathLst>
                <a:path w="28513" h="8539" extrusionOk="0">
                  <a:moveTo>
                    <a:pt x="27562" y="1"/>
                  </a:moveTo>
                  <a:cubicBezTo>
                    <a:pt x="27489" y="1"/>
                    <a:pt x="27413" y="15"/>
                    <a:pt x="27335" y="46"/>
                  </a:cubicBezTo>
                  <a:cubicBezTo>
                    <a:pt x="18981" y="4154"/>
                    <a:pt x="9759" y="5958"/>
                    <a:pt x="629" y="7464"/>
                  </a:cubicBezTo>
                  <a:cubicBezTo>
                    <a:pt x="1" y="7569"/>
                    <a:pt x="199" y="8539"/>
                    <a:pt x="818" y="8539"/>
                  </a:cubicBezTo>
                  <a:cubicBezTo>
                    <a:pt x="874" y="8539"/>
                    <a:pt x="932" y="8531"/>
                    <a:pt x="994" y="8514"/>
                  </a:cubicBezTo>
                  <a:cubicBezTo>
                    <a:pt x="10216" y="7099"/>
                    <a:pt x="19460" y="5296"/>
                    <a:pt x="27905" y="1096"/>
                  </a:cubicBezTo>
                  <a:cubicBezTo>
                    <a:pt x="28512" y="853"/>
                    <a:pt x="28133" y="1"/>
                    <a:pt x="27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8377250" y="3352899"/>
              <a:ext cx="459272" cy="134127"/>
            </a:xfrm>
            <a:custGeom>
              <a:avLst/>
              <a:gdLst/>
              <a:ahLst/>
              <a:cxnLst/>
              <a:rect l="l" t="t" r="r" b="b"/>
              <a:pathLst>
                <a:path w="27949" h="8176" extrusionOk="0">
                  <a:moveTo>
                    <a:pt x="27387" y="0"/>
                  </a:moveTo>
                  <a:cubicBezTo>
                    <a:pt x="27316" y="0"/>
                    <a:pt x="27239" y="20"/>
                    <a:pt x="27160" y="65"/>
                  </a:cubicBezTo>
                  <a:cubicBezTo>
                    <a:pt x="18806" y="4174"/>
                    <a:pt x="9562" y="5977"/>
                    <a:pt x="432" y="7392"/>
                  </a:cubicBezTo>
                  <a:cubicBezTo>
                    <a:pt x="0" y="7479"/>
                    <a:pt x="139" y="8176"/>
                    <a:pt x="637" y="8176"/>
                  </a:cubicBezTo>
                  <a:cubicBezTo>
                    <a:pt x="666" y="8176"/>
                    <a:pt x="697" y="8173"/>
                    <a:pt x="728" y="8168"/>
                  </a:cubicBezTo>
                  <a:cubicBezTo>
                    <a:pt x="9858" y="6639"/>
                    <a:pt x="19171" y="4836"/>
                    <a:pt x="27548" y="750"/>
                  </a:cubicBezTo>
                  <a:cubicBezTo>
                    <a:pt x="27948" y="502"/>
                    <a:pt x="27744" y="0"/>
                    <a:pt x="2738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8449075" y="3735750"/>
              <a:ext cx="518164" cy="134127"/>
            </a:xfrm>
            <a:custGeom>
              <a:avLst/>
              <a:gdLst/>
              <a:ahLst/>
              <a:cxnLst/>
              <a:rect l="l" t="t" r="r" b="b"/>
              <a:pathLst>
                <a:path w="27877" h="8171" extrusionOk="0">
                  <a:moveTo>
                    <a:pt x="27332" y="1"/>
                  </a:moveTo>
                  <a:cubicBezTo>
                    <a:pt x="27276" y="1"/>
                    <a:pt x="27218" y="19"/>
                    <a:pt x="27159" y="60"/>
                  </a:cubicBezTo>
                  <a:cubicBezTo>
                    <a:pt x="18805" y="4168"/>
                    <a:pt x="9584" y="5972"/>
                    <a:pt x="454" y="7387"/>
                  </a:cubicBezTo>
                  <a:cubicBezTo>
                    <a:pt x="1" y="7473"/>
                    <a:pt x="139" y="8170"/>
                    <a:pt x="560" y="8170"/>
                  </a:cubicBezTo>
                  <a:cubicBezTo>
                    <a:pt x="584" y="8170"/>
                    <a:pt x="610" y="8168"/>
                    <a:pt x="636" y="8163"/>
                  </a:cubicBezTo>
                  <a:cubicBezTo>
                    <a:pt x="9858" y="6725"/>
                    <a:pt x="19079" y="4830"/>
                    <a:pt x="27547" y="745"/>
                  </a:cubicBezTo>
                  <a:cubicBezTo>
                    <a:pt x="27877" y="570"/>
                    <a:pt x="27647" y="1"/>
                    <a:pt x="273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484769" y="3586306"/>
              <a:ext cx="49675" cy="40525"/>
            </a:xfrm>
            <a:custGeom>
              <a:avLst/>
              <a:gdLst/>
              <a:ahLst/>
              <a:cxnLst/>
              <a:rect l="l" t="t" r="r" b="b"/>
              <a:pathLst>
                <a:path w="1987" h="1621" extrusionOk="0">
                  <a:moveTo>
                    <a:pt x="1050" y="0"/>
                  </a:moveTo>
                  <a:cubicBezTo>
                    <a:pt x="1" y="0"/>
                    <a:pt x="1" y="1621"/>
                    <a:pt x="1050" y="1621"/>
                  </a:cubicBezTo>
                  <a:cubicBezTo>
                    <a:pt x="1986" y="1621"/>
                    <a:pt x="1986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15675" y="355522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28" y="0"/>
                  </a:moveTo>
                  <a:cubicBezTo>
                    <a:pt x="1" y="0"/>
                    <a:pt x="1" y="1529"/>
                    <a:pt x="1028" y="1529"/>
                  </a:cubicBezTo>
                  <a:cubicBezTo>
                    <a:pt x="1986" y="1529"/>
                    <a:pt x="1986" y="0"/>
                    <a:pt x="1028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772588" y="3505681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936" y="0"/>
                  </a:moveTo>
                  <a:cubicBezTo>
                    <a:pt x="0" y="0"/>
                    <a:pt x="0" y="1506"/>
                    <a:pt x="936" y="1506"/>
                  </a:cubicBezTo>
                  <a:cubicBezTo>
                    <a:pt x="1986" y="1506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22869" y="3696288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570025" y="3672200"/>
              <a:ext cx="50250" cy="37675"/>
            </a:xfrm>
            <a:custGeom>
              <a:avLst/>
              <a:gdLst/>
              <a:ahLst/>
              <a:cxnLst/>
              <a:rect l="l" t="t" r="r" b="b"/>
              <a:pathLst>
                <a:path w="2010" h="1507" extrusionOk="0">
                  <a:moveTo>
                    <a:pt x="1050" y="0"/>
                  </a:moveTo>
                  <a:cubicBezTo>
                    <a:pt x="0" y="0"/>
                    <a:pt x="0" y="1507"/>
                    <a:pt x="1050" y="1507"/>
                  </a:cubicBezTo>
                  <a:cubicBezTo>
                    <a:pt x="2009" y="1507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738925" y="3626550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895850" y="3572325"/>
              <a:ext cx="50250" cy="37700"/>
            </a:xfrm>
            <a:custGeom>
              <a:avLst/>
              <a:gdLst/>
              <a:ahLst/>
              <a:cxnLst/>
              <a:rect l="l" t="t" r="r" b="b"/>
              <a:pathLst>
                <a:path w="2010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2009" y="1507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"/>
          <p:cNvGrpSpPr/>
          <p:nvPr/>
        </p:nvGrpSpPr>
        <p:grpSpPr>
          <a:xfrm>
            <a:off x="1606225" y="4149350"/>
            <a:ext cx="865125" cy="776487"/>
            <a:chOff x="1606225" y="4149350"/>
            <a:chExt cx="865125" cy="776487"/>
          </a:xfrm>
        </p:grpSpPr>
        <p:sp>
          <p:nvSpPr>
            <p:cNvPr id="363" name="Google Shape;363;p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"/>
          <p:cNvSpPr/>
          <p:nvPr/>
        </p:nvSpPr>
        <p:spPr>
          <a:xfrm>
            <a:off x="5482925" y="619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3447225" y="2351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"/>
          <p:cNvGrpSpPr/>
          <p:nvPr/>
        </p:nvGrpSpPr>
        <p:grpSpPr>
          <a:xfrm rot="1240283">
            <a:off x="2672202" y="4782355"/>
            <a:ext cx="964279" cy="936505"/>
            <a:chOff x="3103700" y="4167050"/>
            <a:chExt cx="964300" cy="936525"/>
          </a:xfrm>
        </p:grpSpPr>
        <p:sp>
          <p:nvSpPr>
            <p:cNvPr id="383" name="Google Shape;383;p2"/>
            <p:cNvSpPr/>
            <p:nvPr/>
          </p:nvSpPr>
          <p:spPr>
            <a:xfrm>
              <a:off x="3313400" y="4250825"/>
              <a:ext cx="239000" cy="637850"/>
            </a:xfrm>
            <a:custGeom>
              <a:avLst/>
              <a:gdLst/>
              <a:ahLst/>
              <a:cxnLst/>
              <a:rect l="l" t="t" r="r" b="b"/>
              <a:pathLst>
                <a:path w="9560" h="25514" extrusionOk="0">
                  <a:moveTo>
                    <a:pt x="898" y="0"/>
                  </a:moveTo>
                  <a:cubicBezTo>
                    <a:pt x="443" y="0"/>
                    <a:pt x="1" y="486"/>
                    <a:pt x="315" y="1004"/>
                  </a:cubicBezTo>
                  <a:cubicBezTo>
                    <a:pt x="4789" y="8035"/>
                    <a:pt x="8212" y="16411"/>
                    <a:pt x="7939" y="24880"/>
                  </a:cubicBezTo>
                  <a:cubicBezTo>
                    <a:pt x="7939" y="25302"/>
                    <a:pt x="8269" y="25513"/>
                    <a:pt x="8600" y="25513"/>
                  </a:cubicBezTo>
                  <a:cubicBezTo>
                    <a:pt x="8931" y="25513"/>
                    <a:pt x="9262" y="25302"/>
                    <a:pt x="9262" y="24880"/>
                  </a:cubicBezTo>
                  <a:cubicBezTo>
                    <a:pt x="9559" y="16229"/>
                    <a:pt x="6021" y="7555"/>
                    <a:pt x="1456" y="342"/>
                  </a:cubicBezTo>
                  <a:cubicBezTo>
                    <a:pt x="1314" y="100"/>
                    <a:pt x="1105" y="0"/>
                    <a:pt x="89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215425" y="4221850"/>
              <a:ext cx="272475" cy="289375"/>
            </a:xfrm>
            <a:custGeom>
              <a:avLst/>
              <a:gdLst/>
              <a:ahLst/>
              <a:cxnLst/>
              <a:rect l="l" t="t" r="r" b="b"/>
              <a:pathLst>
                <a:path w="10899" h="11575" extrusionOk="0">
                  <a:moveTo>
                    <a:pt x="9849" y="1"/>
                  </a:moveTo>
                  <a:cubicBezTo>
                    <a:pt x="9518" y="1"/>
                    <a:pt x="9187" y="212"/>
                    <a:pt x="9187" y="634"/>
                  </a:cubicBezTo>
                  <a:cubicBezTo>
                    <a:pt x="8913" y="3487"/>
                    <a:pt x="10328" y="6911"/>
                    <a:pt x="9096" y="9582"/>
                  </a:cubicBezTo>
                  <a:cubicBezTo>
                    <a:pt x="8951" y="9925"/>
                    <a:pt x="8695" y="10073"/>
                    <a:pt x="8361" y="10073"/>
                  </a:cubicBezTo>
                  <a:cubicBezTo>
                    <a:pt x="6475" y="10073"/>
                    <a:pt x="2104" y="5379"/>
                    <a:pt x="1289" y="4720"/>
                  </a:cubicBezTo>
                  <a:cubicBezTo>
                    <a:pt x="1146" y="4611"/>
                    <a:pt x="1005" y="4564"/>
                    <a:pt x="876" y="4564"/>
                  </a:cubicBezTo>
                  <a:cubicBezTo>
                    <a:pt x="332" y="4564"/>
                    <a:pt x="1" y="5399"/>
                    <a:pt x="536" y="5861"/>
                  </a:cubicBezTo>
                  <a:cubicBezTo>
                    <a:pt x="2123" y="6989"/>
                    <a:pt x="5518" y="11574"/>
                    <a:pt x="8256" y="11574"/>
                  </a:cubicBezTo>
                  <a:cubicBezTo>
                    <a:pt x="8787" y="11574"/>
                    <a:pt x="9294" y="11401"/>
                    <a:pt x="9758" y="10997"/>
                  </a:cubicBezTo>
                  <a:cubicBezTo>
                    <a:pt x="10899" y="9856"/>
                    <a:pt x="10808" y="7870"/>
                    <a:pt x="10808" y="6432"/>
                  </a:cubicBezTo>
                  <a:cubicBezTo>
                    <a:pt x="10808" y="4537"/>
                    <a:pt x="10328" y="2551"/>
                    <a:pt x="10511" y="634"/>
                  </a:cubicBezTo>
                  <a:cubicBezTo>
                    <a:pt x="10511" y="212"/>
                    <a:pt x="10180" y="1"/>
                    <a:pt x="984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169150" y="4234150"/>
              <a:ext cx="437250" cy="295875"/>
            </a:xfrm>
            <a:custGeom>
              <a:avLst/>
              <a:gdLst/>
              <a:ahLst/>
              <a:cxnLst/>
              <a:rect l="l" t="t" r="r" b="b"/>
              <a:pathLst>
                <a:path w="17490" h="11835" extrusionOk="0">
                  <a:moveTo>
                    <a:pt x="16603" y="1"/>
                  </a:moveTo>
                  <a:cubicBezTo>
                    <a:pt x="16402" y="1"/>
                    <a:pt x="16205" y="103"/>
                    <a:pt x="16082" y="348"/>
                  </a:cubicBezTo>
                  <a:cubicBezTo>
                    <a:pt x="14758" y="3201"/>
                    <a:pt x="13982" y="6510"/>
                    <a:pt x="11997" y="9090"/>
                  </a:cubicBezTo>
                  <a:cubicBezTo>
                    <a:pt x="11172" y="10144"/>
                    <a:pt x="9969" y="10512"/>
                    <a:pt x="8625" y="10512"/>
                  </a:cubicBezTo>
                  <a:cubicBezTo>
                    <a:pt x="6098" y="10512"/>
                    <a:pt x="3077" y="9208"/>
                    <a:pt x="1155" y="8702"/>
                  </a:cubicBezTo>
                  <a:cubicBezTo>
                    <a:pt x="1074" y="8676"/>
                    <a:pt x="997" y="8664"/>
                    <a:pt x="926" y="8664"/>
                  </a:cubicBezTo>
                  <a:cubicBezTo>
                    <a:pt x="230" y="8664"/>
                    <a:pt x="1" y="9769"/>
                    <a:pt x="767" y="9934"/>
                  </a:cubicBezTo>
                  <a:cubicBezTo>
                    <a:pt x="2995" y="10593"/>
                    <a:pt x="5978" y="11835"/>
                    <a:pt x="8648" y="11835"/>
                  </a:cubicBezTo>
                  <a:cubicBezTo>
                    <a:pt x="9862" y="11835"/>
                    <a:pt x="11012" y="11578"/>
                    <a:pt x="11997" y="10893"/>
                  </a:cubicBezTo>
                  <a:cubicBezTo>
                    <a:pt x="15032" y="8793"/>
                    <a:pt x="15786" y="4137"/>
                    <a:pt x="17224" y="1009"/>
                  </a:cubicBezTo>
                  <a:cubicBezTo>
                    <a:pt x="17489" y="478"/>
                    <a:pt x="17039" y="1"/>
                    <a:pt x="166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411500" y="4391325"/>
              <a:ext cx="574050" cy="712250"/>
            </a:xfrm>
            <a:custGeom>
              <a:avLst/>
              <a:gdLst/>
              <a:ahLst/>
              <a:cxnLst/>
              <a:rect l="l" t="t" r="r" b="b"/>
              <a:pathLst>
                <a:path w="22962" h="28490" extrusionOk="0">
                  <a:moveTo>
                    <a:pt x="22005" y="0"/>
                  </a:moveTo>
                  <a:cubicBezTo>
                    <a:pt x="21838" y="0"/>
                    <a:pt x="21661" y="66"/>
                    <a:pt x="21499" y="223"/>
                  </a:cubicBezTo>
                  <a:cubicBezTo>
                    <a:pt x="19422" y="2232"/>
                    <a:pt x="16842" y="3647"/>
                    <a:pt x="14651" y="5656"/>
                  </a:cubicBezTo>
                  <a:cubicBezTo>
                    <a:pt x="12574" y="7459"/>
                    <a:pt x="10657" y="9742"/>
                    <a:pt x="8945" y="12024"/>
                  </a:cubicBezTo>
                  <a:cubicBezTo>
                    <a:pt x="5430" y="16680"/>
                    <a:pt x="1915" y="22022"/>
                    <a:pt x="111" y="27614"/>
                  </a:cubicBezTo>
                  <a:cubicBezTo>
                    <a:pt x="1" y="28140"/>
                    <a:pt x="411" y="28490"/>
                    <a:pt x="812" y="28490"/>
                  </a:cubicBezTo>
                  <a:cubicBezTo>
                    <a:pt x="1072" y="28490"/>
                    <a:pt x="1328" y="28343"/>
                    <a:pt x="1435" y="28002"/>
                  </a:cubicBezTo>
                  <a:cubicBezTo>
                    <a:pt x="3147" y="22478"/>
                    <a:pt x="6662" y="17251"/>
                    <a:pt x="10086" y="12686"/>
                  </a:cubicBezTo>
                  <a:cubicBezTo>
                    <a:pt x="11912" y="10312"/>
                    <a:pt x="13898" y="8030"/>
                    <a:pt x="16089" y="6135"/>
                  </a:cubicBezTo>
                  <a:cubicBezTo>
                    <a:pt x="18189" y="4332"/>
                    <a:pt x="20472" y="2985"/>
                    <a:pt x="22457" y="1182"/>
                  </a:cubicBezTo>
                  <a:cubicBezTo>
                    <a:pt x="22962" y="677"/>
                    <a:pt x="22538" y="0"/>
                    <a:pt x="220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49225" y="4286450"/>
              <a:ext cx="313125" cy="286700"/>
            </a:xfrm>
            <a:custGeom>
              <a:avLst/>
              <a:gdLst/>
              <a:ahLst/>
              <a:cxnLst/>
              <a:rect l="l" t="t" r="r" b="b"/>
              <a:pathLst>
                <a:path w="12525" h="11468" extrusionOk="0">
                  <a:moveTo>
                    <a:pt x="4234" y="1"/>
                  </a:moveTo>
                  <a:cubicBezTo>
                    <a:pt x="4036" y="1"/>
                    <a:pt x="3842" y="98"/>
                    <a:pt x="3721" y="333"/>
                  </a:cubicBezTo>
                  <a:cubicBezTo>
                    <a:pt x="2580" y="2706"/>
                    <a:pt x="1" y="6815"/>
                    <a:pt x="1348" y="9463"/>
                  </a:cubicBezTo>
                  <a:cubicBezTo>
                    <a:pt x="2159" y="11004"/>
                    <a:pt x="3781" y="11468"/>
                    <a:pt x="5570" y="11468"/>
                  </a:cubicBezTo>
                  <a:cubicBezTo>
                    <a:pt x="7756" y="11468"/>
                    <a:pt x="10192" y="10776"/>
                    <a:pt x="11710" y="10513"/>
                  </a:cubicBezTo>
                  <a:cubicBezTo>
                    <a:pt x="12525" y="10337"/>
                    <a:pt x="12214" y="9184"/>
                    <a:pt x="11413" y="9184"/>
                  </a:cubicBezTo>
                  <a:cubicBezTo>
                    <a:pt x="11383" y="9184"/>
                    <a:pt x="11353" y="9186"/>
                    <a:pt x="11322" y="9189"/>
                  </a:cubicBezTo>
                  <a:cubicBezTo>
                    <a:pt x="10203" y="9395"/>
                    <a:pt x="7628" y="10122"/>
                    <a:pt x="5544" y="10122"/>
                  </a:cubicBezTo>
                  <a:cubicBezTo>
                    <a:pt x="3929" y="10122"/>
                    <a:pt x="2608" y="9685"/>
                    <a:pt x="2489" y="8230"/>
                  </a:cubicBezTo>
                  <a:cubicBezTo>
                    <a:pt x="2192" y="5856"/>
                    <a:pt x="3904" y="3095"/>
                    <a:pt x="4863" y="995"/>
                  </a:cubicBezTo>
                  <a:cubicBezTo>
                    <a:pt x="5130" y="476"/>
                    <a:pt x="4672" y="1"/>
                    <a:pt x="42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9300" y="4262375"/>
              <a:ext cx="333000" cy="416425"/>
            </a:xfrm>
            <a:custGeom>
              <a:avLst/>
              <a:gdLst/>
              <a:ahLst/>
              <a:cxnLst/>
              <a:rect l="l" t="t" r="r" b="b"/>
              <a:pathLst>
                <a:path w="13320" h="16657" extrusionOk="0">
                  <a:moveTo>
                    <a:pt x="1207" y="0"/>
                  </a:moveTo>
                  <a:cubicBezTo>
                    <a:pt x="873" y="0"/>
                    <a:pt x="514" y="211"/>
                    <a:pt x="457" y="634"/>
                  </a:cubicBezTo>
                  <a:cubicBezTo>
                    <a:pt x="91" y="3966"/>
                    <a:pt x="0" y="8349"/>
                    <a:pt x="2374" y="10996"/>
                  </a:cubicBezTo>
                  <a:cubicBezTo>
                    <a:pt x="4839" y="13941"/>
                    <a:pt x="8651" y="15561"/>
                    <a:pt x="12257" y="16611"/>
                  </a:cubicBezTo>
                  <a:cubicBezTo>
                    <a:pt x="12348" y="16642"/>
                    <a:pt x="12432" y="16656"/>
                    <a:pt x="12509" y="16656"/>
                  </a:cubicBezTo>
                  <a:cubicBezTo>
                    <a:pt x="13171" y="16656"/>
                    <a:pt x="13320" y="15624"/>
                    <a:pt x="12645" y="15379"/>
                  </a:cubicBezTo>
                  <a:cubicBezTo>
                    <a:pt x="9404" y="14420"/>
                    <a:pt x="5980" y="12914"/>
                    <a:pt x="3606" y="10426"/>
                  </a:cubicBezTo>
                  <a:cubicBezTo>
                    <a:pt x="1324" y="7961"/>
                    <a:pt x="1415" y="3784"/>
                    <a:pt x="1803" y="634"/>
                  </a:cubicBezTo>
                  <a:cubicBezTo>
                    <a:pt x="1849" y="211"/>
                    <a:pt x="1541" y="0"/>
                    <a:pt x="120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628250" y="4710750"/>
              <a:ext cx="232850" cy="86875"/>
            </a:xfrm>
            <a:custGeom>
              <a:avLst/>
              <a:gdLst/>
              <a:ahLst/>
              <a:cxnLst/>
              <a:rect l="l" t="t" r="r" b="b"/>
              <a:pathLst>
                <a:path w="9314" h="3475" extrusionOk="0">
                  <a:moveTo>
                    <a:pt x="4566" y="0"/>
                  </a:moveTo>
                  <a:cubicBezTo>
                    <a:pt x="3904" y="0"/>
                    <a:pt x="3333" y="114"/>
                    <a:pt x="2763" y="297"/>
                  </a:cubicBezTo>
                  <a:cubicBezTo>
                    <a:pt x="2192" y="480"/>
                    <a:pt x="1713" y="776"/>
                    <a:pt x="1325" y="959"/>
                  </a:cubicBezTo>
                  <a:cubicBezTo>
                    <a:pt x="1142" y="1142"/>
                    <a:pt x="960" y="1256"/>
                    <a:pt x="754" y="1438"/>
                  </a:cubicBezTo>
                  <a:cubicBezTo>
                    <a:pt x="571" y="1530"/>
                    <a:pt x="480" y="1621"/>
                    <a:pt x="275" y="1826"/>
                  </a:cubicBezTo>
                  <a:cubicBezTo>
                    <a:pt x="183" y="1918"/>
                    <a:pt x="92" y="2009"/>
                    <a:pt x="92" y="2009"/>
                  </a:cubicBezTo>
                  <a:cubicBezTo>
                    <a:pt x="1" y="2100"/>
                    <a:pt x="1" y="2191"/>
                    <a:pt x="1" y="2191"/>
                  </a:cubicBezTo>
                  <a:lnTo>
                    <a:pt x="92" y="2283"/>
                  </a:lnTo>
                  <a:cubicBezTo>
                    <a:pt x="183" y="2283"/>
                    <a:pt x="275" y="2397"/>
                    <a:pt x="389" y="2488"/>
                  </a:cubicBezTo>
                  <a:cubicBezTo>
                    <a:pt x="571" y="2580"/>
                    <a:pt x="663" y="2671"/>
                    <a:pt x="845" y="2762"/>
                  </a:cubicBezTo>
                  <a:cubicBezTo>
                    <a:pt x="1051" y="2853"/>
                    <a:pt x="1325" y="2968"/>
                    <a:pt x="1530" y="2968"/>
                  </a:cubicBezTo>
                  <a:cubicBezTo>
                    <a:pt x="1987" y="3150"/>
                    <a:pt x="2466" y="3333"/>
                    <a:pt x="3037" y="3424"/>
                  </a:cubicBezTo>
                  <a:cubicBezTo>
                    <a:pt x="3417" y="3424"/>
                    <a:pt x="3797" y="3475"/>
                    <a:pt x="4178" y="3475"/>
                  </a:cubicBezTo>
                  <a:cubicBezTo>
                    <a:pt x="4368" y="3475"/>
                    <a:pt x="4558" y="3462"/>
                    <a:pt x="4749" y="3424"/>
                  </a:cubicBezTo>
                  <a:cubicBezTo>
                    <a:pt x="5228" y="3424"/>
                    <a:pt x="5798" y="3333"/>
                    <a:pt x="6369" y="3241"/>
                  </a:cubicBezTo>
                  <a:cubicBezTo>
                    <a:pt x="6552" y="3150"/>
                    <a:pt x="6848" y="3059"/>
                    <a:pt x="7122" y="3059"/>
                  </a:cubicBezTo>
                  <a:cubicBezTo>
                    <a:pt x="7328" y="2968"/>
                    <a:pt x="7602" y="2853"/>
                    <a:pt x="7807" y="2762"/>
                  </a:cubicBezTo>
                  <a:cubicBezTo>
                    <a:pt x="7990" y="2671"/>
                    <a:pt x="8172" y="2580"/>
                    <a:pt x="8378" y="2488"/>
                  </a:cubicBezTo>
                  <a:cubicBezTo>
                    <a:pt x="8560" y="2397"/>
                    <a:pt x="8743" y="2283"/>
                    <a:pt x="8834" y="2191"/>
                  </a:cubicBezTo>
                  <a:cubicBezTo>
                    <a:pt x="9040" y="2100"/>
                    <a:pt x="9131" y="2009"/>
                    <a:pt x="9222" y="2009"/>
                  </a:cubicBezTo>
                  <a:cubicBezTo>
                    <a:pt x="9222" y="1918"/>
                    <a:pt x="9314" y="1918"/>
                    <a:pt x="9314" y="1918"/>
                  </a:cubicBezTo>
                  <a:lnTo>
                    <a:pt x="9222" y="1826"/>
                  </a:lnTo>
                  <a:lnTo>
                    <a:pt x="8948" y="1530"/>
                  </a:lnTo>
                  <a:cubicBezTo>
                    <a:pt x="8834" y="1347"/>
                    <a:pt x="8652" y="1256"/>
                    <a:pt x="8469" y="1142"/>
                  </a:cubicBezTo>
                  <a:cubicBezTo>
                    <a:pt x="8378" y="959"/>
                    <a:pt x="8081" y="868"/>
                    <a:pt x="7898" y="776"/>
                  </a:cubicBezTo>
                  <a:cubicBezTo>
                    <a:pt x="7693" y="571"/>
                    <a:pt x="7419" y="480"/>
                    <a:pt x="7122" y="388"/>
                  </a:cubicBezTo>
                  <a:cubicBezTo>
                    <a:pt x="6940" y="297"/>
                    <a:pt x="6666" y="206"/>
                    <a:pt x="6369" y="206"/>
                  </a:cubicBezTo>
                  <a:cubicBezTo>
                    <a:pt x="6095" y="114"/>
                    <a:pt x="5798" y="0"/>
                    <a:pt x="541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518700" y="44899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4200" y="1"/>
                  </a:moveTo>
                  <a:cubicBezTo>
                    <a:pt x="4086" y="92"/>
                    <a:pt x="3995" y="92"/>
                    <a:pt x="3812" y="92"/>
                  </a:cubicBezTo>
                  <a:cubicBezTo>
                    <a:pt x="3721" y="92"/>
                    <a:pt x="3516" y="183"/>
                    <a:pt x="3424" y="183"/>
                  </a:cubicBezTo>
                  <a:cubicBezTo>
                    <a:pt x="3242" y="275"/>
                    <a:pt x="3059" y="275"/>
                    <a:pt x="2854" y="389"/>
                  </a:cubicBezTo>
                  <a:cubicBezTo>
                    <a:pt x="2580" y="572"/>
                    <a:pt x="2192" y="754"/>
                    <a:pt x="1804" y="960"/>
                  </a:cubicBezTo>
                  <a:cubicBezTo>
                    <a:pt x="1621" y="1051"/>
                    <a:pt x="1530" y="1233"/>
                    <a:pt x="1347" y="1325"/>
                  </a:cubicBezTo>
                  <a:cubicBezTo>
                    <a:pt x="1233" y="1530"/>
                    <a:pt x="1050" y="1713"/>
                    <a:pt x="959" y="1804"/>
                  </a:cubicBezTo>
                  <a:cubicBezTo>
                    <a:pt x="776" y="2101"/>
                    <a:pt x="571" y="2466"/>
                    <a:pt x="388" y="2854"/>
                  </a:cubicBezTo>
                  <a:cubicBezTo>
                    <a:pt x="388" y="2945"/>
                    <a:pt x="388" y="3037"/>
                    <a:pt x="297" y="3128"/>
                  </a:cubicBezTo>
                  <a:cubicBezTo>
                    <a:pt x="297" y="3242"/>
                    <a:pt x="206" y="3333"/>
                    <a:pt x="206" y="3425"/>
                  </a:cubicBezTo>
                  <a:cubicBezTo>
                    <a:pt x="206" y="3607"/>
                    <a:pt x="92" y="3813"/>
                    <a:pt x="92" y="3995"/>
                  </a:cubicBezTo>
                  <a:cubicBezTo>
                    <a:pt x="0" y="4178"/>
                    <a:pt x="0" y="4383"/>
                    <a:pt x="0" y="4566"/>
                  </a:cubicBezTo>
                  <a:lnTo>
                    <a:pt x="0" y="5045"/>
                  </a:lnTo>
                  <a:lnTo>
                    <a:pt x="0" y="5319"/>
                  </a:lnTo>
                  <a:lnTo>
                    <a:pt x="0" y="5410"/>
                  </a:lnTo>
                  <a:cubicBezTo>
                    <a:pt x="0" y="5410"/>
                    <a:pt x="92" y="5525"/>
                    <a:pt x="206" y="5525"/>
                  </a:cubicBezTo>
                  <a:lnTo>
                    <a:pt x="480" y="5525"/>
                  </a:lnTo>
                  <a:cubicBezTo>
                    <a:pt x="662" y="5525"/>
                    <a:pt x="776" y="5525"/>
                    <a:pt x="959" y="5410"/>
                  </a:cubicBezTo>
                  <a:lnTo>
                    <a:pt x="1530" y="5410"/>
                  </a:lnTo>
                  <a:cubicBezTo>
                    <a:pt x="1712" y="5319"/>
                    <a:pt x="1918" y="5228"/>
                    <a:pt x="2100" y="5228"/>
                  </a:cubicBezTo>
                  <a:cubicBezTo>
                    <a:pt x="2192" y="5137"/>
                    <a:pt x="2283" y="5137"/>
                    <a:pt x="2374" y="5045"/>
                  </a:cubicBezTo>
                  <a:cubicBezTo>
                    <a:pt x="2488" y="5045"/>
                    <a:pt x="2580" y="4954"/>
                    <a:pt x="2671" y="4954"/>
                  </a:cubicBezTo>
                  <a:cubicBezTo>
                    <a:pt x="3059" y="4657"/>
                    <a:pt x="3424" y="4269"/>
                    <a:pt x="3721" y="3904"/>
                  </a:cubicBezTo>
                  <a:cubicBezTo>
                    <a:pt x="3904" y="3699"/>
                    <a:pt x="3995" y="3516"/>
                    <a:pt x="4086" y="3333"/>
                  </a:cubicBezTo>
                  <a:cubicBezTo>
                    <a:pt x="4200" y="3128"/>
                    <a:pt x="4292" y="2945"/>
                    <a:pt x="4383" y="2763"/>
                  </a:cubicBezTo>
                  <a:cubicBezTo>
                    <a:pt x="4383" y="2557"/>
                    <a:pt x="4474" y="2283"/>
                    <a:pt x="4474" y="2101"/>
                  </a:cubicBezTo>
                  <a:cubicBezTo>
                    <a:pt x="4565" y="1895"/>
                    <a:pt x="4565" y="1713"/>
                    <a:pt x="4565" y="1530"/>
                  </a:cubicBezTo>
                  <a:lnTo>
                    <a:pt x="4565" y="960"/>
                  </a:lnTo>
                  <a:cubicBezTo>
                    <a:pt x="4474" y="754"/>
                    <a:pt x="4474" y="572"/>
                    <a:pt x="4474" y="480"/>
                  </a:cubicBezTo>
                  <a:cubicBezTo>
                    <a:pt x="4383" y="275"/>
                    <a:pt x="4383" y="183"/>
                    <a:pt x="4383" y="183"/>
                  </a:cubicBezTo>
                  <a:cubicBezTo>
                    <a:pt x="4292" y="92"/>
                    <a:pt x="4292" y="1"/>
                    <a:pt x="429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300150" y="4744400"/>
              <a:ext cx="180900" cy="175800"/>
            </a:xfrm>
            <a:custGeom>
              <a:avLst/>
              <a:gdLst/>
              <a:ahLst/>
              <a:cxnLst/>
              <a:rect l="l" t="t" r="r" b="b"/>
              <a:pathLst>
                <a:path w="7236" h="7032" extrusionOk="0">
                  <a:moveTo>
                    <a:pt x="571" y="1"/>
                  </a:moveTo>
                  <a:cubicBezTo>
                    <a:pt x="388" y="1"/>
                    <a:pt x="274" y="92"/>
                    <a:pt x="183" y="92"/>
                  </a:cubicBezTo>
                  <a:lnTo>
                    <a:pt x="0" y="92"/>
                  </a:lnTo>
                  <a:lnTo>
                    <a:pt x="92" y="184"/>
                  </a:lnTo>
                  <a:cubicBezTo>
                    <a:pt x="92" y="275"/>
                    <a:pt x="92" y="480"/>
                    <a:pt x="183" y="572"/>
                  </a:cubicBezTo>
                  <a:cubicBezTo>
                    <a:pt x="183" y="754"/>
                    <a:pt x="274" y="937"/>
                    <a:pt x="388" y="1142"/>
                  </a:cubicBezTo>
                  <a:cubicBezTo>
                    <a:pt x="480" y="1325"/>
                    <a:pt x="571" y="1507"/>
                    <a:pt x="662" y="1804"/>
                  </a:cubicBezTo>
                  <a:cubicBezTo>
                    <a:pt x="754" y="1987"/>
                    <a:pt x="959" y="2283"/>
                    <a:pt x="1050" y="2466"/>
                  </a:cubicBezTo>
                  <a:cubicBezTo>
                    <a:pt x="1142" y="2557"/>
                    <a:pt x="1142" y="2649"/>
                    <a:pt x="1233" y="2854"/>
                  </a:cubicBezTo>
                  <a:cubicBezTo>
                    <a:pt x="1324" y="2945"/>
                    <a:pt x="1415" y="3037"/>
                    <a:pt x="1530" y="3128"/>
                  </a:cubicBezTo>
                  <a:cubicBezTo>
                    <a:pt x="1621" y="3425"/>
                    <a:pt x="1804" y="3607"/>
                    <a:pt x="1986" y="3790"/>
                  </a:cubicBezTo>
                  <a:cubicBezTo>
                    <a:pt x="2192" y="4087"/>
                    <a:pt x="2374" y="4269"/>
                    <a:pt x="2557" y="4475"/>
                  </a:cubicBezTo>
                  <a:cubicBezTo>
                    <a:pt x="2762" y="4749"/>
                    <a:pt x="3036" y="4931"/>
                    <a:pt x="3242" y="5137"/>
                  </a:cubicBezTo>
                  <a:cubicBezTo>
                    <a:pt x="3424" y="5319"/>
                    <a:pt x="3698" y="5502"/>
                    <a:pt x="3903" y="5707"/>
                  </a:cubicBezTo>
                  <a:cubicBezTo>
                    <a:pt x="4177" y="5890"/>
                    <a:pt x="4474" y="5981"/>
                    <a:pt x="4657" y="6187"/>
                  </a:cubicBezTo>
                  <a:cubicBezTo>
                    <a:pt x="4953" y="6278"/>
                    <a:pt x="5136" y="6461"/>
                    <a:pt x="5410" y="6552"/>
                  </a:cubicBezTo>
                  <a:cubicBezTo>
                    <a:pt x="5889" y="6757"/>
                    <a:pt x="6369" y="6849"/>
                    <a:pt x="6665" y="6940"/>
                  </a:cubicBezTo>
                  <a:lnTo>
                    <a:pt x="7031" y="6940"/>
                  </a:lnTo>
                  <a:cubicBezTo>
                    <a:pt x="7122" y="7031"/>
                    <a:pt x="7236" y="7031"/>
                    <a:pt x="7236" y="7031"/>
                  </a:cubicBezTo>
                  <a:lnTo>
                    <a:pt x="7236" y="6849"/>
                  </a:lnTo>
                  <a:cubicBezTo>
                    <a:pt x="7236" y="6757"/>
                    <a:pt x="7236" y="6643"/>
                    <a:pt x="7122" y="6461"/>
                  </a:cubicBezTo>
                  <a:cubicBezTo>
                    <a:pt x="7122" y="6072"/>
                    <a:pt x="7031" y="5707"/>
                    <a:pt x="6848" y="5137"/>
                  </a:cubicBezTo>
                  <a:cubicBezTo>
                    <a:pt x="6848" y="4931"/>
                    <a:pt x="6757" y="4657"/>
                    <a:pt x="6665" y="4361"/>
                  </a:cubicBezTo>
                  <a:cubicBezTo>
                    <a:pt x="6460" y="4178"/>
                    <a:pt x="6369" y="3904"/>
                    <a:pt x="6277" y="3607"/>
                  </a:cubicBezTo>
                  <a:cubicBezTo>
                    <a:pt x="6095" y="3333"/>
                    <a:pt x="5889" y="3128"/>
                    <a:pt x="5707" y="2854"/>
                  </a:cubicBezTo>
                  <a:cubicBezTo>
                    <a:pt x="5524" y="2557"/>
                    <a:pt x="5319" y="2375"/>
                    <a:pt x="5136" y="2078"/>
                  </a:cubicBezTo>
                  <a:cubicBezTo>
                    <a:pt x="4839" y="1895"/>
                    <a:pt x="4657" y="1622"/>
                    <a:pt x="4383" y="1416"/>
                  </a:cubicBezTo>
                  <a:cubicBezTo>
                    <a:pt x="4086" y="1234"/>
                    <a:pt x="3812" y="1051"/>
                    <a:pt x="3515" y="845"/>
                  </a:cubicBezTo>
                  <a:cubicBezTo>
                    <a:pt x="3333" y="663"/>
                    <a:pt x="3036" y="572"/>
                    <a:pt x="2762" y="480"/>
                  </a:cubicBezTo>
                  <a:cubicBezTo>
                    <a:pt x="2465" y="366"/>
                    <a:pt x="2192" y="275"/>
                    <a:pt x="1895" y="184"/>
                  </a:cubicBezTo>
                  <a:cubicBezTo>
                    <a:pt x="1621" y="92"/>
                    <a:pt x="1415" y="92"/>
                    <a:pt x="1142" y="92"/>
                  </a:cubicBezTo>
                  <a:cubicBezTo>
                    <a:pt x="959" y="1"/>
                    <a:pt x="754" y="1"/>
                    <a:pt x="57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483325" y="4934425"/>
              <a:ext cx="251675" cy="87900"/>
            </a:xfrm>
            <a:custGeom>
              <a:avLst/>
              <a:gdLst/>
              <a:ahLst/>
              <a:cxnLst/>
              <a:rect l="l" t="t" r="r" b="b"/>
              <a:pathLst>
                <a:path w="10067" h="3516" extrusionOk="0">
                  <a:moveTo>
                    <a:pt x="4839" y="1"/>
                  </a:moveTo>
                  <a:cubicBezTo>
                    <a:pt x="4565" y="92"/>
                    <a:pt x="4177" y="92"/>
                    <a:pt x="3903" y="183"/>
                  </a:cubicBezTo>
                  <a:cubicBezTo>
                    <a:pt x="3515" y="298"/>
                    <a:pt x="3219" y="389"/>
                    <a:pt x="2945" y="480"/>
                  </a:cubicBezTo>
                  <a:cubicBezTo>
                    <a:pt x="2557" y="571"/>
                    <a:pt x="2283" y="663"/>
                    <a:pt x="1986" y="868"/>
                  </a:cubicBezTo>
                  <a:cubicBezTo>
                    <a:pt x="1712" y="1051"/>
                    <a:pt x="1507" y="1233"/>
                    <a:pt x="1233" y="1439"/>
                  </a:cubicBezTo>
                  <a:cubicBezTo>
                    <a:pt x="1142" y="1439"/>
                    <a:pt x="1050" y="1530"/>
                    <a:pt x="936" y="1621"/>
                  </a:cubicBezTo>
                  <a:cubicBezTo>
                    <a:pt x="845" y="1713"/>
                    <a:pt x="753" y="1804"/>
                    <a:pt x="662" y="1895"/>
                  </a:cubicBezTo>
                  <a:cubicBezTo>
                    <a:pt x="571" y="2101"/>
                    <a:pt x="480" y="2192"/>
                    <a:pt x="365" y="2375"/>
                  </a:cubicBezTo>
                  <a:cubicBezTo>
                    <a:pt x="274" y="2466"/>
                    <a:pt x="183" y="2671"/>
                    <a:pt x="92" y="2671"/>
                  </a:cubicBezTo>
                  <a:cubicBezTo>
                    <a:pt x="92" y="2763"/>
                    <a:pt x="0" y="2854"/>
                    <a:pt x="0" y="2854"/>
                  </a:cubicBezTo>
                  <a:lnTo>
                    <a:pt x="183" y="2854"/>
                  </a:lnTo>
                  <a:cubicBezTo>
                    <a:pt x="274" y="2945"/>
                    <a:pt x="365" y="2945"/>
                    <a:pt x="571" y="3037"/>
                  </a:cubicBezTo>
                  <a:cubicBezTo>
                    <a:pt x="753" y="3037"/>
                    <a:pt x="936" y="3151"/>
                    <a:pt x="1142" y="3151"/>
                  </a:cubicBezTo>
                  <a:cubicBezTo>
                    <a:pt x="1233" y="3151"/>
                    <a:pt x="1415" y="3242"/>
                    <a:pt x="1507" y="3242"/>
                  </a:cubicBezTo>
                  <a:cubicBezTo>
                    <a:pt x="1621" y="3242"/>
                    <a:pt x="1712" y="3242"/>
                    <a:pt x="1895" y="3333"/>
                  </a:cubicBezTo>
                  <a:cubicBezTo>
                    <a:pt x="2077" y="3333"/>
                    <a:pt x="2374" y="3425"/>
                    <a:pt x="2557" y="3425"/>
                  </a:cubicBezTo>
                  <a:cubicBezTo>
                    <a:pt x="2853" y="3425"/>
                    <a:pt x="3127" y="3516"/>
                    <a:pt x="3424" y="3516"/>
                  </a:cubicBezTo>
                  <a:lnTo>
                    <a:pt x="5136" y="3516"/>
                  </a:lnTo>
                  <a:cubicBezTo>
                    <a:pt x="5798" y="3425"/>
                    <a:pt x="6368" y="3333"/>
                    <a:pt x="7030" y="3151"/>
                  </a:cubicBezTo>
                  <a:cubicBezTo>
                    <a:pt x="7601" y="3037"/>
                    <a:pt x="8172" y="2763"/>
                    <a:pt x="8560" y="2580"/>
                  </a:cubicBezTo>
                  <a:cubicBezTo>
                    <a:pt x="9039" y="2283"/>
                    <a:pt x="9496" y="2009"/>
                    <a:pt x="9701" y="1804"/>
                  </a:cubicBezTo>
                  <a:cubicBezTo>
                    <a:pt x="9884" y="1713"/>
                    <a:pt x="9975" y="1530"/>
                    <a:pt x="9975" y="1530"/>
                  </a:cubicBezTo>
                  <a:lnTo>
                    <a:pt x="10066" y="1439"/>
                  </a:lnTo>
                  <a:cubicBezTo>
                    <a:pt x="10066" y="1439"/>
                    <a:pt x="10066" y="1325"/>
                    <a:pt x="9975" y="1325"/>
                  </a:cubicBezTo>
                  <a:cubicBezTo>
                    <a:pt x="9884" y="1233"/>
                    <a:pt x="9792" y="1142"/>
                    <a:pt x="9610" y="1051"/>
                  </a:cubicBezTo>
                  <a:cubicBezTo>
                    <a:pt x="9313" y="959"/>
                    <a:pt x="8925" y="754"/>
                    <a:pt x="8468" y="571"/>
                  </a:cubicBezTo>
                  <a:cubicBezTo>
                    <a:pt x="7989" y="389"/>
                    <a:pt x="7418" y="183"/>
                    <a:pt x="6848" y="92"/>
                  </a:cubicBezTo>
                  <a:cubicBezTo>
                    <a:pt x="6186" y="1"/>
                    <a:pt x="5501" y="1"/>
                    <a:pt x="483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14750" y="4336575"/>
              <a:ext cx="153250" cy="104850"/>
            </a:xfrm>
            <a:custGeom>
              <a:avLst/>
              <a:gdLst/>
              <a:ahLst/>
              <a:cxnLst/>
              <a:rect l="l" t="t" r="r" b="b"/>
              <a:pathLst>
                <a:path w="6130" h="4194" extrusionOk="0">
                  <a:moveTo>
                    <a:pt x="2876" y="1"/>
                  </a:moveTo>
                  <a:cubicBezTo>
                    <a:pt x="1134" y="1"/>
                    <a:pt x="0" y="2850"/>
                    <a:pt x="2053" y="3943"/>
                  </a:cubicBezTo>
                  <a:cubicBezTo>
                    <a:pt x="2355" y="4116"/>
                    <a:pt x="2669" y="4193"/>
                    <a:pt x="2974" y="4193"/>
                  </a:cubicBezTo>
                  <a:cubicBezTo>
                    <a:pt x="4675" y="4193"/>
                    <a:pt x="6129" y="1802"/>
                    <a:pt x="4039" y="428"/>
                  </a:cubicBezTo>
                  <a:cubicBezTo>
                    <a:pt x="3640" y="128"/>
                    <a:pt x="3244" y="1"/>
                    <a:pt x="28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05825" y="4240850"/>
              <a:ext cx="128350" cy="89975"/>
            </a:xfrm>
            <a:custGeom>
              <a:avLst/>
              <a:gdLst/>
              <a:ahLst/>
              <a:cxnLst/>
              <a:rect l="l" t="t" r="r" b="b"/>
              <a:pathLst>
                <a:path w="5134" h="3599" extrusionOk="0">
                  <a:moveTo>
                    <a:pt x="2388" y="1"/>
                  </a:moveTo>
                  <a:cubicBezTo>
                    <a:pt x="944" y="1"/>
                    <a:pt x="1" y="2372"/>
                    <a:pt x="1640" y="3389"/>
                  </a:cubicBezTo>
                  <a:cubicBezTo>
                    <a:pt x="1899" y="3534"/>
                    <a:pt x="2168" y="3599"/>
                    <a:pt x="2429" y="3599"/>
                  </a:cubicBezTo>
                  <a:cubicBezTo>
                    <a:pt x="3892" y="3599"/>
                    <a:pt x="5134" y="1574"/>
                    <a:pt x="3352" y="353"/>
                  </a:cubicBezTo>
                  <a:cubicBezTo>
                    <a:pt x="3021" y="107"/>
                    <a:pt x="2694" y="1"/>
                    <a:pt x="23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72400" y="4198325"/>
              <a:ext cx="153075" cy="105000"/>
            </a:xfrm>
            <a:custGeom>
              <a:avLst/>
              <a:gdLst/>
              <a:ahLst/>
              <a:cxnLst/>
              <a:rect l="l" t="t" r="r" b="b"/>
              <a:pathLst>
                <a:path w="6123" h="4200" extrusionOk="0">
                  <a:moveTo>
                    <a:pt x="2851" y="0"/>
                  </a:moveTo>
                  <a:cubicBezTo>
                    <a:pt x="1119" y="0"/>
                    <a:pt x="1" y="2785"/>
                    <a:pt x="2047" y="3949"/>
                  </a:cubicBezTo>
                  <a:cubicBezTo>
                    <a:pt x="2349" y="4123"/>
                    <a:pt x="2662" y="4199"/>
                    <a:pt x="2967" y="4199"/>
                  </a:cubicBezTo>
                  <a:cubicBezTo>
                    <a:pt x="4668" y="4199"/>
                    <a:pt x="6123" y="1808"/>
                    <a:pt x="4032" y="434"/>
                  </a:cubicBezTo>
                  <a:cubicBezTo>
                    <a:pt x="3627" y="130"/>
                    <a:pt x="3225" y="0"/>
                    <a:pt x="285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392575" y="4167050"/>
              <a:ext cx="128300" cy="90150"/>
            </a:xfrm>
            <a:custGeom>
              <a:avLst/>
              <a:gdLst/>
              <a:ahLst/>
              <a:cxnLst/>
              <a:rect l="l" t="t" r="r" b="b"/>
              <a:pathLst>
                <a:path w="5132" h="3606" extrusionOk="0">
                  <a:moveTo>
                    <a:pt x="2415" y="0"/>
                  </a:moveTo>
                  <a:cubicBezTo>
                    <a:pt x="925" y="0"/>
                    <a:pt x="1" y="2381"/>
                    <a:pt x="1713" y="3397"/>
                  </a:cubicBezTo>
                  <a:cubicBezTo>
                    <a:pt x="1957" y="3541"/>
                    <a:pt x="2212" y="3605"/>
                    <a:pt x="2462" y="3605"/>
                  </a:cubicBezTo>
                  <a:cubicBezTo>
                    <a:pt x="3873" y="3605"/>
                    <a:pt x="5131" y="1563"/>
                    <a:pt x="3425" y="361"/>
                  </a:cubicBezTo>
                  <a:cubicBezTo>
                    <a:pt x="3076" y="108"/>
                    <a:pt x="2733" y="0"/>
                    <a:pt x="24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48875" y="4193925"/>
              <a:ext cx="152025" cy="106250"/>
            </a:xfrm>
            <a:custGeom>
              <a:avLst/>
              <a:gdLst/>
              <a:ahLst/>
              <a:cxnLst/>
              <a:rect l="l" t="t" r="r" b="b"/>
              <a:pathLst>
                <a:path w="6081" h="4250" extrusionOk="0">
                  <a:moveTo>
                    <a:pt x="2793" y="1"/>
                  </a:moveTo>
                  <a:cubicBezTo>
                    <a:pt x="1074" y="1"/>
                    <a:pt x="0" y="2865"/>
                    <a:pt x="1960" y="4034"/>
                  </a:cubicBezTo>
                  <a:cubicBezTo>
                    <a:pt x="2242" y="4183"/>
                    <a:pt x="2534" y="4250"/>
                    <a:pt x="2821" y="4250"/>
                  </a:cubicBezTo>
                  <a:cubicBezTo>
                    <a:pt x="4552" y="4250"/>
                    <a:pt x="6080" y="1818"/>
                    <a:pt x="3946" y="427"/>
                  </a:cubicBezTo>
                  <a:cubicBezTo>
                    <a:pt x="3548" y="129"/>
                    <a:pt x="3156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03700" y="4419675"/>
              <a:ext cx="151725" cy="104900"/>
            </a:xfrm>
            <a:custGeom>
              <a:avLst/>
              <a:gdLst/>
              <a:ahLst/>
              <a:cxnLst/>
              <a:rect l="l" t="t" r="r" b="b"/>
              <a:pathLst>
                <a:path w="6069" h="4196" extrusionOk="0">
                  <a:moveTo>
                    <a:pt x="2827" y="1"/>
                  </a:moveTo>
                  <a:cubicBezTo>
                    <a:pt x="1067" y="1"/>
                    <a:pt x="0" y="2770"/>
                    <a:pt x="1969" y="3951"/>
                  </a:cubicBezTo>
                  <a:cubicBezTo>
                    <a:pt x="2264" y="4120"/>
                    <a:pt x="2568" y="4195"/>
                    <a:pt x="2866" y="4195"/>
                  </a:cubicBezTo>
                  <a:cubicBezTo>
                    <a:pt x="4579" y="4195"/>
                    <a:pt x="6069" y="1719"/>
                    <a:pt x="4046" y="436"/>
                  </a:cubicBezTo>
                  <a:cubicBezTo>
                    <a:pt x="3623" y="131"/>
                    <a:pt x="3209" y="1"/>
                    <a:pt x="282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64225" y="4302525"/>
              <a:ext cx="128475" cy="90300"/>
            </a:xfrm>
            <a:custGeom>
              <a:avLst/>
              <a:gdLst/>
              <a:ahLst/>
              <a:cxnLst/>
              <a:rect l="l" t="t" r="r" b="b"/>
              <a:pathLst>
                <a:path w="5139" h="3612" extrusionOk="0">
                  <a:moveTo>
                    <a:pt x="2431" y="1"/>
                  </a:moveTo>
                  <a:cubicBezTo>
                    <a:pt x="934" y="1"/>
                    <a:pt x="0" y="2391"/>
                    <a:pt x="1717" y="3410"/>
                  </a:cubicBezTo>
                  <a:cubicBezTo>
                    <a:pt x="1958" y="3549"/>
                    <a:pt x="2209" y="3611"/>
                    <a:pt x="2456" y="3611"/>
                  </a:cubicBezTo>
                  <a:cubicBezTo>
                    <a:pt x="3871" y="3611"/>
                    <a:pt x="5139" y="1576"/>
                    <a:pt x="3429" y="352"/>
                  </a:cubicBezTo>
                  <a:cubicBezTo>
                    <a:pt x="3084" y="106"/>
                    <a:pt x="2745" y="1"/>
                    <a:pt x="243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527925" y="4191000"/>
              <a:ext cx="128950" cy="89125"/>
            </a:xfrm>
            <a:custGeom>
              <a:avLst/>
              <a:gdLst/>
              <a:ahLst/>
              <a:cxnLst/>
              <a:rect l="l" t="t" r="r" b="b"/>
              <a:pathLst>
                <a:path w="5158" h="3565" extrusionOk="0">
                  <a:moveTo>
                    <a:pt x="2423" y="1"/>
                  </a:moveTo>
                  <a:cubicBezTo>
                    <a:pt x="921" y="1"/>
                    <a:pt x="0" y="2381"/>
                    <a:pt x="1731" y="3397"/>
                  </a:cubicBezTo>
                  <a:cubicBezTo>
                    <a:pt x="1953" y="3513"/>
                    <a:pt x="2184" y="3565"/>
                    <a:pt x="2411" y="3565"/>
                  </a:cubicBezTo>
                  <a:cubicBezTo>
                    <a:pt x="3845" y="3565"/>
                    <a:pt x="5157" y="1504"/>
                    <a:pt x="3443" y="362"/>
                  </a:cubicBezTo>
                  <a:cubicBezTo>
                    <a:pt x="3090" y="109"/>
                    <a:pt x="2744" y="1"/>
                    <a:pt x="242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"/>
          <p:cNvSpPr/>
          <p:nvPr/>
        </p:nvSpPr>
        <p:spPr>
          <a:xfrm>
            <a:off x="2690600" y="43569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"/>
          <p:cNvGrpSpPr/>
          <p:nvPr/>
        </p:nvGrpSpPr>
        <p:grpSpPr>
          <a:xfrm>
            <a:off x="7704300" y="4106125"/>
            <a:ext cx="965575" cy="1023475"/>
            <a:chOff x="7247100" y="4106125"/>
            <a:chExt cx="965575" cy="1023475"/>
          </a:xfrm>
        </p:grpSpPr>
        <p:sp>
          <p:nvSpPr>
            <p:cNvPr id="403" name="Google Shape;403;p2"/>
            <p:cNvSpPr/>
            <p:nvPr/>
          </p:nvSpPr>
          <p:spPr>
            <a:xfrm>
              <a:off x="7439500" y="4106125"/>
              <a:ext cx="597450" cy="452100"/>
            </a:xfrm>
            <a:custGeom>
              <a:avLst/>
              <a:gdLst/>
              <a:ahLst/>
              <a:cxnLst/>
              <a:rect l="l" t="t" r="r" b="b"/>
              <a:pathLst>
                <a:path w="23898" h="18084" extrusionOk="0">
                  <a:moveTo>
                    <a:pt x="12230" y="1"/>
                  </a:moveTo>
                  <a:cubicBezTo>
                    <a:pt x="11865" y="1"/>
                    <a:pt x="11507" y="13"/>
                    <a:pt x="11161" y="36"/>
                  </a:cubicBezTo>
                  <a:cubicBezTo>
                    <a:pt x="11089" y="35"/>
                    <a:pt x="11017" y="35"/>
                    <a:pt x="10945" y="35"/>
                  </a:cubicBezTo>
                  <a:cubicBezTo>
                    <a:pt x="3597" y="35"/>
                    <a:pt x="795" y="4647"/>
                    <a:pt x="410" y="9349"/>
                  </a:cubicBezTo>
                  <a:cubicBezTo>
                    <a:pt x="1" y="15941"/>
                    <a:pt x="6257" y="18083"/>
                    <a:pt x="11946" y="18083"/>
                  </a:cubicBezTo>
                  <a:cubicBezTo>
                    <a:pt x="12915" y="18083"/>
                    <a:pt x="13867" y="18021"/>
                    <a:pt x="14768" y="17908"/>
                  </a:cubicBezTo>
                  <a:cubicBezTo>
                    <a:pt x="20771" y="17064"/>
                    <a:pt x="23898" y="12499"/>
                    <a:pt x="22277" y="6313"/>
                  </a:cubicBezTo>
                  <a:cubicBezTo>
                    <a:pt x="20982" y="1446"/>
                    <a:pt x="16169" y="1"/>
                    <a:pt x="12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7316800" y="4548850"/>
              <a:ext cx="781775" cy="580750"/>
            </a:xfrm>
            <a:custGeom>
              <a:avLst/>
              <a:gdLst/>
              <a:ahLst/>
              <a:cxnLst/>
              <a:rect l="l" t="t" r="r" b="b"/>
              <a:pathLst>
                <a:path w="31271" h="23230" extrusionOk="0">
                  <a:moveTo>
                    <a:pt x="16313" y="1"/>
                  </a:moveTo>
                  <a:cubicBezTo>
                    <a:pt x="10346" y="1"/>
                    <a:pt x="7042" y="765"/>
                    <a:pt x="4177" y="3258"/>
                  </a:cubicBezTo>
                  <a:cubicBezTo>
                    <a:pt x="1027" y="6020"/>
                    <a:pt x="0" y="10859"/>
                    <a:pt x="845" y="14671"/>
                  </a:cubicBezTo>
                  <a:cubicBezTo>
                    <a:pt x="2169" y="20377"/>
                    <a:pt x="7692" y="23230"/>
                    <a:pt x="15864" y="23230"/>
                  </a:cubicBezTo>
                  <a:cubicBezTo>
                    <a:pt x="24537" y="23230"/>
                    <a:pt x="31180" y="20377"/>
                    <a:pt x="31271" y="11155"/>
                  </a:cubicBezTo>
                  <a:cubicBezTo>
                    <a:pt x="31271" y="5388"/>
                    <a:pt x="27838" y="98"/>
                    <a:pt x="21312" y="98"/>
                  </a:cubicBezTo>
                  <a:cubicBezTo>
                    <a:pt x="21149" y="98"/>
                    <a:pt x="20984" y="101"/>
                    <a:pt x="20817" y="108"/>
                  </a:cubicBezTo>
                  <a:cubicBezTo>
                    <a:pt x="19161" y="40"/>
                    <a:pt x="17668" y="1"/>
                    <a:pt x="16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7392675" y="4456050"/>
              <a:ext cx="684450" cy="177525"/>
            </a:xfrm>
            <a:custGeom>
              <a:avLst/>
              <a:gdLst/>
              <a:ahLst/>
              <a:cxnLst/>
              <a:rect l="l" t="t" r="r" b="b"/>
              <a:pathLst>
                <a:path w="27378" h="7101" extrusionOk="0">
                  <a:moveTo>
                    <a:pt x="2836" y="0"/>
                  </a:moveTo>
                  <a:cubicBezTo>
                    <a:pt x="1980" y="0"/>
                    <a:pt x="1155" y="383"/>
                    <a:pt x="663" y="1264"/>
                  </a:cubicBezTo>
                  <a:cubicBezTo>
                    <a:pt x="1" y="2314"/>
                    <a:pt x="275" y="4208"/>
                    <a:pt x="1622" y="4779"/>
                  </a:cubicBezTo>
                  <a:cubicBezTo>
                    <a:pt x="5304" y="6341"/>
                    <a:pt x="9551" y="7100"/>
                    <a:pt x="13792" y="7100"/>
                  </a:cubicBezTo>
                  <a:cubicBezTo>
                    <a:pt x="17542" y="7100"/>
                    <a:pt x="21287" y="6506"/>
                    <a:pt x="24629" y="5349"/>
                  </a:cubicBezTo>
                  <a:cubicBezTo>
                    <a:pt x="27377" y="4399"/>
                    <a:pt x="26553" y="251"/>
                    <a:pt x="24053" y="251"/>
                  </a:cubicBezTo>
                  <a:cubicBezTo>
                    <a:pt x="23791" y="251"/>
                    <a:pt x="23511" y="297"/>
                    <a:pt x="23214" y="396"/>
                  </a:cubicBezTo>
                  <a:cubicBezTo>
                    <a:pt x="20274" y="1431"/>
                    <a:pt x="16801" y="2030"/>
                    <a:pt x="13356" y="2030"/>
                  </a:cubicBezTo>
                  <a:cubicBezTo>
                    <a:pt x="10115" y="2030"/>
                    <a:pt x="6900" y="1500"/>
                    <a:pt x="4178" y="305"/>
                  </a:cubicBezTo>
                  <a:cubicBezTo>
                    <a:pt x="3751" y="107"/>
                    <a:pt x="3289" y="0"/>
                    <a:pt x="28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7727050" y="4499875"/>
              <a:ext cx="228875" cy="531725"/>
            </a:xfrm>
            <a:custGeom>
              <a:avLst/>
              <a:gdLst/>
              <a:ahLst/>
              <a:cxnLst/>
              <a:rect l="l" t="t" r="r" b="b"/>
              <a:pathLst>
                <a:path w="9155" h="21269" extrusionOk="0">
                  <a:moveTo>
                    <a:pt x="3595" y="1"/>
                  </a:moveTo>
                  <a:cubicBezTo>
                    <a:pt x="1769" y="1"/>
                    <a:pt x="0" y="1816"/>
                    <a:pt x="1280" y="3688"/>
                  </a:cubicBezTo>
                  <a:cubicBezTo>
                    <a:pt x="4133" y="7773"/>
                    <a:pt x="2421" y="14142"/>
                    <a:pt x="2124" y="18821"/>
                  </a:cubicBezTo>
                  <a:cubicBezTo>
                    <a:pt x="2079" y="20464"/>
                    <a:pt x="3322" y="21269"/>
                    <a:pt x="4597" y="21269"/>
                  </a:cubicBezTo>
                  <a:cubicBezTo>
                    <a:pt x="5889" y="21269"/>
                    <a:pt x="7214" y="20441"/>
                    <a:pt x="7260" y="18821"/>
                  </a:cubicBezTo>
                  <a:cubicBezTo>
                    <a:pt x="7557" y="13114"/>
                    <a:pt x="9155" y="6153"/>
                    <a:pt x="5731" y="1131"/>
                  </a:cubicBezTo>
                  <a:cubicBezTo>
                    <a:pt x="5164" y="332"/>
                    <a:pt x="4374" y="1"/>
                    <a:pt x="359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7247100" y="4484825"/>
              <a:ext cx="194775" cy="202150"/>
            </a:xfrm>
            <a:custGeom>
              <a:avLst/>
              <a:gdLst/>
              <a:ahLst/>
              <a:cxnLst/>
              <a:rect l="l" t="t" r="r" b="b"/>
              <a:pathLst>
                <a:path w="7791" h="8086" extrusionOk="0">
                  <a:moveTo>
                    <a:pt x="867" y="1"/>
                  </a:moveTo>
                  <a:cubicBezTo>
                    <a:pt x="414" y="1"/>
                    <a:pt x="0" y="412"/>
                    <a:pt x="392" y="866"/>
                  </a:cubicBezTo>
                  <a:cubicBezTo>
                    <a:pt x="2218" y="3445"/>
                    <a:pt x="4203" y="5819"/>
                    <a:pt x="6486" y="7896"/>
                  </a:cubicBezTo>
                  <a:cubicBezTo>
                    <a:pt x="6620" y="8030"/>
                    <a:pt x="6770" y="8086"/>
                    <a:pt x="6914" y="8086"/>
                  </a:cubicBezTo>
                  <a:cubicBezTo>
                    <a:pt x="7384" y="8086"/>
                    <a:pt x="7790" y="7488"/>
                    <a:pt x="7353" y="7051"/>
                  </a:cubicBezTo>
                  <a:cubicBezTo>
                    <a:pt x="5162" y="4952"/>
                    <a:pt x="3245" y="2669"/>
                    <a:pt x="1441" y="295"/>
                  </a:cubicBezTo>
                  <a:cubicBezTo>
                    <a:pt x="1291" y="87"/>
                    <a:pt x="1075" y="1"/>
                    <a:pt x="86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7320225" y="4473800"/>
              <a:ext cx="46350" cy="111850"/>
            </a:xfrm>
            <a:custGeom>
              <a:avLst/>
              <a:gdLst/>
              <a:ahLst/>
              <a:cxnLst/>
              <a:rect l="l" t="t" r="r" b="b"/>
              <a:pathLst>
                <a:path w="1854" h="4474" extrusionOk="0">
                  <a:moveTo>
                    <a:pt x="1195" y="0"/>
                  </a:moveTo>
                  <a:cubicBezTo>
                    <a:pt x="1043" y="0"/>
                    <a:pt x="893" y="75"/>
                    <a:pt x="799" y="257"/>
                  </a:cubicBezTo>
                  <a:cubicBezTo>
                    <a:pt x="228" y="1398"/>
                    <a:pt x="137" y="2745"/>
                    <a:pt x="46" y="3977"/>
                  </a:cubicBezTo>
                  <a:cubicBezTo>
                    <a:pt x="0" y="4308"/>
                    <a:pt x="240" y="4474"/>
                    <a:pt x="502" y="4474"/>
                  </a:cubicBezTo>
                  <a:cubicBezTo>
                    <a:pt x="765" y="4474"/>
                    <a:pt x="1050" y="4308"/>
                    <a:pt x="1096" y="3977"/>
                  </a:cubicBezTo>
                  <a:cubicBezTo>
                    <a:pt x="1187" y="2927"/>
                    <a:pt x="1187" y="1786"/>
                    <a:pt x="1666" y="736"/>
                  </a:cubicBezTo>
                  <a:cubicBezTo>
                    <a:pt x="1853" y="347"/>
                    <a:pt x="1520" y="0"/>
                    <a:pt x="11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7247750" y="4594325"/>
              <a:ext cx="118700" cy="28575"/>
            </a:xfrm>
            <a:custGeom>
              <a:avLst/>
              <a:gdLst/>
              <a:ahLst/>
              <a:cxnLst/>
              <a:rect l="l" t="t" r="r" b="b"/>
              <a:pathLst>
                <a:path w="4748" h="1143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804" y="1051"/>
                    <a:pt x="2945" y="1051"/>
                    <a:pt x="4177" y="1142"/>
                  </a:cubicBezTo>
                  <a:cubicBezTo>
                    <a:pt x="4748" y="1142"/>
                    <a:pt x="4748" y="92"/>
                    <a:pt x="4177" y="92"/>
                  </a:cubicBezTo>
                  <a:cubicBezTo>
                    <a:pt x="2945" y="92"/>
                    <a:pt x="1804" y="1"/>
                    <a:pt x="6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7990400" y="4536500"/>
              <a:ext cx="214825" cy="200350"/>
            </a:xfrm>
            <a:custGeom>
              <a:avLst/>
              <a:gdLst/>
              <a:ahLst/>
              <a:cxnLst/>
              <a:rect l="l" t="t" r="r" b="b"/>
              <a:pathLst>
                <a:path w="8593" h="8014" extrusionOk="0">
                  <a:moveTo>
                    <a:pt x="7736" y="1"/>
                  </a:moveTo>
                  <a:cubicBezTo>
                    <a:pt x="7588" y="1"/>
                    <a:pt x="7433" y="70"/>
                    <a:pt x="7294" y="237"/>
                  </a:cubicBezTo>
                  <a:cubicBezTo>
                    <a:pt x="5194" y="2702"/>
                    <a:pt x="3003" y="4984"/>
                    <a:pt x="447" y="6970"/>
                  </a:cubicBezTo>
                  <a:cubicBezTo>
                    <a:pt x="0" y="7345"/>
                    <a:pt x="420" y="8014"/>
                    <a:pt x="941" y="8014"/>
                  </a:cubicBezTo>
                  <a:cubicBezTo>
                    <a:pt x="1086" y="8014"/>
                    <a:pt x="1238" y="7962"/>
                    <a:pt x="1382" y="7838"/>
                  </a:cubicBezTo>
                  <a:cubicBezTo>
                    <a:pt x="3870" y="5829"/>
                    <a:pt x="6153" y="3546"/>
                    <a:pt x="8230" y="1173"/>
                  </a:cubicBezTo>
                  <a:cubicBezTo>
                    <a:pt x="8593" y="672"/>
                    <a:pt x="8197" y="1"/>
                    <a:pt x="773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090350" y="4532650"/>
              <a:ext cx="35625" cy="107800"/>
            </a:xfrm>
            <a:custGeom>
              <a:avLst/>
              <a:gdLst/>
              <a:ahLst/>
              <a:cxnLst/>
              <a:rect l="l" t="t" r="r" b="b"/>
              <a:pathLst>
                <a:path w="1425" h="4312" extrusionOk="0">
                  <a:moveTo>
                    <a:pt x="672" y="1"/>
                  </a:moveTo>
                  <a:cubicBezTo>
                    <a:pt x="358" y="1"/>
                    <a:pt x="0" y="267"/>
                    <a:pt x="55" y="665"/>
                  </a:cubicBezTo>
                  <a:cubicBezTo>
                    <a:pt x="238" y="1715"/>
                    <a:pt x="238" y="2765"/>
                    <a:pt x="329" y="3815"/>
                  </a:cubicBezTo>
                  <a:cubicBezTo>
                    <a:pt x="386" y="4146"/>
                    <a:pt x="671" y="4311"/>
                    <a:pt x="931" y="4311"/>
                  </a:cubicBezTo>
                  <a:cubicBezTo>
                    <a:pt x="1191" y="4311"/>
                    <a:pt x="1424" y="4146"/>
                    <a:pt x="1379" y="3815"/>
                  </a:cubicBezTo>
                  <a:cubicBezTo>
                    <a:pt x="1288" y="2673"/>
                    <a:pt x="1196" y="1532"/>
                    <a:pt x="1105" y="391"/>
                  </a:cubicBezTo>
                  <a:cubicBezTo>
                    <a:pt x="1069" y="118"/>
                    <a:pt x="880" y="1"/>
                    <a:pt x="67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077450" y="4636975"/>
              <a:ext cx="135225" cy="31000"/>
            </a:xfrm>
            <a:custGeom>
              <a:avLst/>
              <a:gdLst/>
              <a:ahLst/>
              <a:cxnLst/>
              <a:rect l="l" t="t" r="r" b="b"/>
              <a:pathLst>
                <a:path w="5409" h="1240" extrusionOk="0">
                  <a:moveTo>
                    <a:pt x="4834" y="1"/>
                  </a:moveTo>
                  <a:cubicBezTo>
                    <a:pt x="4807" y="1"/>
                    <a:pt x="4778" y="3"/>
                    <a:pt x="4748" y="7"/>
                  </a:cubicBezTo>
                  <a:cubicBezTo>
                    <a:pt x="3424" y="98"/>
                    <a:pt x="1986" y="212"/>
                    <a:pt x="662" y="212"/>
                  </a:cubicBezTo>
                  <a:cubicBezTo>
                    <a:pt x="0" y="212"/>
                    <a:pt x="0" y="1239"/>
                    <a:pt x="662" y="1239"/>
                  </a:cubicBezTo>
                  <a:cubicBezTo>
                    <a:pt x="1986" y="1239"/>
                    <a:pt x="3424" y="1148"/>
                    <a:pt x="4748" y="965"/>
                  </a:cubicBezTo>
                  <a:cubicBezTo>
                    <a:pt x="5380" y="878"/>
                    <a:pt x="5409" y="1"/>
                    <a:pt x="48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7352175" y="4311450"/>
              <a:ext cx="237975" cy="92925"/>
            </a:xfrm>
            <a:custGeom>
              <a:avLst/>
              <a:gdLst/>
              <a:ahLst/>
              <a:cxnLst/>
              <a:rect l="l" t="t" r="r" b="b"/>
              <a:pathLst>
                <a:path w="9519" h="3717" extrusionOk="0">
                  <a:moveTo>
                    <a:pt x="4337" y="0"/>
                  </a:moveTo>
                  <a:cubicBezTo>
                    <a:pt x="2899" y="0"/>
                    <a:pt x="1473" y="52"/>
                    <a:pt x="0" y="200"/>
                  </a:cubicBezTo>
                  <a:cubicBezTo>
                    <a:pt x="2192" y="1524"/>
                    <a:pt x="4565" y="2574"/>
                    <a:pt x="6939" y="3418"/>
                  </a:cubicBezTo>
                  <a:cubicBezTo>
                    <a:pt x="7394" y="3587"/>
                    <a:pt x="7776" y="3716"/>
                    <a:pt x="8102" y="3716"/>
                  </a:cubicBezTo>
                  <a:cubicBezTo>
                    <a:pt x="8529" y="3716"/>
                    <a:pt x="8859" y="3494"/>
                    <a:pt x="9130" y="2848"/>
                  </a:cubicBezTo>
                  <a:cubicBezTo>
                    <a:pt x="9519" y="1912"/>
                    <a:pt x="9519" y="771"/>
                    <a:pt x="8742" y="109"/>
                  </a:cubicBezTo>
                  <a:cubicBezTo>
                    <a:pt x="7225" y="52"/>
                    <a:pt x="5775" y="0"/>
                    <a:pt x="433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7504525" y="4233075"/>
              <a:ext cx="77325" cy="57200"/>
            </a:xfrm>
            <a:custGeom>
              <a:avLst/>
              <a:gdLst/>
              <a:ahLst/>
              <a:cxnLst/>
              <a:rect l="l" t="t" r="r" b="b"/>
              <a:pathLst>
                <a:path w="3093" h="2288" extrusionOk="0">
                  <a:moveTo>
                    <a:pt x="1594" y="0"/>
                  </a:moveTo>
                  <a:cubicBezTo>
                    <a:pt x="1566" y="0"/>
                    <a:pt x="1537" y="1"/>
                    <a:pt x="1507" y="3"/>
                  </a:cubicBezTo>
                  <a:cubicBezTo>
                    <a:pt x="1" y="3"/>
                    <a:pt x="183" y="2194"/>
                    <a:pt x="1416" y="2285"/>
                  </a:cubicBezTo>
                  <a:cubicBezTo>
                    <a:pt x="1444" y="2287"/>
                    <a:pt x="1471" y="2288"/>
                    <a:pt x="1498" y="2288"/>
                  </a:cubicBezTo>
                  <a:cubicBezTo>
                    <a:pt x="2924" y="2288"/>
                    <a:pt x="3092" y="0"/>
                    <a:pt x="159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7647200" y="4275850"/>
              <a:ext cx="79600" cy="57225"/>
            </a:xfrm>
            <a:custGeom>
              <a:avLst/>
              <a:gdLst/>
              <a:ahLst/>
              <a:cxnLst/>
              <a:rect l="l" t="t" r="r" b="b"/>
              <a:pathLst>
                <a:path w="3184" h="2289" extrusionOk="0">
                  <a:moveTo>
                    <a:pt x="1706" y="1"/>
                  </a:moveTo>
                  <a:cubicBezTo>
                    <a:pt x="1678" y="1"/>
                    <a:pt x="1650" y="2"/>
                    <a:pt x="1621" y="3"/>
                  </a:cubicBezTo>
                  <a:cubicBezTo>
                    <a:pt x="0" y="3"/>
                    <a:pt x="183" y="2195"/>
                    <a:pt x="1415" y="2286"/>
                  </a:cubicBezTo>
                  <a:cubicBezTo>
                    <a:pt x="1445" y="2288"/>
                    <a:pt x="1474" y="2288"/>
                    <a:pt x="1502" y="2288"/>
                  </a:cubicBezTo>
                  <a:cubicBezTo>
                    <a:pt x="3013" y="2288"/>
                    <a:pt x="3183" y="1"/>
                    <a:pt x="170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7585700" y="4386850"/>
              <a:ext cx="142575" cy="60100"/>
            </a:xfrm>
            <a:custGeom>
              <a:avLst/>
              <a:gdLst/>
              <a:ahLst/>
              <a:cxnLst/>
              <a:rect l="l" t="t" r="r" b="b"/>
              <a:pathLst>
                <a:path w="5703" h="2404" extrusionOk="0">
                  <a:moveTo>
                    <a:pt x="5072" y="0"/>
                  </a:moveTo>
                  <a:cubicBezTo>
                    <a:pt x="4983" y="0"/>
                    <a:pt x="4897" y="39"/>
                    <a:pt x="4834" y="128"/>
                  </a:cubicBezTo>
                  <a:cubicBezTo>
                    <a:pt x="3883" y="1155"/>
                    <a:pt x="2806" y="1596"/>
                    <a:pt x="1537" y="1596"/>
                  </a:cubicBezTo>
                  <a:cubicBezTo>
                    <a:pt x="1282" y="1596"/>
                    <a:pt x="1019" y="1578"/>
                    <a:pt x="748" y="1544"/>
                  </a:cubicBezTo>
                  <a:cubicBezTo>
                    <a:pt x="720" y="1539"/>
                    <a:pt x="692" y="1537"/>
                    <a:pt x="665" y="1537"/>
                  </a:cubicBezTo>
                  <a:cubicBezTo>
                    <a:pt x="159" y="1537"/>
                    <a:pt x="1" y="2320"/>
                    <a:pt x="543" y="2320"/>
                  </a:cubicBezTo>
                  <a:cubicBezTo>
                    <a:pt x="927" y="2375"/>
                    <a:pt x="1300" y="2404"/>
                    <a:pt x="1661" y="2404"/>
                  </a:cubicBezTo>
                  <a:cubicBezTo>
                    <a:pt x="3098" y="2404"/>
                    <a:pt x="4346" y="1940"/>
                    <a:pt x="5404" y="790"/>
                  </a:cubicBezTo>
                  <a:cubicBezTo>
                    <a:pt x="5703" y="422"/>
                    <a:pt x="5368" y="0"/>
                    <a:pt x="50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7497100" y="4656475"/>
              <a:ext cx="113275" cy="80600"/>
            </a:xfrm>
            <a:custGeom>
              <a:avLst/>
              <a:gdLst/>
              <a:ahLst/>
              <a:cxnLst/>
              <a:rect l="l" t="t" r="r" b="b"/>
              <a:pathLst>
                <a:path w="4531" h="3224" extrusionOk="0">
                  <a:moveTo>
                    <a:pt x="2394" y="0"/>
                  </a:moveTo>
                  <a:cubicBezTo>
                    <a:pt x="2358" y="0"/>
                    <a:pt x="2321" y="1"/>
                    <a:pt x="2284" y="3"/>
                  </a:cubicBezTo>
                  <a:cubicBezTo>
                    <a:pt x="1" y="3"/>
                    <a:pt x="389" y="3039"/>
                    <a:pt x="2101" y="3221"/>
                  </a:cubicBezTo>
                  <a:cubicBezTo>
                    <a:pt x="2131" y="3222"/>
                    <a:pt x="2161" y="3223"/>
                    <a:pt x="2190" y="3223"/>
                  </a:cubicBezTo>
                  <a:cubicBezTo>
                    <a:pt x="4351" y="3223"/>
                    <a:pt x="4531" y="0"/>
                    <a:pt x="23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7459450" y="4765475"/>
              <a:ext cx="109725" cy="79000"/>
            </a:xfrm>
            <a:custGeom>
              <a:avLst/>
              <a:gdLst/>
              <a:ahLst/>
              <a:cxnLst/>
              <a:rect l="l" t="t" r="r" b="b"/>
              <a:pathLst>
                <a:path w="4389" h="3160" extrusionOk="0">
                  <a:moveTo>
                    <a:pt x="2258" y="1"/>
                  </a:moveTo>
                  <a:cubicBezTo>
                    <a:pt x="2229" y="1"/>
                    <a:pt x="2199" y="1"/>
                    <a:pt x="2169" y="2"/>
                  </a:cubicBezTo>
                  <a:cubicBezTo>
                    <a:pt x="1" y="2"/>
                    <a:pt x="274" y="3061"/>
                    <a:pt x="2078" y="3152"/>
                  </a:cubicBezTo>
                  <a:cubicBezTo>
                    <a:pt x="2135" y="3157"/>
                    <a:pt x="2190" y="3159"/>
                    <a:pt x="2244" y="3159"/>
                  </a:cubicBezTo>
                  <a:cubicBezTo>
                    <a:pt x="4249" y="3159"/>
                    <a:pt x="4389" y="1"/>
                    <a:pt x="22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7440050" y="4884725"/>
              <a:ext cx="113250" cy="80600"/>
            </a:xfrm>
            <a:custGeom>
              <a:avLst/>
              <a:gdLst/>
              <a:ahLst/>
              <a:cxnLst/>
              <a:rect l="l" t="t" r="r" b="b"/>
              <a:pathLst>
                <a:path w="4530" h="3224" extrusionOk="0">
                  <a:moveTo>
                    <a:pt x="2393" y="0"/>
                  </a:moveTo>
                  <a:cubicBezTo>
                    <a:pt x="2357" y="0"/>
                    <a:pt x="2320" y="1"/>
                    <a:pt x="2283" y="3"/>
                  </a:cubicBezTo>
                  <a:cubicBezTo>
                    <a:pt x="0" y="3"/>
                    <a:pt x="388" y="3130"/>
                    <a:pt x="2100" y="3221"/>
                  </a:cubicBezTo>
                  <a:cubicBezTo>
                    <a:pt x="2130" y="3223"/>
                    <a:pt x="2160" y="3223"/>
                    <a:pt x="2189" y="3223"/>
                  </a:cubicBezTo>
                  <a:cubicBezTo>
                    <a:pt x="4351" y="3223"/>
                    <a:pt x="4530" y="0"/>
                    <a:pt x="239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4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6"/>
          <p:cNvSpPr txBox="1">
            <a:spLocks noGrp="1"/>
          </p:cNvSpPr>
          <p:nvPr>
            <p:ph type="title"/>
          </p:nvPr>
        </p:nvSpPr>
        <p:spPr>
          <a:xfrm>
            <a:off x="2933700" y="2069375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subTitle" idx="1"/>
          </p:nvPr>
        </p:nvSpPr>
        <p:spPr>
          <a:xfrm>
            <a:off x="3025650" y="1393850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6">
    <p:bg>
      <p:bgPr>
        <a:solidFill>
          <a:schemeClr val="lt1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17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989" name="Google Shape;989;p17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17"/>
          <p:cNvSpPr txBox="1">
            <a:spLocks noGrp="1"/>
          </p:cNvSpPr>
          <p:nvPr>
            <p:ph type="title"/>
          </p:nvPr>
        </p:nvSpPr>
        <p:spPr>
          <a:xfrm>
            <a:off x="722375" y="1962325"/>
            <a:ext cx="76992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1" name="Google Shape;1001;p17"/>
          <p:cNvSpPr txBox="1">
            <a:spLocks noGrp="1"/>
          </p:cNvSpPr>
          <p:nvPr>
            <p:ph type="body" idx="1"/>
          </p:nvPr>
        </p:nvSpPr>
        <p:spPr>
          <a:xfrm>
            <a:off x="722375" y="33802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">
    <p:bg>
      <p:bgPr>
        <a:solidFill>
          <a:schemeClr val="accent3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21"/>
          <p:cNvSpPr txBox="1">
            <a:spLocks noGrp="1"/>
          </p:cNvSpPr>
          <p:nvPr>
            <p:ph type="title"/>
          </p:nvPr>
        </p:nvSpPr>
        <p:spPr>
          <a:xfrm>
            <a:off x="1638300" y="1912166"/>
            <a:ext cx="58674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0" name="Google Shape;1710;p21"/>
          <p:cNvSpPr txBox="1">
            <a:spLocks noGrp="1"/>
          </p:cNvSpPr>
          <p:nvPr>
            <p:ph type="body" idx="1"/>
          </p:nvPr>
        </p:nvSpPr>
        <p:spPr>
          <a:xfrm>
            <a:off x="1850850" y="2944375"/>
            <a:ext cx="544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711" name="Google Shape;1711;p21"/>
          <p:cNvGrpSpPr/>
          <p:nvPr/>
        </p:nvGrpSpPr>
        <p:grpSpPr>
          <a:xfrm>
            <a:off x="4328359" y="-239887"/>
            <a:ext cx="691750" cy="1370000"/>
            <a:chOff x="2351450" y="0"/>
            <a:chExt cx="691750" cy="1370000"/>
          </a:xfrm>
        </p:grpSpPr>
        <p:sp>
          <p:nvSpPr>
            <p:cNvPr id="1712" name="Google Shape;1712;p21"/>
            <p:cNvSpPr/>
            <p:nvPr/>
          </p:nvSpPr>
          <p:spPr>
            <a:xfrm>
              <a:off x="2351450" y="763550"/>
              <a:ext cx="691750" cy="606450"/>
            </a:xfrm>
            <a:custGeom>
              <a:avLst/>
              <a:gdLst/>
              <a:ahLst/>
              <a:cxnLst/>
              <a:rect l="l" t="t" r="r" b="b"/>
              <a:pathLst>
                <a:path w="27670" h="24258" extrusionOk="0">
                  <a:moveTo>
                    <a:pt x="13885" y="0"/>
                  </a:moveTo>
                  <a:lnTo>
                    <a:pt x="9399" y="7318"/>
                  </a:lnTo>
                  <a:cubicBezTo>
                    <a:pt x="9399" y="7318"/>
                    <a:pt x="1053" y="8572"/>
                    <a:pt x="526" y="9073"/>
                  </a:cubicBezTo>
                  <a:cubicBezTo>
                    <a:pt x="0" y="9699"/>
                    <a:pt x="6993" y="14712"/>
                    <a:pt x="6993" y="14712"/>
                  </a:cubicBezTo>
                  <a:cubicBezTo>
                    <a:pt x="6993" y="14712"/>
                    <a:pt x="3960" y="23910"/>
                    <a:pt x="4486" y="24236"/>
                  </a:cubicBezTo>
                  <a:cubicBezTo>
                    <a:pt x="4505" y="24250"/>
                    <a:pt x="4536" y="24257"/>
                    <a:pt x="4579" y="24257"/>
                  </a:cubicBezTo>
                  <a:cubicBezTo>
                    <a:pt x="5723" y="24257"/>
                    <a:pt x="15138" y="19223"/>
                    <a:pt x="15138" y="19223"/>
                  </a:cubicBezTo>
                  <a:cubicBezTo>
                    <a:pt x="15138" y="19223"/>
                    <a:pt x="24196" y="23823"/>
                    <a:pt x="25103" y="23823"/>
                  </a:cubicBezTo>
                  <a:cubicBezTo>
                    <a:pt x="25131" y="23823"/>
                    <a:pt x="25151" y="23819"/>
                    <a:pt x="25163" y="23810"/>
                  </a:cubicBezTo>
                  <a:cubicBezTo>
                    <a:pt x="25589" y="23384"/>
                    <a:pt x="21930" y="14211"/>
                    <a:pt x="21930" y="14211"/>
                  </a:cubicBezTo>
                  <a:cubicBezTo>
                    <a:pt x="21930" y="14211"/>
                    <a:pt x="27669" y="6892"/>
                    <a:pt x="27469" y="6166"/>
                  </a:cubicBezTo>
                  <a:cubicBezTo>
                    <a:pt x="27426" y="6012"/>
                    <a:pt x="27032" y="5951"/>
                    <a:pt x="26438" y="5951"/>
                  </a:cubicBezTo>
                  <a:cubicBezTo>
                    <a:pt x="24223" y="5951"/>
                    <a:pt x="19223" y="6792"/>
                    <a:pt x="19223" y="6792"/>
                  </a:cubicBezTo>
                  <a:cubicBezTo>
                    <a:pt x="19223" y="6792"/>
                    <a:pt x="14511" y="201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2687925" y="0"/>
              <a:ext cx="23826" cy="788035"/>
            </a:xfrm>
            <a:custGeom>
              <a:avLst/>
              <a:gdLst/>
              <a:ahLst/>
              <a:cxnLst/>
              <a:rect l="l" t="t" r="r" b="b"/>
              <a:pathLst>
                <a:path w="828" h="17011" extrusionOk="0">
                  <a:moveTo>
                    <a:pt x="427" y="0"/>
                  </a:moveTo>
                  <a:cubicBezTo>
                    <a:pt x="352" y="0"/>
                    <a:pt x="301" y="77"/>
                    <a:pt x="301" y="166"/>
                  </a:cubicBezTo>
                  <a:cubicBezTo>
                    <a:pt x="301" y="166"/>
                    <a:pt x="201" y="467"/>
                    <a:pt x="201" y="893"/>
                  </a:cubicBezTo>
                  <a:cubicBezTo>
                    <a:pt x="201" y="1420"/>
                    <a:pt x="100" y="2046"/>
                    <a:pt x="100" y="2773"/>
                  </a:cubicBezTo>
                  <a:cubicBezTo>
                    <a:pt x="100" y="3174"/>
                    <a:pt x="100" y="3600"/>
                    <a:pt x="201" y="4026"/>
                  </a:cubicBezTo>
                  <a:lnTo>
                    <a:pt x="201" y="5480"/>
                  </a:lnTo>
                  <a:lnTo>
                    <a:pt x="201" y="6933"/>
                  </a:lnTo>
                  <a:cubicBezTo>
                    <a:pt x="201" y="7460"/>
                    <a:pt x="100" y="7986"/>
                    <a:pt x="100" y="8512"/>
                  </a:cubicBezTo>
                  <a:lnTo>
                    <a:pt x="100" y="11545"/>
                  </a:lnTo>
                  <a:cubicBezTo>
                    <a:pt x="0" y="12572"/>
                    <a:pt x="0" y="13425"/>
                    <a:pt x="0" y="14252"/>
                  </a:cubicBezTo>
                  <a:cubicBezTo>
                    <a:pt x="0" y="15831"/>
                    <a:pt x="201" y="16858"/>
                    <a:pt x="201" y="16858"/>
                  </a:cubicBezTo>
                  <a:cubicBezTo>
                    <a:pt x="201" y="16958"/>
                    <a:pt x="301" y="16958"/>
                    <a:pt x="301" y="16958"/>
                  </a:cubicBezTo>
                  <a:cubicBezTo>
                    <a:pt x="368" y="16996"/>
                    <a:pt x="425" y="17011"/>
                    <a:pt x="470" y="17011"/>
                  </a:cubicBezTo>
                  <a:cubicBezTo>
                    <a:pt x="577" y="17011"/>
                    <a:pt x="627" y="16928"/>
                    <a:pt x="627" y="16858"/>
                  </a:cubicBezTo>
                  <a:cubicBezTo>
                    <a:pt x="627" y="16858"/>
                    <a:pt x="827" y="15831"/>
                    <a:pt x="827" y="14252"/>
                  </a:cubicBezTo>
                  <a:lnTo>
                    <a:pt x="827" y="11545"/>
                  </a:lnTo>
                  <a:cubicBezTo>
                    <a:pt x="727" y="10592"/>
                    <a:pt x="727" y="9565"/>
                    <a:pt x="727" y="8512"/>
                  </a:cubicBezTo>
                  <a:lnTo>
                    <a:pt x="727" y="6933"/>
                  </a:lnTo>
                  <a:cubicBezTo>
                    <a:pt x="727" y="6432"/>
                    <a:pt x="627" y="5906"/>
                    <a:pt x="627" y="5480"/>
                  </a:cubicBezTo>
                  <a:cubicBezTo>
                    <a:pt x="627" y="4953"/>
                    <a:pt x="727" y="4552"/>
                    <a:pt x="727" y="4026"/>
                  </a:cubicBezTo>
                  <a:cubicBezTo>
                    <a:pt x="827" y="3600"/>
                    <a:pt x="827" y="3174"/>
                    <a:pt x="827" y="2773"/>
                  </a:cubicBezTo>
                  <a:cubicBezTo>
                    <a:pt x="827" y="2046"/>
                    <a:pt x="727" y="1420"/>
                    <a:pt x="727" y="893"/>
                  </a:cubicBezTo>
                  <a:lnTo>
                    <a:pt x="727" y="166"/>
                  </a:lnTo>
                  <a:cubicBezTo>
                    <a:pt x="727" y="41"/>
                    <a:pt x="627" y="41"/>
                    <a:pt x="526" y="41"/>
                  </a:cubicBezTo>
                  <a:cubicBezTo>
                    <a:pt x="491" y="12"/>
                    <a:pt x="457" y="0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2633400" y="799875"/>
              <a:ext cx="67700" cy="200525"/>
            </a:xfrm>
            <a:custGeom>
              <a:avLst/>
              <a:gdLst/>
              <a:ahLst/>
              <a:cxnLst/>
              <a:rect l="l" t="t" r="r" b="b"/>
              <a:pathLst>
                <a:path w="2708" h="8021" extrusionOk="0">
                  <a:moveTo>
                    <a:pt x="2406" y="1"/>
                  </a:moveTo>
                  <a:cubicBezTo>
                    <a:pt x="2406" y="1"/>
                    <a:pt x="2306" y="527"/>
                    <a:pt x="2206" y="1254"/>
                  </a:cubicBezTo>
                  <a:cubicBezTo>
                    <a:pt x="2081" y="1680"/>
                    <a:pt x="2081" y="2106"/>
                    <a:pt x="1980" y="2607"/>
                  </a:cubicBezTo>
                  <a:cubicBezTo>
                    <a:pt x="1880" y="3134"/>
                    <a:pt x="1780" y="3560"/>
                    <a:pt x="1579" y="4086"/>
                  </a:cubicBezTo>
                  <a:cubicBezTo>
                    <a:pt x="1454" y="4612"/>
                    <a:pt x="1354" y="5114"/>
                    <a:pt x="1153" y="5540"/>
                  </a:cubicBezTo>
                  <a:cubicBezTo>
                    <a:pt x="1053" y="5740"/>
                    <a:pt x="953" y="5966"/>
                    <a:pt x="827" y="6166"/>
                  </a:cubicBezTo>
                  <a:cubicBezTo>
                    <a:pt x="727" y="6367"/>
                    <a:pt x="627" y="6592"/>
                    <a:pt x="627" y="6693"/>
                  </a:cubicBezTo>
                  <a:cubicBezTo>
                    <a:pt x="426" y="7119"/>
                    <a:pt x="326" y="7319"/>
                    <a:pt x="101" y="7520"/>
                  </a:cubicBezTo>
                  <a:cubicBezTo>
                    <a:pt x="0" y="7745"/>
                    <a:pt x="0" y="7845"/>
                    <a:pt x="0" y="7845"/>
                  </a:cubicBezTo>
                  <a:lnTo>
                    <a:pt x="0" y="7946"/>
                  </a:lnTo>
                  <a:cubicBezTo>
                    <a:pt x="50" y="7996"/>
                    <a:pt x="76" y="8021"/>
                    <a:pt x="101" y="8021"/>
                  </a:cubicBezTo>
                  <a:cubicBezTo>
                    <a:pt x="126" y="8021"/>
                    <a:pt x="151" y="7996"/>
                    <a:pt x="201" y="7946"/>
                  </a:cubicBezTo>
                  <a:cubicBezTo>
                    <a:pt x="201" y="7946"/>
                    <a:pt x="201" y="7845"/>
                    <a:pt x="426" y="7745"/>
                  </a:cubicBezTo>
                  <a:cubicBezTo>
                    <a:pt x="426" y="7620"/>
                    <a:pt x="527" y="7520"/>
                    <a:pt x="627" y="7319"/>
                  </a:cubicBezTo>
                  <a:cubicBezTo>
                    <a:pt x="727" y="7219"/>
                    <a:pt x="727" y="6993"/>
                    <a:pt x="827" y="6893"/>
                  </a:cubicBezTo>
                  <a:cubicBezTo>
                    <a:pt x="953" y="6693"/>
                    <a:pt x="1053" y="6492"/>
                    <a:pt x="1153" y="6266"/>
                  </a:cubicBezTo>
                  <a:cubicBezTo>
                    <a:pt x="1253" y="6066"/>
                    <a:pt x="1253" y="5865"/>
                    <a:pt x="1354" y="5640"/>
                  </a:cubicBezTo>
                  <a:cubicBezTo>
                    <a:pt x="1454" y="5439"/>
                    <a:pt x="1579" y="5114"/>
                    <a:pt x="1680" y="4913"/>
                  </a:cubicBezTo>
                  <a:cubicBezTo>
                    <a:pt x="1780" y="4713"/>
                    <a:pt x="1780" y="4387"/>
                    <a:pt x="1880" y="4186"/>
                  </a:cubicBezTo>
                  <a:cubicBezTo>
                    <a:pt x="2081" y="3660"/>
                    <a:pt x="2206" y="3134"/>
                    <a:pt x="2306" y="2733"/>
                  </a:cubicBezTo>
                  <a:cubicBezTo>
                    <a:pt x="2406" y="2206"/>
                    <a:pt x="2507" y="1780"/>
                    <a:pt x="2607" y="1354"/>
                  </a:cubicBezTo>
                  <a:cubicBezTo>
                    <a:pt x="2707" y="627"/>
                    <a:pt x="2607" y="101"/>
                    <a:pt x="2607" y="101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2539725" y="987325"/>
              <a:ext cx="143200" cy="110300"/>
            </a:xfrm>
            <a:custGeom>
              <a:avLst/>
              <a:gdLst/>
              <a:ahLst/>
              <a:cxnLst/>
              <a:rect l="l" t="t" r="r" b="b"/>
              <a:pathLst>
                <a:path w="5728" h="4412" extrusionOk="0">
                  <a:moveTo>
                    <a:pt x="2411" y="0"/>
                  </a:moveTo>
                  <a:cubicBezTo>
                    <a:pt x="1130" y="0"/>
                    <a:pt x="574" y="1102"/>
                    <a:pt x="414" y="1601"/>
                  </a:cubicBezTo>
                  <a:cubicBezTo>
                    <a:pt x="0" y="2817"/>
                    <a:pt x="981" y="4412"/>
                    <a:pt x="2667" y="4412"/>
                  </a:cubicBezTo>
                  <a:cubicBezTo>
                    <a:pt x="2717" y="4412"/>
                    <a:pt x="2768" y="4410"/>
                    <a:pt x="2820" y="4408"/>
                  </a:cubicBezTo>
                  <a:cubicBezTo>
                    <a:pt x="4800" y="4207"/>
                    <a:pt x="5727" y="1174"/>
                    <a:pt x="3547" y="247"/>
                  </a:cubicBezTo>
                  <a:cubicBezTo>
                    <a:pt x="3117" y="73"/>
                    <a:pt x="2740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2591425" y="103735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26" y="1"/>
                  </a:moveTo>
                  <a:cubicBezTo>
                    <a:pt x="226" y="1"/>
                    <a:pt x="0" y="226"/>
                    <a:pt x="0" y="427"/>
                  </a:cubicBezTo>
                  <a:cubicBezTo>
                    <a:pt x="0" y="752"/>
                    <a:pt x="226" y="953"/>
                    <a:pt x="426" y="953"/>
                  </a:cubicBezTo>
                  <a:cubicBezTo>
                    <a:pt x="752" y="953"/>
                    <a:pt x="952" y="752"/>
                    <a:pt x="952" y="427"/>
                  </a:cubicBezTo>
                  <a:cubicBezTo>
                    <a:pt x="952" y="226"/>
                    <a:pt x="752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2547550" y="1021675"/>
              <a:ext cx="57050" cy="29975"/>
            </a:xfrm>
            <a:custGeom>
              <a:avLst/>
              <a:gdLst/>
              <a:ahLst/>
              <a:cxnLst/>
              <a:rect l="l" t="t" r="r" b="b"/>
              <a:pathLst>
                <a:path w="2282" h="1199" extrusionOk="0">
                  <a:moveTo>
                    <a:pt x="101" y="1"/>
                  </a:moveTo>
                  <a:cubicBezTo>
                    <a:pt x="1" y="1"/>
                    <a:pt x="1" y="126"/>
                    <a:pt x="101" y="227"/>
                  </a:cubicBezTo>
                  <a:cubicBezTo>
                    <a:pt x="201" y="327"/>
                    <a:pt x="201" y="427"/>
                    <a:pt x="301" y="427"/>
                  </a:cubicBezTo>
                  <a:lnTo>
                    <a:pt x="627" y="753"/>
                  </a:lnTo>
                  <a:cubicBezTo>
                    <a:pt x="728" y="853"/>
                    <a:pt x="828" y="853"/>
                    <a:pt x="928" y="953"/>
                  </a:cubicBezTo>
                  <a:cubicBezTo>
                    <a:pt x="1129" y="1054"/>
                    <a:pt x="1254" y="1054"/>
                    <a:pt x="1354" y="1154"/>
                  </a:cubicBezTo>
                  <a:lnTo>
                    <a:pt x="1755" y="1154"/>
                  </a:lnTo>
                  <a:cubicBezTo>
                    <a:pt x="1830" y="1187"/>
                    <a:pt x="1892" y="1198"/>
                    <a:pt x="1940" y="1198"/>
                  </a:cubicBezTo>
                  <a:cubicBezTo>
                    <a:pt x="2036" y="1198"/>
                    <a:pt x="2081" y="1154"/>
                    <a:pt x="2081" y="1154"/>
                  </a:cubicBezTo>
                  <a:lnTo>
                    <a:pt x="2181" y="1154"/>
                  </a:lnTo>
                  <a:cubicBezTo>
                    <a:pt x="2281" y="1054"/>
                    <a:pt x="2181" y="1054"/>
                    <a:pt x="2181" y="953"/>
                  </a:cubicBezTo>
                  <a:cubicBezTo>
                    <a:pt x="2181" y="953"/>
                    <a:pt x="1981" y="953"/>
                    <a:pt x="1755" y="853"/>
                  </a:cubicBezTo>
                  <a:cubicBezTo>
                    <a:pt x="1755" y="853"/>
                    <a:pt x="1655" y="753"/>
                    <a:pt x="1454" y="753"/>
                  </a:cubicBezTo>
                  <a:cubicBezTo>
                    <a:pt x="1354" y="753"/>
                    <a:pt x="1254" y="628"/>
                    <a:pt x="1129" y="628"/>
                  </a:cubicBezTo>
                  <a:cubicBezTo>
                    <a:pt x="1028" y="527"/>
                    <a:pt x="928" y="427"/>
                    <a:pt x="828" y="427"/>
                  </a:cubicBezTo>
                  <a:cubicBezTo>
                    <a:pt x="728" y="327"/>
                    <a:pt x="627" y="327"/>
                    <a:pt x="502" y="227"/>
                  </a:cubicBezTo>
                  <a:cubicBezTo>
                    <a:pt x="301" y="126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2704200" y="789850"/>
              <a:ext cx="72700" cy="248925"/>
            </a:xfrm>
            <a:custGeom>
              <a:avLst/>
              <a:gdLst/>
              <a:ahLst/>
              <a:cxnLst/>
              <a:rect l="l" t="t" r="r" b="b"/>
              <a:pathLst>
                <a:path w="2908" h="9957" extrusionOk="0">
                  <a:moveTo>
                    <a:pt x="201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01" y="101"/>
                    <a:pt x="0" y="201"/>
                    <a:pt x="0" y="502"/>
                  </a:cubicBezTo>
                  <a:lnTo>
                    <a:pt x="0" y="1655"/>
                  </a:lnTo>
                  <a:cubicBezTo>
                    <a:pt x="0" y="1981"/>
                    <a:pt x="0" y="2181"/>
                    <a:pt x="101" y="2507"/>
                  </a:cubicBezTo>
                  <a:cubicBezTo>
                    <a:pt x="101" y="2708"/>
                    <a:pt x="201" y="3008"/>
                    <a:pt x="201" y="3334"/>
                  </a:cubicBezTo>
                  <a:cubicBezTo>
                    <a:pt x="301" y="3961"/>
                    <a:pt x="401" y="4587"/>
                    <a:pt x="502" y="5214"/>
                  </a:cubicBezTo>
                  <a:cubicBezTo>
                    <a:pt x="627" y="5515"/>
                    <a:pt x="627" y="5840"/>
                    <a:pt x="727" y="6141"/>
                  </a:cubicBezTo>
                  <a:cubicBezTo>
                    <a:pt x="827" y="6467"/>
                    <a:pt x="928" y="6768"/>
                    <a:pt x="1028" y="7094"/>
                  </a:cubicBezTo>
                  <a:cubicBezTo>
                    <a:pt x="1128" y="7394"/>
                    <a:pt x="1254" y="7620"/>
                    <a:pt x="1454" y="7921"/>
                  </a:cubicBezTo>
                  <a:cubicBezTo>
                    <a:pt x="1554" y="8146"/>
                    <a:pt x="1655" y="8347"/>
                    <a:pt x="1755" y="8547"/>
                  </a:cubicBezTo>
                  <a:cubicBezTo>
                    <a:pt x="1880" y="8873"/>
                    <a:pt x="1980" y="8973"/>
                    <a:pt x="2081" y="9174"/>
                  </a:cubicBezTo>
                  <a:cubicBezTo>
                    <a:pt x="2181" y="9274"/>
                    <a:pt x="2381" y="9500"/>
                    <a:pt x="2381" y="9600"/>
                  </a:cubicBezTo>
                  <a:lnTo>
                    <a:pt x="2707" y="9901"/>
                  </a:lnTo>
                  <a:cubicBezTo>
                    <a:pt x="2774" y="9901"/>
                    <a:pt x="2796" y="9956"/>
                    <a:pt x="2804" y="9956"/>
                  </a:cubicBezTo>
                  <a:cubicBezTo>
                    <a:pt x="2807" y="9956"/>
                    <a:pt x="2807" y="9942"/>
                    <a:pt x="2807" y="9901"/>
                  </a:cubicBezTo>
                  <a:cubicBezTo>
                    <a:pt x="2908" y="9901"/>
                    <a:pt x="2908" y="9800"/>
                    <a:pt x="2908" y="9800"/>
                  </a:cubicBezTo>
                  <a:cubicBezTo>
                    <a:pt x="2908" y="9800"/>
                    <a:pt x="2807" y="9700"/>
                    <a:pt x="2707" y="9399"/>
                  </a:cubicBezTo>
                  <a:cubicBezTo>
                    <a:pt x="2607" y="9274"/>
                    <a:pt x="2507" y="9174"/>
                    <a:pt x="2381" y="8973"/>
                  </a:cubicBezTo>
                  <a:cubicBezTo>
                    <a:pt x="2281" y="8773"/>
                    <a:pt x="2281" y="8647"/>
                    <a:pt x="2081" y="8447"/>
                  </a:cubicBezTo>
                  <a:cubicBezTo>
                    <a:pt x="1980" y="8246"/>
                    <a:pt x="1880" y="7921"/>
                    <a:pt x="1755" y="7720"/>
                  </a:cubicBezTo>
                  <a:cubicBezTo>
                    <a:pt x="1655" y="7520"/>
                    <a:pt x="1554" y="7194"/>
                    <a:pt x="1454" y="6893"/>
                  </a:cubicBezTo>
                  <a:cubicBezTo>
                    <a:pt x="1254" y="6667"/>
                    <a:pt x="1254" y="6367"/>
                    <a:pt x="1128" y="6041"/>
                  </a:cubicBezTo>
                  <a:cubicBezTo>
                    <a:pt x="1028" y="5740"/>
                    <a:pt x="928" y="5414"/>
                    <a:pt x="827" y="5114"/>
                  </a:cubicBezTo>
                  <a:cubicBezTo>
                    <a:pt x="727" y="4888"/>
                    <a:pt x="627" y="4487"/>
                    <a:pt x="627" y="4261"/>
                  </a:cubicBezTo>
                  <a:cubicBezTo>
                    <a:pt x="502" y="3961"/>
                    <a:pt x="502" y="3635"/>
                    <a:pt x="401" y="3334"/>
                  </a:cubicBezTo>
                  <a:cubicBezTo>
                    <a:pt x="301" y="2708"/>
                    <a:pt x="401" y="2181"/>
                    <a:pt x="301" y="1655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2738025" y="1029825"/>
              <a:ext cx="122850" cy="120325"/>
            </a:xfrm>
            <a:custGeom>
              <a:avLst/>
              <a:gdLst/>
              <a:ahLst/>
              <a:cxnLst/>
              <a:rect l="l" t="t" r="r" b="b"/>
              <a:pathLst>
                <a:path w="4914" h="4813" extrusionOk="0">
                  <a:moveTo>
                    <a:pt x="2407" y="1"/>
                  </a:moveTo>
                  <a:cubicBezTo>
                    <a:pt x="1154" y="1"/>
                    <a:pt x="1" y="1154"/>
                    <a:pt x="1" y="2407"/>
                  </a:cubicBezTo>
                  <a:cubicBezTo>
                    <a:pt x="1" y="3760"/>
                    <a:pt x="1154" y="4813"/>
                    <a:pt x="2407" y="4813"/>
                  </a:cubicBezTo>
                  <a:cubicBezTo>
                    <a:pt x="3760" y="4813"/>
                    <a:pt x="4913" y="3760"/>
                    <a:pt x="4913" y="2407"/>
                  </a:cubicBezTo>
                  <a:cubicBezTo>
                    <a:pt x="4913" y="1154"/>
                    <a:pt x="3760" y="1"/>
                    <a:pt x="2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2785025" y="1084350"/>
              <a:ext cx="25725" cy="26325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2795050" y="1049400"/>
              <a:ext cx="52650" cy="50625"/>
            </a:xfrm>
            <a:custGeom>
              <a:avLst/>
              <a:gdLst/>
              <a:ahLst/>
              <a:cxnLst/>
              <a:rect l="l" t="t" r="r" b="b"/>
              <a:pathLst>
                <a:path w="2106" h="2025" extrusionOk="0">
                  <a:moveTo>
                    <a:pt x="1917" y="0"/>
                  </a:moveTo>
                  <a:cubicBezTo>
                    <a:pt x="1880" y="0"/>
                    <a:pt x="1880" y="45"/>
                    <a:pt x="1880" y="45"/>
                  </a:cubicBezTo>
                  <a:lnTo>
                    <a:pt x="1780" y="45"/>
                  </a:lnTo>
                  <a:lnTo>
                    <a:pt x="1780" y="145"/>
                  </a:lnTo>
                  <a:cubicBezTo>
                    <a:pt x="1780" y="270"/>
                    <a:pt x="1680" y="371"/>
                    <a:pt x="1680" y="471"/>
                  </a:cubicBezTo>
                  <a:lnTo>
                    <a:pt x="1579" y="571"/>
                  </a:lnTo>
                  <a:cubicBezTo>
                    <a:pt x="1579" y="671"/>
                    <a:pt x="1479" y="671"/>
                    <a:pt x="1479" y="772"/>
                  </a:cubicBezTo>
                  <a:cubicBezTo>
                    <a:pt x="1379" y="897"/>
                    <a:pt x="1254" y="997"/>
                    <a:pt x="1053" y="1098"/>
                  </a:cubicBezTo>
                  <a:cubicBezTo>
                    <a:pt x="853" y="1298"/>
                    <a:pt x="627" y="1398"/>
                    <a:pt x="427" y="1624"/>
                  </a:cubicBezTo>
                  <a:cubicBezTo>
                    <a:pt x="226" y="1724"/>
                    <a:pt x="1" y="1824"/>
                    <a:pt x="1" y="1824"/>
                  </a:cubicBezTo>
                  <a:lnTo>
                    <a:pt x="1" y="1925"/>
                  </a:lnTo>
                  <a:cubicBezTo>
                    <a:pt x="1" y="2025"/>
                    <a:pt x="126" y="2025"/>
                    <a:pt x="126" y="2025"/>
                  </a:cubicBezTo>
                  <a:cubicBezTo>
                    <a:pt x="126" y="2025"/>
                    <a:pt x="326" y="1925"/>
                    <a:pt x="527" y="1824"/>
                  </a:cubicBezTo>
                  <a:cubicBezTo>
                    <a:pt x="752" y="1824"/>
                    <a:pt x="1053" y="1624"/>
                    <a:pt x="1379" y="1398"/>
                  </a:cubicBezTo>
                  <a:cubicBezTo>
                    <a:pt x="1479" y="1198"/>
                    <a:pt x="1680" y="1098"/>
                    <a:pt x="1780" y="997"/>
                  </a:cubicBezTo>
                  <a:cubicBezTo>
                    <a:pt x="1880" y="897"/>
                    <a:pt x="1880" y="671"/>
                    <a:pt x="2006" y="571"/>
                  </a:cubicBezTo>
                  <a:cubicBezTo>
                    <a:pt x="2006" y="471"/>
                    <a:pt x="2006" y="371"/>
                    <a:pt x="2106" y="270"/>
                  </a:cubicBezTo>
                  <a:lnTo>
                    <a:pt x="2106" y="45"/>
                  </a:lnTo>
                  <a:lnTo>
                    <a:pt x="2006" y="45"/>
                  </a:lnTo>
                  <a:cubicBezTo>
                    <a:pt x="1964" y="11"/>
                    <a:pt x="1936" y="0"/>
                    <a:pt x="1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2570750" y="685225"/>
              <a:ext cx="138475" cy="123800"/>
            </a:xfrm>
            <a:custGeom>
              <a:avLst/>
              <a:gdLst/>
              <a:ahLst/>
              <a:cxnLst/>
              <a:rect l="l" t="t" r="r" b="b"/>
              <a:pathLst>
                <a:path w="5539" h="4952" extrusionOk="0">
                  <a:moveTo>
                    <a:pt x="1845" y="701"/>
                  </a:moveTo>
                  <a:cubicBezTo>
                    <a:pt x="2098" y="701"/>
                    <a:pt x="2360" y="868"/>
                    <a:pt x="2607" y="1053"/>
                  </a:cubicBezTo>
                  <a:cubicBezTo>
                    <a:pt x="3133" y="1554"/>
                    <a:pt x="3559" y="2181"/>
                    <a:pt x="3960" y="2707"/>
                  </a:cubicBezTo>
                  <a:cubicBezTo>
                    <a:pt x="4286" y="3334"/>
                    <a:pt x="4587" y="3760"/>
                    <a:pt x="4812" y="4060"/>
                  </a:cubicBezTo>
                  <a:cubicBezTo>
                    <a:pt x="4912" y="4186"/>
                    <a:pt x="4912" y="4286"/>
                    <a:pt x="5013" y="4386"/>
                  </a:cubicBezTo>
                  <a:lnTo>
                    <a:pt x="4712" y="4386"/>
                  </a:lnTo>
                  <a:cubicBezTo>
                    <a:pt x="4386" y="4386"/>
                    <a:pt x="3860" y="4286"/>
                    <a:pt x="3233" y="4060"/>
                  </a:cubicBezTo>
                  <a:lnTo>
                    <a:pt x="2306" y="3760"/>
                  </a:lnTo>
                  <a:cubicBezTo>
                    <a:pt x="1980" y="3559"/>
                    <a:pt x="1579" y="3334"/>
                    <a:pt x="1353" y="3133"/>
                  </a:cubicBezTo>
                  <a:cubicBezTo>
                    <a:pt x="1053" y="2807"/>
                    <a:pt x="727" y="2507"/>
                    <a:pt x="627" y="2181"/>
                  </a:cubicBezTo>
                  <a:cubicBezTo>
                    <a:pt x="526" y="1780"/>
                    <a:pt x="526" y="1454"/>
                    <a:pt x="727" y="1253"/>
                  </a:cubicBezTo>
                  <a:cubicBezTo>
                    <a:pt x="827" y="1153"/>
                    <a:pt x="952" y="1053"/>
                    <a:pt x="952" y="1053"/>
                  </a:cubicBezTo>
                  <a:cubicBezTo>
                    <a:pt x="1053" y="928"/>
                    <a:pt x="1153" y="827"/>
                    <a:pt x="1153" y="827"/>
                  </a:cubicBezTo>
                  <a:cubicBezTo>
                    <a:pt x="1353" y="727"/>
                    <a:pt x="1454" y="727"/>
                    <a:pt x="1679" y="727"/>
                  </a:cubicBezTo>
                  <a:cubicBezTo>
                    <a:pt x="1734" y="709"/>
                    <a:pt x="1789" y="701"/>
                    <a:pt x="1845" y="701"/>
                  </a:cubicBezTo>
                  <a:close/>
                  <a:moveTo>
                    <a:pt x="1579" y="0"/>
                  </a:moveTo>
                  <a:cubicBezTo>
                    <a:pt x="1353" y="0"/>
                    <a:pt x="1053" y="101"/>
                    <a:pt x="827" y="301"/>
                  </a:cubicBezTo>
                  <a:cubicBezTo>
                    <a:pt x="727" y="301"/>
                    <a:pt x="627" y="426"/>
                    <a:pt x="526" y="527"/>
                  </a:cubicBezTo>
                  <a:cubicBezTo>
                    <a:pt x="426" y="627"/>
                    <a:pt x="326" y="727"/>
                    <a:pt x="326" y="827"/>
                  </a:cubicBezTo>
                  <a:cubicBezTo>
                    <a:pt x="100" y="1053"/>
                    <a:pt x="0" y="1354"/>
                    <a:pt x="0" y="1554"/>
                  </a:cubicBezTo>
                  <a:cubicBezTo>
                    <a:pt x="0" y="1880"/>
                    <a:pt x="0" y="2080"/>
                    <a:pt x="100" y="2406"/>
                  </a:cubicBezTo>
                  <a:cubicBezTo>
                    <a:pt x="426" y="2807"/>
                    <a:pt x="727" y="3133"/>
                    <a:pt x="1053" y="3434"/>
                  </a:cubicBezTo>
                  <a:cubicBezTo>
                    <a:pt x="1679" y="3960"/>
                    <a:pt x="2406" y="4487"/>
                    <a:pt x="3033" y="4687"/>
                  </a:cubicBezTo>
                  <a:cubicBezTo>
                    <a:pt x="3568" y="4853"/>
                    <a:pt x="3995" y="4951"/>
                    <a:pt x="4393" y="4951"/>
                  </a:cubicBezTo>
                  <a:cubicBezTo>
                    <a:pt x="4535" y="4951"/>
                    <a:pt x="4674" y="4939"/>
                    <a:pt x="4812" y="4913"/>
                  </a:cubicBezTo>
                  <a:cubicBezTo>
                    <a:pt x="5013" y="4913"/>
                    <a:pt x="5113" y="4812"/>
                    <a:pt x="5213" y="4812"/>
                  </a:cubicBezTo>
                  <a:cubicBezTo>
                    <a:pt x="5338" y="4687"/>
                    <a:pt x="5439" y="4687"/>
                    <a:pt x="5439" y="4687"/>
                  </a:cubicBezTo>
                  <a:cubicBezTo>
                    <a:pt x="5539" y="4587"/>
                    <a:pt x="5539" y="4587"/>
                    <a:pt x="5539" y="4487"/>
                  </a:cubicBezTo>
                  <a:lnTo>
                    <a:pt x="5539" y="4386"/>
                  </a:lnTo>
                  <a:cubicBezTo>
                    <a:pt x="5539" y="4386"/>
                    <a:pt x="5439" y="4186"/>
                    <a:pt x="5338" y="3760"/>
                  </a:cubicBezTo>
                  <a:cubicBezTo>
                    <a:pt x="5213" y="3434"/>
                    <a:pt x="5013" y="2933"/>
                    <a:pt x="4587" y="2306"/>
                  </a:cubicBezTo>
                  <a:cubicBezTo>
                    <a:pt x="4486" y="1980"/>
                    <a:pt x="4286" y="1679"/>
                    <a:pt x="3960" y="1354"/>
                  </a:cubicBezTo>
                  <a:cubicBezTo>
                    <a:pt x="3659" y="1053"/>
                    <a:pt x="3459" y="727"/>
                    <a:pt x="3033" y="527"/>
                  </a:cubicBezTo>
                  <a:cubicBezTo>
                    <a:pt x="2707" y="201"/>
                    <a:pt x="22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2698550" y="685225"/>
              <a:ext cx="138500" cy="124300"/>
            </a:xfrm>
            <a:custGeom>
              <a:avLst/>
              <a:gdLst/>
              <a:ahLst/>
              <a:cxnLst/>
              <a:rect l="l" t="t" r="r" b="b"/>
              <a:pathLst>
                <a:path w="5540" h="4972" extrusionOk="0">
                  <a:moveTo>
                    <a:pt x="3861" y="727"/>
                  </a:moveTo>
                  <a:cubicBezTo>
                    <a:pt x="4086" y="727"/>
                    <a:pt x="4186" y="727"/>
                    <a:pt x="4387" y="827"/>
                  </a:cubicBezTo>
                  <a:cubicBezTo>
                    <a:pt x="4387" y="928"/>
                    <a:pt x="4487" y="928"/>
                    <a:pt x="4612" y="1053"/>
                  </a:cubicBezTo>
                  <a:cubicBezTo>
                    <a:pt x="4713" y="1153"/>
                    <a:pt x="4713" y="1153"/>
                    <a:pt x="4813" y="1253"/>
                  </a:cubicBezTo>
                  <a:cubicBezTo>
                    <a:pt x="5013" y="1454"/>
                    <a:pt x="5114" y="1880"/>
                    <a:pt x="4913" y="2181"/>
                  </a:cubicBezTo>
                  <a:cubicBezTo>
                    <a:pt x="4813" y="2607"/>
                    <a:pt x="4612" y="2933"/>
                    <a:pt x="4287" y="3133"/>
                  </a:cubicBezTo>
                  <a:cubicBezTo>
                    <a:pt x="3986" y="3434"/>
                    <a:pt x="3560" y="3559"/>
                    <a:pt x="3234" y="3760"/>
                  </a:cubicBezTo>
                  <a:lnTo>
                    <a:pt x="2307" y="4060"/>
                  </a:lnTo>
                  <a:cubicBezTo>
                    <a:pt x="1680" y="4286"/>
                    <a:pt x="1154" y="4386"/>
                    <a:pt x="853" y="4386"/>
                  </a:cubicBezTo>
                  <a:lnTo>
                    <a:pt x="527" y="4386"/>
                  </a:lnTo>
                  <a:cubicBezTo>
                    <a:pt x="627" y="4286"/>
                    <a:pt x="627" y="4286"/>
                    <a:pt x="728" y="4060"/>
                  </a:cubicBezTo>
                  <a:cubicBezTo>
                    <a:pt x="953" y="3760"/>
                    <a:pt x="1254" y="3334"/>
                    <a:pt x="1680" y="2807"/>
                  </a:cubicBezTo>
                  <a:cubicBezTo>
                    <a:pt x="1981" y="2306"/>
                    <a:pt x="2407" y="1554"/>
                    <a:pt x="2933" y="1153"/>
                  </a:cubicBezTo>
                  <a:cubicBezTo>
                    <a:pt x="3234" y="827"/>
                    <a:pt x="3560" y="727"/>
                    <a:pt x="3861" y="727"/>
                  </a:cubicBezTo>
                  <a:close/>
                  <a:moveTo>
                    <a:pt x="3986" y="0"/>
                  </a:moveTo>
                  <a:cubicBezTo>
                    <a:pt x="3359" y="0"/>
                    <a:pt x="2933" y="301"/>
                    <a:pt x="2507" y="527"/>
                  </a:cubicBezTo>
                  <a:lnTo>
                    <a:pt x="1580" y="1454"/>
                  </a:lnTo>
                  <a:cubicBezTo>
                    <a:pt x="1354" y="1780"/>
                    <a:pt x="1053" y="2080"/>
                    <a:pt x="953" y="2306"/>
                  </a:cubicBezTo>
                  <a:cubicBezTo>
                    <a:pt x="527" y="2933"/>
                    <a:pt x="327" y="3434"/>
                    <a:pt x="226" y="3860"/>
                  </a:cubicBezTo>
                  <a:cubicBezTo>
                    <a:pt x="101" y="4186"/>
                    <a:pt x="1" y="4487"/>
                    <a:pt x="1" y="4487"/>
                  </a:cubicBezTo>
                  <a:cubicBezTo>
                    <a:pt x="1" y="4587"/>
                    <a:pt x="1" y="4687"/>
                    <a:pt x="101" y="4687"/>
                  </a:cubicBezTo>
                  <a:cubicBezTo>
                    <a:pt x="101" y="4687"/>
                    <a:pt x="226" y="4812"/>
                    <a:pt x="327" y="4812"/>
                  </a:cubicBezTo>
                  <a:cubicBezTo>
                    <a:pt x="427" y="4913"/>
                    <a:pt x="627" y="4913"/>
                    <a:pt x="853" y="4913"/>
                  </a:cubicBezTo>
                  <a:cubicBezTo>
                    <a:pt x="996" y="4948"/>
                    <a:pt x="1168" y="4971"/>
                    <a:pt x="1358" y="4971"/>
                  </a:cubicBezTo>
                  <a:cubicBezTo>
                    <a:pt x="1701" y="4971"/>
                    <a:pt x="2104" y="4897"/>
                    <a:pt x="2507" y="4687"/>
                  </a:cubicBezTo>
                  <a:cubicBezTo>
                    <a:pt x="3234" y="4487"/>
                    <a:pt x="3861" y="4060"/>
                    <a:pt x="4487" y="3434"/>
                  </a:cubicBezTo>
                  <a:cubicBezTo>
                    <a:pt x="4913" y="3233"/>
                    <a:pt x="5239" y="2807"/>
                    <a:pt x="5439" y="2406"/>
                  </a:cubicBezTo>
                  <a:cubicBezTo>
                    <a:pt x="5540" y="2181"/>
                    <a:pt x="5540" y="1880"/>
                    <a:pt x="5540" y="1679"/>
                  </a:cubicBezTo>
                  <a:cubicBezTo>
                    <a:pt x="5540" y="1354"/>
                    <a:pt x="5439" y="1053"/>
                    <a:pt x="5339" y="827"/>
                  </a:cubicBezTo>
                  <a:cubicBezTo>
                    <a:pt x="5239" y="727"/>
                    <a:pt x="5114" y="627"/>
                    <a:pt x="5013" y="527"/>
                  </a:cubicBezTo>
                  <a:cubicBezTo>
                    <a:pt x="4913" y="426"/>
                    <a:pt x="4813" y="426"/>
                    <a:pt x="4713" y="301"/>
                  </a:cubicBezTo>
                  <a:cubicBezTo>
                    <a:pt x="4487" y="201"/>
                    <a:pt x="4186" y="101"/>
                    <a:pt x="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2557575" y="796450"/>
              <a:ext cx="148525" cy="51075"/>
            </a:xfrm>
            <a:custGeom>
              <a:avLst/>
              <a:gdLst/>
              <a:ahLst/>
              <a:cxnLst/>
              <a:rect l="l" t="t" r="r" b="b"/>
              <a:pathLst>
                <a:path w="5941" h="2043" extrusionOk="0">
                  <a:moveTo>
                    <a:pt x="5908" y="0"/>
                  </a:moveTo>
                  <a:cubicBezTo>
                    <a:pt x="5865" y="0"/>
                    <a:pt x="5638" y="65"/>
                    <a:pt x="4813" y="363"/>
                  </a:cubicBezTo>
                  <a:cubicBezTo>
                    <a:pt x="4539" y="465"/>
                    <a:pt x="4189" y="503"/>
                    <a:pt x="3803" y="503"/>
                  </a:cubicBezTo>
                  <a:cubicBezTo>
                    <a:pt x="2531" y="503"/>
                    <a:pt x="873" y="82"/>
                    <a:pt x="301" y="82"/>
                  </a:cubicBezTo>
                  <a:cubicBezTo>
                    <a:pt x="188" y="82"/>
                    <a:pt x="118" y="98"/>
                    <a:pt x="101" y="138"/>
                  </a:cubicBezTo>
                  <a:cubicBezTo>
                    <a:pt x="1" y="363"/>
                    <a:pt x="1053" y="1090"/>
                    <a:pt x="1053" y="1090"/>
                  </a:cubicBezTo>
                  <a:cubicBezTo>
                    <a:pt x="1053" y="1090"/>
                    <a:pt x="327" y="1391"/>
                    <a:pt x="327" y="1616"/>
                  </a:cubicBezTo>
                  <a:cubicBezTo>
                    <a:pt x="327" y="1711"/>
                    <a:pt x="1237" y="2043"/>
                    <a:pt x="2353" y="2043"/>
                  </a:cubicBezTo>
                  <a:cubicBezTo>
                    <a:pt x="3594" y="2043"/>
                    <a:pt x="5087" y="1634"/>
                    <a:pt x="5865" y="38"/>
                  </a:cubicBezTo>
                  <a:cubicBezTo>
                    <a:pt x="5865" y="38"/>
                    <a:pt x="594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2691325" y="794625"/>
              <a:ext cx="132575" cy="110075"/>
            </a:xfrm>
            <a:custGeom>
              <a:avLst/>
              <a:gdLst/>
              <a:ahLst/>
              <a:cxnLst/>
              <a:rect l="l" t="t" r="r" b="b"/>
              <a:pathLst>
                <a:path w="5303" h="4403" extrusionOk="0">
                  <a:moveTo>
                    <a:pt x="291" y="1"/>
                  </a:moveTo>
                  <a:cubicBezTo>
                    <a:pt x="248" y="1"/>
                    <a:pt x="290" y="111"/>
                    <a:pt x="290" y="111"/>
                  </a:cubicBezTo>
                  <a:cubicBezTo>
                    <a:pt x="1" y="3216"/>
                    <a:pt x="3828" y="4402"/>
                    <a:pt x="4242" y="4402"/>
                  </a:cubicBezTo>
                  <a:cubicBezTo>
                    <a:pt x="4259" y="4402"/>
                    <a:pt x="4270" y="4400"/>
                    <a:pt x="4275" y="4396"/>
                  </a:cubicBezTo>
                  <a:cubicBezTo>
                    <a:pt x="4375" y="4196"/>
                    <a:pt x="3849" y="3569"/>
                    <a:pt x="3849" y="3569"/>
                  </a:cubicBezTo>
                  <a:cubicBezTo>
                    <a:pt x="3849" y="3569"/>
                    <a:pt x="5102" y="3444"/>
                    <a:pt x="5202" y="3143"/>
                  </a:cubicBezTo>
                  <a:cubicBezTo>
                    <a:pt x="5302" y="2943"/>
                    <a:pt x="1969" y="2090"/>
                    <a:pt x="1017" y="837"/>
                  </a:cubicBezTo>
                  <a:cubicBezTo>
                    <a:pt x="513" y="156"/>
                    <a:pt x="34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2570750" y="993500"/>
              <a:ext cx="47000" cy="18175"/>
            </a:xfrm>
            <a:custGeom>
              <a:avLst/>
              <a:gdLst/>
              <a:ahLst/>
              <a:cxnLst/>
              <a:rect l="l" t="t" r="r" b="b"/>
              <a:pathLst>
                <a:path w="1880" h="727" extrusionOk="0">
                  <a:moveTo>
                    <a:pt x="1153" y="0"/>
                  </a:moveTo>
                  <a:cubicBezTo>
                    <a:pt x="727" y="0"/>
                    <a:pt x="0" y="401"/>
                    <a:pt x="201" y="727"/>
                  </a:cubicBezTo>
                  <a:lnTo>
                    <a:pt x="426" y="727"/>
                  </a:lnTo>
                  <a:cubicBezTo>
                    <a:pt x="827" y="727"/>
                    <a:pt x="1880" y="100"/>
                    <a:pt x="1253" y="0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2748050" y="1040475"/>
              <a:ext cx="37000" cy="25725"/>
            </a:xfrm>
            <a:custGeom>
              <a:avLst/>
              <a:gdLst/>
              <a:ahLst/>
              <a:cxnLst/>
              <a:rect l="l" t="t" r="r" b="b"/>
              <a:pathLst>
                <a:path w="1480" h="1029" extrusionOk="0">
                  <a:moveTo>
                    <a:pt x="1154" y="1"/>
                  </a:moveTo>
                  <a:cubicBezTo>
                    <a:pt x="753" y="1"/>
                    <a:pt x="1" y="828"/>
                    <a:pt x="327" y="1028"/>
                  </a:cubicBezTo>
                  <a:lnTo>
                    <a:pt x="427" y="1028"/>
                  </a:lnTo>
                  <a:cubicBezTo>
                    <a:pt x="627" y="1028"/>
                    <a:pt x="953" y="828"/>
                    <a:pt x="1154" y="502"/>
                  </a:cubicBezTo>
                  <a:cubicBezTo>
                    <a:pt x="1379" y="302"/>
                    <a:pt x="1480" y="1"/>
                    <a:pt x="1154" y="1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2570750" y="1053025"/>
              <a:ext cx="75825" cy="36975"/>
            </a:xfrm>
            <a:custGeom>
              <a:avLst/>
              <a:gdLst/>
              <a:ahLst/>
              <a:cxnLst/>
              <a:rect l="l" t="t" r="r" b="b"/>
              <a:pathLst>
                <a:path w="3033" h="1479" extrusionOk="0">
                  <a:moveTo>
                    <a:pt x="2832" y="0"/>
                  </a:moveTo>
                  <a:cubicBezTo>
                    <a:pt x="2506" y="0"/>
                    <a:pt x="1980" y="526"/>
                    <a:pt x="1579" y="627"/>
                  </a:cubicBezTo>
                  <a:lnTo>
                    <a:pt x="1253" y="627"/>
                  </a:lnTo>
                  <a:cubicBezTo>
                    <a:pt x="1053" y="627"/>
                    <a:pt x="827" y="627"/>
                    <a:pt x="627" y="526"/>
                  </a:cubicBezTo>
                  <a:lnTo>
                    <a:pt x="100" y="526"/>
                  </a:lnTo>
                  <a:cubicBezTo>
                    <a:pt x="0" y="526"/>
                    <a:pt x="0" y="526"/>
                    <a:pt x="0" y="627"/>
                  </a:cubicBezTo>
                  <a:cubicBezTo>
                    <a:pt x="0" y="852"/>
                    <a:pt x="627" y="1479"/>
                    <a:pt x="1353" y="1479"/>
                  </a:cubicBezTo>
                  <a:cubicBezTo>
                    <a:pt x="1579" y="1479"/>
                    <a:pt x="1779" y="1379"/>
                    <a:pt x="1980" y="1379"/>
                  </a:cubicBezTo>
                  <a:cubicBezTo>
                    <a:pt x="3033" y="953"/>
                    <a:pt x="3033" y="125"/>
                    <a:pt x="2832" y="0"/>
                  </a:cubicBezTo>
                  <a:close/>
                </a:path>
              </a:pathLst>
            </a:custGeom>
            <a:solidFill>
              <a:srgbClr val="BF9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2776875" y="1097500"/>
              <a:ext cx="78350" cy="47025"/>
            </a:xfrm>
            <a:custGeom>
              <a:avLst/>
              <a:gdLst/>
              <a:ahLst/>
              <a:cxnLst/>
              <a:rect l="l" t="t" r="r" b="b"/>
              <a:pathLst>
                <a:path w="3134" h="1881" extrusionOk="0">
                  <a:moveTo>
                    <a:pt x="2607" y="1"/>
                  </a:moveTo>
                  <a:cubicBezTo>
                    <a:pt x="2306" y="1"/>
                    <a:pt x="1981" y="727"/>
                    <a:pt x="1580" y="953"/>
                  </a:cubicBezTo>
                  <a:cubicBezTo>
                    <a:pt x="953" y="1354"/>
                    <a:pt x="1" y="1153"/>
                    <a:pt x="101" y="1479"/>
                  </a:cubicBezTo>
                  <a:cubicBezTo>
                    <a:pt x="101" y="1680"/>
                    <a:pt x="527" y="1880"/>
                    <a:pt x="1053" y="1880"/>
                  </a:cubicBezTo>
                  <a:cubicBezTo>
                    <a:pt x="1479" y="1880"/>
                    <a:pt x="1880" y="1780"/>
                    <a:pt x="2206" y="1479"/>
                  </a:cubicBezTo>
                  <a:cubicBezTo>
                    <a:pt x="3134" y="727"/>
                    <a:pt x="2733" y="1"/>
                    <a:pt x="2607" y="1"/>
                  </a:cubicBezTo>
                  <a:close/>
                </a:path>
              </a:pathLst>
            </a:custGeom>
            <a:solidFill>
              <a:srgbClr val="BF9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21"/>
          <p:cNvGrpSpPr/>
          <p:nvPr/>
        </p:nvGrpSpPr>
        <p:grpSpPr>
          <a:xfrm flipH="1">
            <a:off x="6829234" y="0"/>
            <a:ext cx="673600" cy="889975"/>
            <a:chOff x="1409900" y="1089000"/>
            <a:chExt cx="673600" cy="889975"/>
          </a:xfrm>
        </p:grpSpPr>
        <p:sp>
          <p:nvSpPr>
            <p:cNvPr id="1731" name="Google Shape;1731;p21"/>
            <p:cNvSpPr/>
            <p:nvPr/>
          </p:nvSpPr>
          <p:spPr>
            <a:xfrm>
              <a:off x="1676300" y="1799525"/>
              <a:ext cx="151550" cy="101600"/>
            </a:xfrm>
            <a:custGeom>
              <a:avLst/>
              <a:gdLst/>
              <a:ahLst/>
              <a:cxnLst/>
              <a:rect l="l" t="t" r="r" b="b"/>
              <a:pathLst>
                <a:path w="6062" h="4064" extrusionOk="0">
                  <a:moveTo>
                    <a:pt x="4583" y="0"/>
                  </a:moveTo>
                  <a:cubicBezTo>
                    <a:pt x="4383" y="101"/>
                    <a:pt x="4182" y="101"/>
                    <a:pt x="3957" y="201"/>
                  </a:cubicBezTo>
                  <a:cubicBezTo>
                    <a:pt x="2503" y="627"/>
                    <a:pt x="1250" y="1028"/>
                    <a:pt x="97" y="1454"/>
                  </a:cubicBezTo>
                  <a:lnTo>
                    <a:pt x="97" y="1554"/>
                  </a:lnTo>
                  <a:cubicBezTo>
                    <a:pt x="97" y="1554"/>
                    <a:pt x="0" y="4063"/>
                    <a:pt x="2459" y="4063"/>
                  </a:cubicBezTo>
                  <a:cubicBezTo>
                    <a:pt x="2506" y="4063"/>
                    <a:pt x="2554" y="4063"/>
                    <a:pt x="2603" y="4061"/>
                  </a:cubicBezTo>
                  <a:cubicBezTo>
                    <a:pt x="5335" y="3960"/>
                    <a:pt x="6062" y="1354"/>
                    <a:pt x="4708" y="101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rgbClr val="BC8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1430600" y="1759600"/>
              <a:ext cx="642250" cy="219375"/>
            </a:xfrm>
            <a:custGeom>
              <a:avLst/>
              <a:gdLst/>
              <a:ahLst/>
              <a:cxnLst/>
              <a:rect l="l" t="t" r="r" b="b"/>
              <a:pathLst>
                <a:path w="25690" h="8775" extrusionOk="0">
                  <a:moveTo>
                    <a:pt x="24405" y="1"/>
                  </a:moveTo>
                  <a:cubicBezTo>
                    <a:pt x="22584" y="1"/>
                    <a:pt x="19253" y="173"/>
                    <a:pt x="14411" y="1597"/>
                  </a:cubicBezTo>
                  <a:lnTo>
                    <a:pt x="14536" y="1698"/>
                  </a:lnTo>
                  <a:cubicBezTo>
                    <a:pt x="15890" y="2951"/>
                    <a:pt x="15163" y="5557"/>
                    <a:pt x="12431" y="5658"/>
                  </a:cubicBezTo>
                  <a:cubicBezTo>
                    <a:pt x="12382" y="5660"/>
                    <a:pt x="12334" y="5660"/>
                    <a:pt x="12287" y="5660"/>
                  </a:cubicBezTo>
                  <a:cubicBezTo>
                    <a:pt x="9828" y="5660"/>
                    <a:pt x="9925" y="3151"/>
                    <a:pt x="9925" y="3151"/>
                  </a:cubicBezTo>
                  <a:lnTo>
                    <a:pt x="9925" y="3051"/>
                  </a:lnTo>
                  <a:cubicBezTo>
                    <a:pt x="3659" y="5357"/>
                    <a:pt x="326" y="7537"/>
                    <a:pt x="0" y="7537"/>
                  </a:cubicBezTo>
                  <a:cubicBezTo>
                    <a:pt x="156" y="7607"/>
                    <a:pt x="2436" y="8774"/>
                    <a:pt x="6924" y="8774"/>
                  </a:cubicBezTo>
                  <a:cubicBezTo>
                    <a:pt x="8939" y="8774"/>
                    <a:pt x="11399" y="8539"/>
                    <a:pt x="14311" y="7863"/>
                  </a:cubicBezTo>
                  <a:cubicBezTo>
                    <a:pt x="21529" y="6184"/>
                    <a:pt x="25063" y="971"/>
                    <a:pt x="25689" y="19"/>
                  </a:cubicBezTo>
                  <a:cubicBezTo>
                    <a:pt x="25416" y="19"/>
                    <a:pt x="24988" y="1"/>
                    <a:pt x="24405" y="1"/>
                  </a:cubicBezTo>
                  <a:close/>
                </a:path>
              </a:pathLst>
            </a:custGeom>
            <a:solidFill>
              <a:srgbClr val="DFB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1684350" y="1820200"/>
              <a:ext cx="135375" cy="80850"/>
            </a:xfrm>
            <a:custGeom>
              <a:avLst/>
              <a:gdLst/>
              <a:ahLst/>
              <a:cxnLst/>
              <a:rect l="l" t="t" r="r" b="b"/>
              <a:pathLst>
                <a:path w="5415" h="3234" extrusionOk="0">
                  <a:moveTo>
                    <a:pt x="4888" y="1"/>
                  </a:moveTo>
                  <a:lnTo>
                    <a:pt x="4888" y="1"/>
                  </a:lnTo>
                  <a:cubicBezTo>
                    <a:pt x="3234" y="627"/>
                    <a:pt x="1554" y="1153"/>
                    <a:pt x="0" y="1780"/>
                  </a:cubicBezTo>
                  <a:cubicBezTo>
                    <a:pt x="201" y="2507"/>
                    <a:pt x="828" y="3234"/>
                    <a:pt x="2281" y="3234"/>
                  </a:cubicBezTo>
                  <a:cubicBezTo>
                    <a:pt x="4487" y="3133"/>
                    <a:pt x="5414" y="1354"/>
                    <a:pt x="4888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1445059" y="1755288"/>
              <a:ext cx="626600" cy="219175"/>
            </a:xfrm>
            <a:custGeom>
              <a:avLst/>
              <a:gdLst/>
              <a:ahLst/>
              <a:cxnLst/>
              <a:rect l="l" t="t" r="r" b="b"/>
              <a:pathLst>
                <a:path w="25064" h="8767" extrusionOk="0">
                  <a:moveTo>
                    <a:pt x="24662" y="1"/>
                  </a:moveTo>
                  <a:cubicBezTo>
                    <a:pt x="21204" y="427"/>
                    <a:pt x="17770" y="1354"/>
                    <a:pt x="14412" y="2407"/>
                  </a:cubicBezTo>
                  <a:cubicBezTo>
                    <a:pt x="14938" y="3760"/>
                    <a:pt x="14011" y="5539"/>
                    <a:pt x="11805" y="5640"/>
                  </a:cubicBezTo>
                  <a:cubicBezTo>
                    <a:pt x="10352" y="5640"/>
                    <a:pt x="9725" y="4913"/>
                    <a:pt x="9524" y="4186"/>
                  </a:cubicBezTo>
                  <a:cubicBezTo>
                    <a:pt x="6392" y="5439"/>
                    <a:pt x="3259" y="6692"/>
                    <a:pt x="1" y="7845"/>
                  </a:cubicBezTo>
                  <a:cubicBezTo>
                    <a:pt x="971" y="8169"/>
                    <a:pt x="3077" y="8766"/>
                    <a:pt x="6301" y="8766"/>
                  </a:cubicBezTo>
                  <a:cubicBezTo>
                    <a:pt x="8324" y="8766"/>
                    <a:pt x="10786" y="8531"/>
                    <a:pt x="13685" y="7845"/>
                  </a:cubicBezTo>
                  <a:cubicBezTo>
                    <a:pt x="20903" y="6166"/>
                    <a:pt x="24437" y="953"/>
                    <a:pt x="25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1430600" y="1757550"/>
              <a:ext cx="632225" cy="190500"/>
            </a:xfrm>
            <a:custGeom>
              <a:avLst/>
              <a:gdLst/>
              <a:ahLst/>
              <a:cxnLst/>
              <a:rect l="l" t="t" r="r" b="b"/>
              <a:pathLst>
                <a:path w="25289" h="7620" extrusionOk="0">
                  <a:moveTo>
                    <a:pt x="14536" y="1679"/>
                  </a:moveTo>
                  <a:lnTo>
                    <a:pt x="14411" y="1679"/>
                  </a:lnTo>
                  <a:cubicBezTo>
                    <a:pt x="14211" y="1780"/>
                    <a:pt x="14010" y="1780"/>
                    <a:pt x="13785" y="1880"/>
                  </a:cubicBezTo>
                  <a:cubicBezTo>
                    <a:pt x="12331" y="2306"/>
                    <a:pt x="11078" y="2707"/>
                    <a:pt x="9925" y="3133"/>
                  </a:cubicBezTo>
                  <a:cubicBezTo>
                    <a:pt x="3659" y="5439"/>
                    <a:pt x="326" y="7619"/>
                    <a:pt x="0" y="7619"/>
                  </a:cubicBezTo>
                  <a:lnTo>
                    <a:pt x="0" y="7619"/>
                  </a:lnTo>
                  <a:cubicBezTo>
                    <a:pt x="326" y="7619"/>
                    <a:pt x="3659" y="5439"/>
                    <a:pt x="9925" y="3133"/>
                  </a:cubicBezTo>
                  <a:lnTo>
                    <a:pt x="9925" y="3133"/>
                  </a:lnTo>
                  <a:cubicBezTo>
                    <a:pt x="11078" y="2707"/>
                    <a:pt x="12331" y="2306"/>
                    <a:pt x="13785" y="1880"/>
                  </a:cubicBezTo>
                  <a:cubicBezTo>
                    <a:pt x="14010" y="1780"/>
                    <a:pt x="14211" y="1780"/>
                    <a:pt x="14411" y="1679"/>
                  </a:cubicBezTo>
                  <a:lnTo>
                    <a:pt x="14536" y="1780"/>
                  </a:lnTo>
                  <a:cubicBezTo>
                    <a:pt x="14737" y="1980"/>
                    <a:pt x="14937" y="2306"/>
                    <a:pt x="15038" y="2507"/>
                  </a:cubicBezTo>
                  <a:lnTo>
                    <a:pt x="15038" y="2507"/>
                  </a:lnTo>
                  <a:cubicBezTo>
                    <a:pt x="14937" y="2306"/>
                    <a:pt x="14737" y="1980"/>
                    <a:pt x="14536" y="1780"/>
                  </a:cubicBezTo>
                  <a:lnTo>
                    <a:pt x="14411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637" y="1679"/>
                  </a:moveTo>
                  <a:lnTo>
                    <a:pt x="14536" y="1679"/>
                  </a:lnTo>
                  <a:lnTo>
                    <a:pt x="14637" y="16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737" y="1579"/>
                  </a:moveTo>
                  <a:lnTo>
                    <a:pt x="14637" y="1579"/>
                  </a:lnTo>
                  <a:lnTo>
                    <a:pt x="14737" y="1579"/>
                  </a:lnTo>
                  <a:close/>
                  <a:moveTo>
                    <a:pt x="25288" y="101"/>
                  </a:moveTo>
                  <a:cubicBezTo>
                    <a:pt x="23810" y="101"/>
                    <a:pt x="20276" y="0"/>
                    <a:pt x="14737" y="1579"/>
                  </a:cubicBezTo>
                  <a:cubicBezTo>
                    <a:pt x="20276" y="0"/>
                    <a:pt x="23810" y="101"/>
                    <a:pt x="25288" y="101"/>
                  </a:cubicBezTo>
                  <a:close/>
                </a:path>
              </a:pathLst>
            </a:custGeom>
            <a:solidFill>
              <a:srgbClr val="19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1678700" y="1799525"/>
              <a:ext cx="127850" cy="65200"/>
            </a:xfrm>
            <a:custGeom>
              <a:avLst/>
              <a:gdLst/>
              <a:ahLst/>
              <a:cxnLst/>
              <a:rect l="l" t="t" r="r" b="b"/>
              <a:pathLst>
                <a:path w="5114" h="2608" extrusionOk="0">
                  <a:moveTo>
                    <a:pt x="4487" y="0"/>
                  </a:moveTo>
                  <a:cubicBezTo>
                    <a:pt x="4287" y="101"/>
                    <a:pt x="4086" y="101"/>
                    <a:pt x="3861" y="201"/>
                  </a:cubicBezTo>
                  <a:cubicBezTo>
                    <a:pt x="2407" y="627"/>
                    <a:pt x="1154" y="1028"/>
                    <a:pt x="1" y="1454"/>
                  </a:cubicBezTo>
                  <a:lnTo>
                    <a:pt x="1" y="1554"/>
                  </a:lnTo>
                  <a:cubicBezTo>
                    <a:pt x="1" y="1554"/>
                    <a:pt x="1" y="2081"/>
                    <a:pt x="226" y="2607"/>
                  </a:cubicBezTo>
                  <a:cubicBezTo>
                    <a:pt x="1780" y="1980"/>
                    <a:pt x="3460" y="1454"/>
                    <a:pt x="5114" y="828"/>
                  </a:cubicBezTo>
                  <a:cubicBezTo>
                    <a:pt x="5013" y="627"/>
                    <a:pt x="4813" y="301"/>
                    <a:pt x="4612" y="10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750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430600" y="1760025"/>
              <a:ext cx="632225" cy="193650"/>
            </a:xfrm>
            <a:custGeom>
              <a:avLst/>
              <a:gdLst/>
              <a:ahLst/>
              <a:cxnLst/>
              <a:rect l="l" t="t" r="r" b="b"/>
              <a:pathLst>
                <a:path w="25289" h="7746" extrusionOk="0">
                  <a:moveTo>
                    <a:pt x="24710" y="0"/>
                  </a:moveTo>
                  <a:cubicBezTo>
                    <a:pt x="22988" y="0"/>
                    <a:pt x="19652" y="79"/>
                    <a:pt x="14737" y="1480"/>
                  </a:cubicBezTo>
                  <a:lnTo>
                    <a:pt x="14637" y="1480"/>
                  </a:lnTo>
                  <a:lnTo>
                    <a:pt x="14637" y="1580"/>
                  </a:lnTo>
                  <a:lnTo>
                    <a:pt x="14411" y="1580"/>
                  </a:lnTo>
                  <a:lnTo>
                    <a:pt x="14536" y="1681"/>
                  </a:lnTo>
                  <a:cubicBezTo>
                    <a:pt x="14737" y="1881"/>
                    <a:pt x="14937" y="2207"/>
                    <a:pt x="15038" y="2408"/>
                  </a:cubicBezTo>
                  <a:cubicBezTo>
                    <a:pt x="18396" y="1355"/>
                    <a:pt x="21830" y="428"/>
                    <a:pt x="25288" y="2"/>
                  </a:cubicBezTo>
                  <a:cubicBezTo>
                    <a:pt x="25122" y="2"/>
                    <a:pt x="24929" y="0"/>
                    <a:pt x="24710" y="0"/>
                  </a:cubicBezTo>
                  <a:close/>
                  <a:moveTo>
                    <a:pt x="9925" y="3034"/>
                  </a:moveTo>
                  <a:cubicBezTo>
                    <a:pt x="3659" y="5340"/>
                    <a:pt x="326" y="7520"/>
                    <a:pt x="0" y="7520"/>
                  </a:cubicBezTo>
                  <a:lnTo>
                    <a:pt x="526" y="7746"/>
                  </a:lnTo>
                  <a:cubicBezTo>
                    <a:pt x="3659" y="6593"/>
                    <a:pt x="7018" y="5440"/>
                    <a:pt x="10150" y="4187"/>
                  </a:cubicBezTo>
                  <a:cubicBezTo>
                    <a:pt x="9925" y="3661"/>
                    <a:pt x="9925" y="3134"/>
                    <a:pt x="9925" y="3134"/>
                  </a:cubicBezTo>
                  <a:lnTo>
                    <a:pt x="9925" y="3034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409900" y="1409750"/>
              <a:ext cx="673600" cy="538300"/>
            </a:xfrm>
            <a:custGeom>
              <a:avLst/>
              <a:gdLst/>
              <a:ahLst/>
              <a:cxnLst/>
              <a:rect l="l" t="t" r="r" b="b"/>
              <a:pathLst>
                <a:path w="26944" h="21532" extrusionOk="0">
                  <a:moveTo>
                    <a:pt x="12362" y="0"/>
                  </a:moveTo>
                  <a:cubicBezTo>
                    <a:pt x="11383" y="0"/>
                    <a:pt x="10300" y="169"/>
                    <a:pt x="9099" y="554"/>
                  </a:cubicBezTo>
                  <a:cubicBezTo>
                    <a:pt x="4713" y="1907"/>
                    <a:pt x="3134" y="6719"/>
                    <a:pt x="2933" y="10880"/>
                  </a:cubicBezTo>
                  <a:cubicBezTo>
                    <a:pt x="2608" y="14965"/>
                    <a:pt x="1" y="21431"/>
                    <a:pt x="828" y="21531"/>
                  </a:cubicBezTo>
                  <a:cubicBezTo>
                    <a:pt x="1154" y="21531"/>
                    <a:pt x="4487" y="19351"/>
                    <a:pt x="10753" y="17045"/>
                  </a:cubicBezTo>
                  <a:cubicBezTo>
                    <a:pt x="11906" y="16619"/>
                    <a:pt x="13159" y="16218"/>
                    <a:pt x="14613" y="15792"/>
                  </a:cubicBezTo>
                  <a:cubicBezTo>
                    <a:pt x="14838" y="15692"/>
                    <a:pt x="15039" y="15692"/>
                    <a:pt x="15239" y="15591"/>
                  </a:cubicBezTo>
                  <a:cubicBezTo>
                    <a:pt x="20081" y="14167"/>
                    <a:pt x="23412" y="13995"/>
                    <a:pt x="25233" y="13995"/>
                  </a:cubicBezTo>
                  <a:cubicBezTo>
                    <a:pt x="25816" y="13995"/>
                    <a:pt x="26244" y="14013"/>
                    <a:pt x="26517" y="14013"/>
                  </a:cubicBezTo>
                  <a:cubicBezTo>
                    <a:pt x="26843" y="13912"/>
                    <a:pt x="26943" y="13912"/>
                    <a:pt x="26943" y="13812"/>
                  </a:cubicBezTo>
                  <a:cubicBezTo>
                    <a:pt x="26943" y="13386"/>
                    <a:pt x="22883" y="9952"/>
                    <a:pt x="21304" y="7346"/>
                  </a:cubicBezTo>
                  <a:cubicBezTo>
                    <a:pt x="19989" y="5118"/>
                    <a:pt x="17758" y="0"/>
                    <a:pt x="12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1626700" y="1089000"/>
              <a:ext cx="31350" cy="334600"/>
            </a:xfrm>
            <a:custGeom>
              <a:avLst/>
              <a:gdLst/>
              <a:ahLst/>
              <a:cxnLst/>
              <a:rect l="l" t="t" r="r" b="b"/>
              <a:pathLst>
                <a:path w="1254" h="13384" extrusionOk="0">
                  <a:moveTo>
                    <a:pt x="1053" y="0"/>
                  </a:moveTo>
                  <a:cubicBezTo>
                    <a:pt x="928" y="0"/>
                    <a:pt x="728" y="0"/>
                    <a:pt x="728" y="126"/>
                  </a:cubicBezTo>
                  <a:cubicBezTo>
                    <a:pt x="728" y="126"/>
                    <a:pt x="627" y="326"/>
                    <a:pt x="527" y="627"/>
                  </a:cubicBezTo>
                  <a:cubicBezTo>
                    <a:pt x="527" y="852"/>
                    <a:pt x="427" y="1053"/>
                    <a:pt x="301" y="1379"/>
                  </a:cubicBezTo>
                  <a:cubicBezTo>
                    <a:pt x="301" y="1579"/>
                    <a:pt x="201" y="1880"/>
                    <a:pt x="201" y="2206"/>
                  </a:cubicBezTo>
                  <a:cubicBezTo>
                    <a:pt x="101" y="2507"/>
                    <a:pt x="101" y="2832"/>
                    <a:pt x="101" y="3133"/>
                  </a:cubicBezTo>
                  <a:lnTo>
                    <a:pt x="101" y="4286"/>
                  </a:lnTo>
                  <a:cubicBezTo>
                    <a:pt x="1" y="4712"/>
                    <a:pt x="1" y="5138"/>
                    <a:pt x="1" y="5439"/>
                  </a:cubicBezTo>
                  <a:lnTo>
                    <a:pt x="1" y="6692"/>
                  </a:lnTo>
                  <a:cubicBezTo>
                    <a:pt x="1" y="7519"/>
                    <a:pt x="1" y="8371"/>
                    <a:pt x="101" y="9198"/>
                  </a:cubicBezTo>
                  <a:cubicBezTo>
                    <a:pt x="101" y="9925"/>
                    <a:pt x="101" y="10652"/>
                    <a:pt x="201" y="11279"/>
                  </a:cubicBezTo>
                  <a:cubicBezTo>
                    <a:pt x="301" y="11905"/>
                    <a:pt x="527" y="12431"/>
                    <a:pt x="627" y="12757"/>
                  </a:cubicBezTo>
                  <a:cubicBezTo>
                    <a:pt x="728" y="13058"/>
                    <a:pt x="828" y="13284"/>
                    <a:pt x="828" y="13284"/>
                  </a:cubicBezTo>
                  <a:cubicBezTo>
                    <a:pt x="828" y="13384"/>
                    <a:pt x="928" y="13384"/>
                    <a:pt x="1053" y="13384"/>
                  </a:cubicBezTo>
                  <a:cubicBezTo>
                    <a:pt x="1154" y="13384"/>
                    <a:pt x="1254" y="13284"/>
                    <a:pt x="1254" y="13158"/>
                  </a:cubicBezTo>
                  <a:lnTo>
                    <a:pt x="1254" y="12657"/>
                  </a:lnTo>
                  <a:cubicBezTo>
                    <a:pt x="1154" y="12231"/>
                    <a:pt x="1154" y="11805"/>
                    <a:pt x="1053" y="11178"/>
                  </a:cubicBezTo>
                  <a:cubicBezTo>
                    <a:pt x="1053" y="10552"/>
                    <a:pt x="828" y="9825"/>
                    <a:pt x="728" y="9098"/>
                  </a:cubicBezTo>
                  <a:cubicBezTo>
                    <a:pt x="728" y="8371"/>
                    <a:pt x="627" y="7519"/>
                    <a:pt x="627" y="6692"/>
                  </a:cubicBezTo>
                  <a:cubicBezTo>
                    <a:pt x="527" y="6266"/>
                    <a:pt x="527" y="5865"/>
                    <a:pt x="527" y="5439"/>
                  </a:cubicBezTo>
                  <a:lnTo>
                    <a:pt x="527" y="4286"/>
                  </a:lnTo>
                  <a:cubicBezTo>
                    <a:pt x="527" y="3985"/>
                    <a:pt x="627" y="3559"/>
                    <a:pt x="627" y="3258"/>
                  </a:cubicBezTo>
                  <a:cubicBezTo>
                    <a:pt x="728" y="2933"/>
                    <a:pt x="828" y="2507"/>
                    <a:pt x="828" y="2306"/>
                  </a:cubicBezTo>
                  <a:cubicBezTo>
                    <a:pt x="828" y="2005"/>
                    <a:pt x="928" y="1679"/>
                    <a:pt x="928" y="1479"/>
                  </a:cubicBezTo>
                  <a:cubicBezTo>
                    <a:pt x="928" y="1153"/>
                    <a:pt x="1053" y="953"/>
                    <a:pt x="1053" y="852"/>
                  </a:cubicBezTo>
                  <a:cubicBezTo>
                    <a:pt x="1154" y="426"/>
                    <a:pt x="1154" y="226"/>
                    <a:pt x="1154" y="226"/>
                  </a:cubicBezTo>
                  <a:cubicBezTo>
                    <a:pt x="1154" y="126"/>
                    <a:pt x="1053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1621700" y="1556425"/>
              <a:ext cx="166675" cy="165850"/>
            </a:xfrm>
            <a:custGeom>
              <a:avLst/>
              <a:gdLst/>
              <a:ahLst/>
              <a:cxnLst/>
              <a:rect l="l" t="t" r="r" b="b"/>
              <a:pathLst>
                <a:path w="6667" h="6634" extrusionOk="0">
                  <a:moveTo>
                    <a:pt x="3093" y="1967"/>
                  </a:moveTo>
                  <a:cubicBezTo>
                    <a:pt x="3369" y="2260"/>
                    <a:pt x="3543" y="2536"/>
                    <a:pt x="3634" y="2832"/>
                  </a:cubicBezTo>
                  <a:lnTo>
                    <a:pt x="3634" y="3033"/>
                  </a:lnTo>
                  <a:cubicBezTo>
                    <a:pt x="3634" y="3133"/>
                    <a:pt x="3634" y="3133"/>
                    <a:pt x="3534" y="3233"/>
                  </a:cubicBezTo>
                  <a:lnTo>
                    <a:pt x="3334" y="3233"/>
                  </a:lnTo>
                  <a:cubicBezTo>
                    <a:pt x="3334" y="3233"/>
                    <a:pt x="3233" y="3133"/>
                    <a:pt x="3133" y="2832"/>
                  </a:cubicBezTo>
                  <a:cubicBezTo>
                    <a:pt x="3133" y="2640"/>
                    <a:pt x="3042" y="2321"/>
                    <a:pt x="3093" y="1967"/>
                  </a:cubicBezTo>
                  <a:close/>
                  <a:moveTo>
                    <a:pt x="4587" y="426"/>
                  </a:moveTo>
                  <a:cubicBezTo>
                    <a:pt x="4687" y="426"/>
                    <a:pt x="4887" y="526"/>
                    <a:pt x="5013" y="526"/>
                  </a:cubicBezTo>
                  <a:cubicBezTo>
                    <a:pt x="5213" y="627"/>
                    <a:pt x="5314" y="627"/>
                    <a:pt x="5414" y="727"/>
                  </a:cubicBezTo>
                  <a:cubicBezTo>
                    <a:pt x="5840" y="1053"/>
                    <a:pt x="5940" y="1679"/>
                    <a:pt x="5940" y="2406"/>
                  </a:cubicBezTo>
                  <a:cubicBezTo>
                    <a:pt x="5940" y="3033"/>
                    <a:pt x="5740" y="3760"/>
                    <a:pt x="5514" y="4386"/>
                  </a:cubicBezTo>
                  <a:cubicBezTo>
                    <a:pt x="5213" y="5013"/>
                    <a:pt x="4787" y="5639"/>
                    <a:pt x="4261" y="5865"/>
                  </a:cubicBezTo>
                  <a:cubicBezTo>
                    <a:pt x="4156" y="5907"/>
                    <a:pt x="4040" y="5926"/>
                    <a:pt x="3917" y="5926"/>
                  </a:cubicBezTo>
                  <a:cubicBezTo>
                    <a:pt x="3450" y="5926"/>
                    <a:pt x="2877" y="5656"/>
                    <a:pt x="2381" y="5338"/>
                  </a:cubicBezTo>
                  <a:cubicBezTo>
                    <a:pt x="1880" y="4912"/>
                    <a:pt x="1354" y="4386"/>
                    <a:pt x="1028" y="3760"/>
                  </a:cubicBezTo>
                  <a:cubicBezTo>
                    <a:pt x="727" y="3233"/>
                    <a:pt x="627" y="2607"/>
                    <a:pt x="727" y="2105"/>
                  </a:cubicBezTo>
                  <a:lnTo>
                    <a:pt x="827" y="2105"/>
                  </a:lnTo>
                  <a:lnTo>
                    <a:pt x="827" y="1980"/>
                  </a:lnTo>
                  <a:lnTo>
                    <a:pt x="928" y="1880"/>
                  </a:lnTo>
                  <a:lnTo>
                    <a:pt x="928" y="1780"/>
                  </a:lnTo>
                  <a:cubicBezTo>
                    <a:pt x="1028" y="1679"/>
                    <a:pt x="1128" y="1579"/>
                    <a:pt x="1253" y="1479"/>
                  </a:cubicBezTo>
                  <a:cubicBezTo>
                    <a:pt x="1454" y="1354"/>
                    <a:pt x="1654" y="1354"/>
                    <a:pt x="1880" y="1354"/>
                  </a:cubicBezTo>
                  <a:cubicBezTo>
                    <a:pt x="2124" y="1354"/>
                    <a:pt x="2414" y="1437"/>
                    <a:pt x="2649" y="1570"/>
                  </a:cubicBezTo>
                  <a:lnTo>
                    <a:pt x="2649" y="1570"/>
                  </a:lnTo>
                  <a:cubicBezTo>
                    <a:pt x="2635" y="1606"/>
                    <a:pt x="2621" y="1643"/>
                    <a:pt x="2607" y="1679"/>
                  </a:cubicBezTo>
                  <a:cubicBezTo>
                    <a:pt x="2506" y="2206"/>
                    <a:pt x="2506" y="2607"/>
                    <a:pt x="2607" y="2932"/>
                  </a:cubicBezTo>
                  <a:cubicBezTo>
                    <a:pt x="2607" y="3359"/>
                    <a:pt x="2807" y="3659"/>
                    <a:pt x="3133" y="3860"/>
                  </a:cubicBezTo>
                  <a:cubicBezTo>
                    <a:pt x="3233" y="3902"/>
                    <a:pt x="3322" y="3915"/>
                    <a:pt x="3397" y="3915"/>
                  </a:cubicBezTo>
                  <a:cubicBezTo>
                    <a:pt x="3545" y="3915"/>
                    <a:pt x="3634" y="3860"/>
                    <a:pt x="3634" y="3860"/>
                  </a:cubicBezTo>
                  <a:lnTo>
                    <a:pt x="3760" y="3860"/>
                  </a:lnTo>
                  <a:cubicBezTo>
                    <a:pt x="3760" y="3760"/>
                    <a:pt x="3860" y="3760"/>
                    <a:pt x="3960" y="3659"/>
                  </a:cubicBezTo>
                  <a:cubicBezTo>
                    <a:pt x="4060" y="3559"/>
                    <a:pt x="4161" y="3459"/>
                    <a:pt x="4261" y="3233"/>
                  </a:cubicBezTo>
                  <a:cubicBezTo>
                    <a:pt x="4261" y="3033"/>
                    <a:pt x="4261" y="2832"/>
                    <a:pt x="4161" y="2607"/>
                  </a:cubicBezTo>
                  <a:cubicBezTo>
                    <a:pt x="4060" y="2206"/>
                    <a:pt x="3860" y="1880"/>
                    <a:pt x="3434" y="1479"/>
                  </a:cubicBezTo>
                  <a:cubicBezTo>
                    <a:pt x="3390" y="1431"/>
                    <a:pt x="3341" y="1381"/>
                    <a:pt x="3287" y="1330"/>
                  </a:cubicBezTo>
                  <a:lnTo>
                    <a:pt x="3287" y="1330"/>
                  </a:lnTo>
                  <a:cubicBezTo>
                    <a:pt x="3408" y="1074"/>
                    <a:pt x="3588" y="835"/>
                    <a:pt x="3860" y="627"/>
                  </a:cubicBezTo>
                  <a:cubicBezTo>
                    <a:pt x="4060" y="526"/>
                    <a:pt x="4261" y="426"/>
                    <a:pt x="4587" y="426"/>
                  </a:cubicBezTo>
                  <a:close/>
                  <a:moveTo>
                    <a:pt x="4587" y="0"/>
                  </a:moveTo>
                  <a:cubicBezTo>
                    <a:pt x="4261" y="0"/>
                    <a:pt x="3960" y="0"/>
                    <a:pt x="3634" y="226"/>
                  </a:cubicBezTo>
                  <a:cubicBezTo>
                    <a:pt x="3274" y="456"/>
                    <a:pt x="3054" y="728"/>
                    <a:pt x="2895" y="1018"/>
                  </a:cubicBezTo>
                  <a:lnTo>
                    <a:pt x="2895" y="1018"/>
                  </a:lnTo>
                  <a:cubicBezTo>
                    <a:pt x="2620" y="836"/>
                    <a:pt x="2281" y="682"/>
                    <a:pt x="1880" y="627"/>
                  </a:cubicBezTo>
                  <a:cubicBezTo>
                    <a:pt x="1554" y="627"/>
                    <a:pt x="1128" y="727"/>
                    <a:pt x="827" y="953"/>
                  </a:cubicBezTo>
                  <a:cubicBezTo>
                    <a:pt x="727" y="1053"/>
                    <a:pt x="501" y="1253"/>
                    <a:pt x="401" y="1354"/>
                  </a:cubicBezTo>
                  <a:lnTo>
                    <a:pt x="301" y="1479"/>
                  </a:lnTo>
                  <a:lnTo>
                    <a:pt x="301" y="1579"/>
                  </a:lnTo>
                  <a:lnTo>
                    <a:pt x="201" y="1679"/>
                  </a:lnTo>
                  <a:lnTo>
                    <a:pt x="100" y="1880"/>
                  </a:lnTo>
                  <a:cubicBezTo>
                    <a:pt x="0" y="2206"/>
                    <a:pt x="0" y="2607"/>
                    <a:pt x="0" y="3033"/>
                  </a:cubicBezTo>
                  <a:cubicBezTo>
                    <a:pt x="100" y="3459"/>
                    <a:pt x="301" y="3760"/>
                    <a:pt x="501" y="4186"/>
                  </a:cubicBezTo>
                  <a:cubicBezTo>
                    <a:pt x="827" y="4812"/>
                    <a:pt x="1454" y="5338"/>
                    <a:pt x="2080" y="5865"/>
                  </a:cubicBezTo>
                  <a:cubicBezTo>
                    <a:pt x="2381" y="6166"/>
                    <a:pt x="2707" y="6366"/>
                    <a:pt x="3133" y="6491"/>
                  </a:cubicBezTo>
                  <a:cubicBezTo>
                    <a:pt x="3417" y="6562"/>
                    <a:pt x="3763" y="6633"/>
                    <a:pt x="4092" y="6633"/>
                  </a:cubicBezTo>
                  <a:cubicBezTo>
                    <a:pt x="4228" y="6633"/>
                    <a:pt x="4362" y="6621"/>
                    <a:pt x="4486" y="6592"/>
                  </a:cubicBezTo>
                  <a:cubicBezTo>
                    <a:pt x="4687" y="6491"/>
                    <a:pt x="4687" y="6491"/>
                    <a:pt x="4787" y="6491"/>
                  </a:cubicBezTo>
                  <a:cubicBezTo>
                    <a:pt x="4887" y="6366"/>
                    <a:pt x="5013" y="6366"/>
                    <a:pt x="5113" y="6266"/>
                  </a:cubicBezTo>
                  <a:cubicBezTo>
                    <a:pt x="5314" y="6166"/>
                    <a:pt x="5514" y="5965"/>
                    <a:pt x="5639" y="5739"/>
                  </a:cubicBezTo>
                  <a:cubicBezTo>
                    <a:pt x="5840" y="5439"/>
                    <a:pt x="6040" y="5113"/>
                    <a:pt x="6266" y="4712"/>
                  </a:cubicBezTo>
                  <a:cubicBezTo>
                    <a:pt x="6567" y="3985"/>
                    <a:pt x="6667" y="3133"/>
                    <a:pt x="6567" y="2406"/>
                  </a:cubicBezTo>
                  <a:cubicBezTo>
                    <a:pt x="6567" y="1980"/>
                    <a:pt x="6466" y="1579"/>
                    <a:pt x="6366" y="1253"/>
                  </a:cubicBezTo>
                  <a:cubicBezTo>
                    <a:pt x="6266" y="852"/>
                    <a:pt x="6040" y="526"/>
                    <a:pt x="5639" y="326"/>
                  </a:cubicBezTo>
                  <a:cubicBezTo>
                    <a:pt x="5514" y="226"/>
                    <a:pt x="5314" y="100"/>
                    <a:pt x="5113" y="100"/>
                  </a:cubicBezTo>
                  <a:cubicBezTo>
                    <a:pt x="5013" y="0"/>
                    <a:pt x="4787" y="0"/>
                    <a:pt x="4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1550900" y="1647500"/>
              <a:ext cx="31350" cy="93225"/>
            </a:xfrm>
            <a:custGeom>
              <a:avLst/>
              <a:gdLst/>
              <a:ahLst/>
              <a:cxnLst/>
              <a:rect l="l" t="t" r="r" b="b"/>
              <a:pathLst>
                <a:path w="1254" h="3729" extrusionOk="0">
                  <a:moveTo>
                    <a:pt x="201" y="1"/>
                  </a:moveTo>
                  <a:cubicBezTo>
                    <a:pt x="109" y="1"/>
                    <a:pt x="0" y="59"/>
                    <a:pt x="0" y="117"/>
                  </a:cubicBezTo>
                  <a:cubicBezTo>
                    <a:pt x="100" y="1269"/>
                    <a:pt x="326" y="2523"/>
                    <a:pt x="727" y="3575"/>
                  </a:cubicBezTo>
                  <a:cubicBezTo>
                    <a:pt x="764" y="3686"/>
                    <a:pt x="845" y="3729"/>
                    <a:pt x="932" y="3729"/>
                  </a:cubicBezTo>
                  <a:cubicBezTo>
                    <a:pt x="1083" y="3729"/>
                    <a:pt x="1253" y="3602"/>
                    <a:pt x="1253" y="3475"/>
                  </a:cubicBezTo>
                  <a:cubicBezTo>
                    <a:pt x="952" y="2322"/>
                    <a:pt x="627" y="1169"/>
                    <a:pt x="326" y="117"/>
                  </a:cubicBezTo>
                  <a:cubicBezTo>
                    <a:pt x="326" y="32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1530875" y="1654125"/>
              <a:ext cx="73825" cy="75600"/>
            </a:xfrm>
            <a:custGeom>
              <a:avLst/>
              <a:gdLst/>
              <a:ahLst/>
              <a:cxnLst/>
              <a:rect l="l" t="t" r="r" b="b"/>
              <a:pathLst>
                <a:path w="2953" h="3024" extrusionOk="0">
                  <a:moveTo>
                    <a:pt x="2551" y="1"/>
                  </a:moveTo>
                  <a:cubicBezTo>
                    <a:pt x="2489" y="1"/>
                    <a:pt x="2428" y="23"/>
                    <a:pt x="2380" y="77"/>
                  </a:cubicBezTo>
                  <a:cubicBezTo>
                    <a:pt x="1528" y="904"/>
                    <a:pt x="601" y="1831"/>
                    <a:pt x="74" y="2784"/>
                  </a:cubicBezTo>
                  <a:cubicBezTo>
                    <a:pt x="1" y="2931"/>
                    <a:pt x="142" y="3024"/>
                    <a:pt x="263" y="3024"/>
                  </a:cubicBezTo>
                  <a:cubicBezTo>
                    <a:pt x="307" y="3024"/>
                    <a:pt x="348" y="3011"/>
                    <a:pt x="375" y="2984"/>
                  </a:cubicBezTo>
                  <a:cubicBezTo>
                    <a:pt x="1127" y="2057"/>
                    <a:pt x="1954" y="1205"/>
                    <a:pt x="2781" y="378"/>
                  </a:cubicBezTo>
                  <a:cubicBezTo>
                    <a:pt x="2953" y="225"/>
                    <a:pt x="2747" y="1"/>
                    <a:pt x="2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1517050" y="1668575"/>
              <a:ext cx="94025" cy="42500"/>
            </a:xfrm>
            <a:custGeom>
              <a:avLst/>
              <a:gdLst/>
              <a:ahLst/>
              <a:cxnLst/>
              <a:rect l="l" t="t" r="r" b="b"/>
              <a:pathLst>
                <a:path w="3761" h="1700" extrusionOk="0">
                  <a:moveTo>
                    <a:pt x="301" y="0"/>
                  </a:moveTo>
                  <a:cubicBezTo>
                    <a:pt x="101" y="0"/>
                    <a:pt x="1" y="226"/>
                    <a:pt x="101" y="326"/>
                  </a:cubicBezTo>
                  <a:cubicBezTo>
                    <a:pt x="728" y="527"/>
                    <a:pt x="1254" y="953"/>
                    <a:pt x="1880" y="1253"/>
                  </a:cubicBezTo>
                  <a:cubicBezTo>
                    <a:pt x="2249" y="1448"/>
                    <a:pt x="2841" y="1699"/>
                    <a:pt x="3335" y="1699"/>
                  </a:cubicBezTo>
                  <a:cubicBezTo>
                    <a:pt x="3413" y="1699"/>
                    <a:pt x="3488" y="1693"/>
                    <a:pt x="3560" y="1680"/>
                  </a:cubicBezTo>
                  <a:cubicBezTo>
                    <a:pt x="3760" y="1680"/>
                    <a:pt x="3760" y="1479"/>
                    <a:pt x="3660" y="1379"/>
                  </a:cubicBezTo>
                  <a:cubicBezTo>
                    <a:pt x="3234" y="1053"/>
                    <a:pt x="2607" y="953"/>
                    <a:pt x="2081" y="752"/>
                  </a:cubicBezTo>
                  <a:cubicBezTo>
                    <a:pt x="1555" y="527"/>
                    <a:pt x="928" y="22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1841000" y="1559950"/>
              <a:ext cx="32975" cy="93350"/>
            </a:xfrm>
            <a:custGeom>
              <a:avLst/>
              <a:gdLst/>
              <a:ahLst/>
              <a:cxnLst/>
              <a:rect l="l" t="t" r="r" b="b"/>
              <a:pathLst>
                <a:path w="1319" h="3734" extrusionOk="0">
                  <a:moveTo>
                    <a:pt x="141" y="1"/>
                  </a:moveTo>
                  <a:cubicBezTo>
                    <a:pt x="66" y="1"/>
                    <a:pt x="0" y="56"/>
                    <a:pt x="0" y="185"/>
                  </a:cubicBezTo>
                  <a:cubicBezTo>
                    <a:pt x="100" y="1338"/>
                    <a:pt x="301" y="2466"/>
                    <a:pt x="827" y="3619"/>
                  </a:cubicBezTo>
                  <a:cubicBezTo>
                    <a:pt x="863" y="3698"/>
                    <a:pt x="938" y="3734"/>
                    <a:pt x="1017" y="3734"/>
                  </a:cubicBezTo>
                  <a:cubicBezTo>
                    <a:pt x="1162" y="3734"/>
                    <a:pt x="1318" y="3613"/>
                    <a:pt x="1253" y="3418"/>
                  </a:cubicBezTo>
                  <a:cubicBezTo>
                    <a:pt x="928" y="2265"/>
                    <a:pt x="627" y="1213"/>
                    <a:pt x="301" y="85"/>
                  </a:cubicBezTo>
                  <a:cubicBezTo>
                    <a:pt x="258" y="31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825325" y="1565425"/>
              <a:ext cx="66525" cy="77100"/>
            </a:xfrm>
            <a:custGeom>
              <a:avLst/>
              <a:gdLst/>
              <a:ahLst/>
              <a:cxnLst/>
              <a:rect l="l" t="t" r="r" b="b"/>
              <a:pathLst>
                <a:path w="2661" h="3084" extrusionOk="0">
                  <a:moveTo>
                    <a:pt x="2333" y="0"/>
                  </a:moveTo>
                  <a:cubicBezTo>
                    <a:pt x="2281" y="0"/>
                    <a:pt x="2228" y="20"/>
                    <a:pt x="2181" y="66"/>
                  </a:cubicBezTo>
                  <a:cubicBezTo>
                    <a:pt x="1354" y="893"/>
                    <a:pt x="502" y="1846"/>
                    <a:pt x="1" y="2873"/>
                  </a:cubicBezTo>
                  <a:cubicBezTo>
                    <a:pt x="1" y="2960"/>
                    <a:pt x="97" y="3084"/>
                    <a:pt x="190" y="3084"/>
                  </a:cubicBezTo>
                  <a:cubicBezTo>
                    <a:pt x="231" y="3084"/>
                    <a:pt x="271" y="3060"/>
                    <a:pt x="301" y="2999"/>
                  </a:cubicBezTo>
                  <a:cubicBezTo>
                    <a:pt x="1028" y="2146"/>
                    <a:pt x="1755" y="1219"/>
                    <a:pt x="2507" y="367"/>
                  </a:cubicBezTo>
                  <a:cubicBezTo>
                    <a:pt x="2661" y="213"/>
                    <a:pt x="2505" y="0"/>
                    <a:pt x="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>
              <a:off x="1809675" y="1582725"/>
              <a:ext cx="90875" cy="40475"/>
            </a:xfrm>
            <a:custGeom>
              <a:avLst/>
              <a:gdLst/>
              <a:ahLst/>
              <a:cxnLst/>
              <a:rect l="l" t="t" r="r" b="b"/>
              <a:pathLst>
                <a:path w="3635" h="1619" extrusionOk="0">
                  <a:moveTo>
                    <a:pt x="201" y="1"/>
                  </a:moveTo>
                  <a:cubicBezTo>
                    <a:pt x="100" y="1"/>
                    <a:pt x="0" y="201"/>
                    <a:pt x="100" y="302"/>
                  </a:cubicBezTo>
                  <a:cubicBezTo>
                    <a:pt x="727" y="527"/>
                    <a:pt x="1253" y="828"/>
                    <a:pt x="1754" y="1154"/>
                  </a:cubicBezTo>
                  <a:cubicBezTo>
                    <a:pt x="2175" y="1314"/>
                    <a:pt x="2661" y="1619"/>
                    <a:pt x="3107" y="1619"/>
                  </a:cubicBezTo>
                  <a:cubicBezTo>
                    <a:pt x="3219" y="1619"/>
                    <a:pt x="3328" y="1600"/>
                    <a:pt x="3434" y="1555"/>
                  </a:cubicBezTo>
                  <a:cubicBezTo>
                    <a:pt x="3634" y="1555"/>
                    <a:pt x="3634" y="1354"/>
                    <a:pt x="3534" y="1354"/>
                  </a:cubicBezTo>
                  <a:cubicBezTo>
                    <a:pt x="3133" y="1053"/>
                    <a:pt x="2506" y="928"/>
                    <a:pt x="2080" y="728"/>
                  </a:cubicBezTo>
                  <a:cubicBezTo>
                    <a:pt x="1454" y="427"/>
                    <a:pt x="827" y="20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1543375" y="1351750"/>
              <a:ext cx="106550" cy="77975"/>
            </a:xfrm>
            <a:custGeom>
              <a:avLst/>
              <a:gdLst/>
              <a:ahLst/>
              <a:cxnLst/>
              <a:rect l="l" t="t" r="r" b="b"/>
              <a:pathLst>
                <a:path w="4262" h="3119" extrusionOk="0">
                  <a:moveTo>
                    <a:pt x="1253" y="668"/>
                  </a:moveTo>
                  <a:cubicBezTo>
                    <a:pt x="1454" y="668"/>
                    <a:pt x="1654" y="769"/>
                    <a:pt x="1880" y="894"/>
                  </a:cubicBezTo>
                  <a:cubicBezTo>
                    <a:pt x="2381" y="1094"/>
                    <a:pt x="2707" y="1395"/>
                    <a:pt x="3008" y="1721"/>
                  </a:cubicBezTo>
                  <a:cubicBezTo>
                    <a:pt x="3334" y="1921"/>
                    <a:pt x="3634" y="2147"/>
                    <a:pt x="3760" y="2347"/>
                  </a:cubicBezTo>
                  <a:cubicBezTo>
                    <a:pt x="3831" y="2418"/>
                    <a:pt x="3851" y="2489"/>
                    <a:pt x="3858" y="2489"/>
                  </a:cubicBezTo>
                  <a:cubicBezTo>
                    <a:pt x="3860" y="2489"/>
                    <a:pt x="3860" y="2477"/>
                    <a:pt x="3860" y="2448"/>
                  </a:cubicBezTo>
                  <a:lnTo>
                    <a:pt x="3860" y="2548"/>
                  </a:lnTo>
                  <a:lnTo>
                    <a:pt x="3634" y="2548"/>
                  </a:lnTo>
                  <a:cubicBezTo>
                    <a:pt x="3576" y="2577"/>
                    <a:pt x="3498" y="2590"/>
                    <a:pt x="3409" y="2590"/>
                  </a:cubicBezTo>
                  <a:cubicBezTo>
                    <a:pt x="3195" y="2590"/>
                    <a:pt x="2920" y="2519"/>
                    <a:pt x="2707" y="2448"/>
                  </a:cubicBezTo>
                  <a:cubicBezTo>
                    <a:pt x="2507" y="2347"/>
                    <a:pt x="2181" y="2347"/>
                    <a:pt x="1980" y="2247"/>
                  </a:cubicBezTo>
                  <a:cubicBezTo>
                    <a:pt x="1755" y="2247"/>
                    <a:pt x="1454" y="2147"/>
                    <a:pt x="1253" y="2022"/>
                  </a:cubicBezTo>
                  <a:cubicBezTo>
                    <a:pt x="1028" y="1921"/>
                    <a:pt x="827" y="1721"/>
                    <a:pt x="727" y="1520"/>
                  </a:cubicBezTo>
                  <a:cubicBezTo>
                    <a:pt x="627" y="1395"/>
                    <a:pt x="627" y="1295"/>
                    <a:pt x="627" y="1295"/>
                  </a:cubicBezTo>
                  <a:lnTo>
                    <a:pt x="627" y="1195"/>
                  </a:lnTo>
                  <a:lnTo>
                    <a:pt x="727" y="1094"/>
                  </a:lnTo>
                  <a:lnTo>
                    <a:pt x="727" y="994"/>
                  </a:lnTo>
                  <a:cubicBezTo>
                    <a:pt x="928" y="894"/>
                    <a:pt x="1028" y="769"/>
                    <a:pt x="1253" y="668"/>
                  </a:cubicBezTo>
                  <a:close/>
                  <a:moveTo>
                    <a:pt x="1479" y="0"/>
                  </a:moveTo>
                  <a:cubicBezTo>
                    <a:pt x="1369" y="0"/>
                    <a:pt x="1253" y="12"/>
                    <a:pt x="1128" y="42"/>
                  </a:cubicBezTo>
                  <a:cubicBezTo>
                    <a:pt x="727" y="42"/>
                    <a:pt x="401" y="368"/>
                    <a:pt x="201" y="668"/>
                  </a:cubicBezTo>
                  <a:lnTo>
                    <a:pt x="101" y="769"/>
                  </a:lnTo>
                  <a:lnTo>
                    <a:pt x="101" y="894"/>
                  </a:lnTo>
                  <a:lnTo>
                    <a:pt x="101" y="994"/>
                  </a:lnTo>
                  <a:cubicBezTo>
                    <a:pt x="101" y="994"/>
                    <a:pt x="0" y="1195"/>
                    <a:pt x="101" y="1295"/>
                  </a:cubicBezTo>
                  <a:cubicBezTo>
                    <a:pt x="101" y="1520"/>
                    <a:pt x="201" y="1721"/>
                    <a:pt x="301" y="1821"/>
                  </a:cubicBezTo>
                  <a:cubicBezTo>
                    <a:pt x="502" y="2147"/>
                    <a:pt x="827" y="2247"/>
                    <a:pt x="1028" y="2448"/>
                  </a:cubicBezTo>
                  <a:cubicBezTo>
                    <a:pt x="1554" y="2648"/>
                    <a:pt x="2081" y="2974"/>
                    <a:pt x="2507" y="3074"/>
                  </a:cubicBezTo>
                  <a:cubicBezTo>
                    <a:pt x="2674" y="3108"/>
                    <a:pt x="2832" y="3119"/>
                    <a:pt x="2982" y="3119"/>
                  </a:cubicBezTo>
                  <a:cubicBezTo>
                    <a:pt x="3281" y="3119"/>
                    <a:pt x="3543" y="3074"/>
                    <a:pt x="3760" y="3074"/>
                  </a:cubicBezTo>
                  <a:cubicBezTo>
                    <a:pt x="3860" y="2974"/>
                    <a:pt x="3960" y="2974"/>
                    <a:pt x="4061" y="2874"/>
                  </a:cubicBezTo>
                  <a:lnTo>
                    <a:pt x="4161" y="2774"/>
                  </a:lnTo>
                  <a:lnTo>
                    <a:pt x="4161" y="2648"/>
                  </a:lnTo>
                  <a:lnTo>
                    <a:pt x="4261" y="2648"/>
                  </a:lnTo>
                  <a:lnTo>
                    <a:pt x="4261" y="2548"/>
                  </a:lnTo>
                  <a:cubicBezTo>
                    <a:pt x="4261" y="2347"/>
                    <a:pt x="4261" y="2247"/>
                    <a:pt x="4161" y="2147"/>
                  </a:cubicBezTo>
                  <a:cubicBezTo>
                    <a:pt x="4061" y="1821"/>
                    <a:pt x="3960" y="1395"/>
                    <a:pt x="3634" y="1094"/>
                  </a:cubicBezTo>
                  <a:cubicBezTo>
                    <a:pt x="3233" y="668"/>
                    <a:pt x="2807" y="468"/>
                    <a:pt x="2181" y="142"/>
                  </a:cubicBezTo>
                  <a:cubicBezTo>
                    <a:pt x="1968" y="71"/>
                    <a:pt x="1743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1644875" y="1320475"/>
              <a:ext cx="86500" cy="97500"/>
            </a:xfrm>
            <a:custGeom>
              <a:avLst/>
              <a:gdLst/>
              <a:ahLst/>
              <a:cxnLst/>
              <a:rect l="l" t="t" r="r" b="b"/>
              <a:pathLst>
                <a:path w="3460" h="3900" extrusionOk="0">
                  <a:moveTo>
                    <a:pt x="2081" y="666"/>
                  </a:moveTo>
                  <a:cubicBezTo>
                    <a:pt x="2306" y="666"/>
                    <a:pt x="2507" y="666"/>
                    <a:pt x="2707" y="766"/>
                  </a:cubicBezTo>
                  <a:cubicBezTo>
                    <a:pt x="2770" y="829"/>
                    <a:pt x="2801" y="829"/>
                    <a:pt x="2817" y="829"/>
                  </a:cubicBezTo>
                  <a:cubicBezTo>
                    <a:pt x="2833" y="829"/>
                    <a:pt x="2833" y="829"/>
                    <a:pt x="2833" y="892"/>
                  </a:cubicBezTo>
                  <a:lnTo>
                    <a:pt x="2933" y="992"/>
                  </a:lnTo>
                  <a:lnTo>
                    <a:pt x="2933" y="1192"/>
                  </a:lnTo>
                  <a:cubicBezTo>
                    <a:pt x="2933" y="1393"/>
                    <a:pt x="2833" y="1719"/>
                    <a:pt x="2607" y="1919"/>
                  </a:cubicBezTo>
                  <a:cubicBezTo>
                    <a:pt x="2507" y="2145"/>
                    <a:pt x="2306" y="2245"/>
                    <a:pt x="2081" y="2446"/>
                  </a:cubicBezTo>
                  <a:cubicBezTo>
                    <a:pt x="1880" y="2546"/>
                    <a:pt x="1780" y="2771"/>
                    <a:pt x="1579" y="2872"/>
                  </a:cubicBezTo>
                  <a:cubicBezTo>
                    <a:pt x="1254" y="3172"/>
                    <a:pt x="953" y="3398"/>
                    <a:pt x="727" y="3498"/>
                  </a:cubicBezTo>
                  <a:lnTo>
                    <a:pt x="527" y="3498"/>
                  </a:lnTo>
                  <a:lnTo>
                    <a:pt x="527" y="3273"/>
                  </a:lnTo>
                  <a:cubicBezTo>
                    <a:pt x="627" y="3072"/>
                    <a:pt x="727" y="2771"/>
                    <a:pt x="953" y="2345"/>
                  </a:cubicBezTo>
                  <a:cubicBezTo>
                    <a:pt x="1053" y="2020"/>
                    <a:pt x="1254" y="1518"/>
                    <a:pt x="1579" y="1092"/>
                  </a:cubicBezTo>
                  <a:cubicBezTo>
                    <a:pt x="1680" y="992"/>
                    <a:pt x="1880" y="766"/>
                    <a:pt x="2081" y="666"/>
                  </a:cubicBezTo>
                  <a:close/>
                  <a:moveTo>
                    <a:pt x="2167" y="1"/>
                  </a:moveTo>
                  <a:cubicBezTo>
                    <a:pt x="2064" y="1"/>
                    <a:pt x="1966" y="13"/>
                    <a:pt x="1880" y="40"/>
                  </a:cubicBezTo>
                  <a:cubicBezTo>
                    <a:pt x="1454" y="140"/>
                    <a:pt x="1254" y="466"/>
                    <a:pt x="1053" y="666"/>
                  </a:cubicBezTo>
                  <a:cubicBezTo>
                    <a:pt x="627" y="1092"/>
                    <a:pt x="326" y="1619"/>
                    <a:pt x="101" y="2020"/>
                  </a:cubicBezTo>
                  <a:cubicBezTo>
                    <a:pt x="1" y="2546"/>
                    <a:pt x="1" y="2972"/>
                    <a:pt x="1" y="3273"/>
                  </a:cubicBezTo>
                  <a:cubicBezTo>
                    <a:pt x="101" y="3398"/>
                    <a:pt x="101" y="3598"/>
                    <a:pt x="201" y="3699"/>
                  </a:cubicBezTo>
                  <a:lnTo>
                    <a:pt x="201" y="3799"/>
                  </a:lnTo>
                  <a:lnTo>
                    <a:pt x="326" y="3799"/>
                  </a:lnTo>
                  <a:cubicBezTo>
                    <a:pt x="326" y="3799"/>
                    <a:pt x="427" y="3899"/>
                    <a:pt x="527" y="3899"/>
                  </a:cubicBezTo>
                  <a:lnTo>
                    <a:pt x="828" y="3899"/>
                  </a:lnTo>
                  <a:cubicBezTo>
                    <a:pt x="1153" y="3799"/>
                    <a:pt x="1579" y="3699"/>
                    <a:pt x="1980" y="3398"/>
                  </a:cubicBezTo>
                  <a:cubicBezTo>
                    <a:pt x="2306" y="3072"/>
                    <a:pt x="2707" y="2646"/>
                    <a:pt x="3033" y="2145"/>
                  </a:cubicBezTo>
                  <a:cubicBezTo>
                    <a:pt x="3133" y="1919"/>
                    <a:pt x="3334" y="1619"/>
                    <a:pt x="3459" y="1293"/>
                  </a:cubicBezTo>
                  <a:lnTo>
                    <a:pt x="3459" y="666"/>
                  </a:lnTo>
                  <a:lnTo>
                    <a:pt x="3234" y="466"/>
                  </a:lnTo>
                  <a:lnTo>
                    <a:pt x="3234" y="365"/>
                  </a:lnTo>
                  <a:lnTo>
                    <a:pt x="3133" y="365"/>
                  </a:lnTo>
                  <a:lnTo>
                    <a:pt x="3033" y="265"/>
                  </a:lnTo>
                  <a:cubicBezTo>
                    <a:pt x="2793" y="99"/>
                    <a:pt x="2458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1559025" y="1409675"/>
              <a:ext cx="101550" cy="70950"/>
            </a:xfrm>
            <a:custGeom>
              <a:avLst/>
              <a:gdLst/>
              <a:ahLst/>
              <a:cxnLst/>
              <a:rect l="l" t="t" r="r" b="b"/>
              <a:pathLst>
                <a:path w="4062" h="2838" extrusionOk="0">
                  <a:moveTo>
                    <a:pt x="3597" y="0"/>
                  </a:moveTo>
                  <a:cubicBezTo>
                    <a:pt x="3467" y="0"/>
                    <a:pt x="3146" y="732"/>
                    <a:pt x="2382" y="1384"/>
                  </a:cubicBezTo>
                  <a:cubicBezTo>
                    <a:pt x="1755" y="1910"/>
                    <a:pt x="1" y="2010"/>
                    <a:pt x="1" y="2211"/>
                  </a:cubicBezTo>
                  <a:cubicBezTo>
                    <a:pt x="1" y="2336"/>
                    <a:pt x="502" y="2437"/>
                    <a:pt x="502" y="2437"/>
                  </a:cubicBezTo>
                  <a:cubicBezTo>
                    <a:pt x="302" y="2637"/>
                    <a:pt x="402" y="2838"/>
                    <a:pt x="402" y="2838"/>
                  </a:cubicBezTo>
                  <a:cubicBezTo>
                    <a:pt x="402" y="2838"/>
                    <a:pt x="4061" y="2437"/>
                    <a:pt x="3635" y="30"/>
                  </a:cubicBezTo>
                  <a:cubicBezTo>
                    <a:pt x="3625" y="10"/>
                    <a:pt x="3612" y="0"/>
                    <a:pt x="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1647375" y="1407925"/>
              <a:ext cx="104150" cy="49150"/>
            </a:xfrm>
            <a:custGeom>
              <a:avLst/>
              <a:gdLst/>
              <a:ahLst/>
              <a:cxnLst/>
              <a:rect l="l" t="t" r="r" b="b"/>
              <a:pathLst>
                <a:path w="4166" h="1966" extrusionOk="0">
                  <a:moveTo>
                    <a:pt x="101" y="0"/>
                  </a:moveTo>
                  <a:cubicBezTo>
                    <a:pt x="101" y="0"/>
                    <a:pt x="1" y="1253"/>
                    <a:pt x="1354" y="1780"/>
                  </a:cubicBezTo>
                  <a:cubicBezTo>
                    <a:pt x="1752" y="1912"/>
                    <a:pt x="2109" y="1965"/>
                    <a:pt x="2422" y="1965"/>
                  </a:cubicBezTo>
                  <a:cubicBezTo>
                    <a:pt x="3590" y="1965"/>
                    <a:pt x="4165" y="1232"/>
                    <a:pt x="4086" y="1153"/>
                  </a:cubicBezTo>
                  <a:lnTo>
                    <a:pt x="3660" y="1028"/>
                  </a:lnTo>
                  <a:cubicBezTo>
                    <a:pt x="3760" y="928"/>
                    <a:pt x="3660" y="527"/>
                    <a:pt x="3660" y="527"/>
                  </a:cubicBezTo>
                  <a:cubicBezTo>
                    <a:pt x="3660" y="527"/>
                    <a:pt x="3103" y="1262"/>
                    <a:pt x="2157" y="1262"/>
                  </a:cubicBezTo>
                  <a:cubicBezTo>
                    <a:pt x="2100" y="1262"/>
                    <a:pt x="2041" y="1259"/>
                    <a:pt x="1981" y="1253"/>
                  </a:cubicBezTo>
                  <a:cubicBezTo>
                    <a:pt x="1154" y="1253"/>
                    <a:pt x="527" y="201"/>
                    <a:pt x="527" y="2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21"/>
          <p:cNvGrpSpPr/>
          <p:nvPr/>
        </p:nvGrpSpPr>
        <p:grpSpPr>
          <a:xfrm flipH="1">
            <a:off x="5212037" y="-3"/>
            <a:ext cx="855141" cy="1693594"/>
            <a:chOff x="2351450" y="0"/>
            <a:chExt cx="691750" cy="1370000"/>
          </a:xfrm>
        </p:grpSpPr>
        <p:sp>
          <p:nvSpPr>
            <p:cNvPr id="1752" name="Google Shape;1752;p21"/>
            <p:cNvSpPr/>
            <p:nvPr/>
          </p:nvSpPr>
          <p:spPr>
            <a:xfrm>
              <a:off x="2351450" y="763550"/>
              <a:ext cx="691750" cy="606450"/>
            </a:xfrm>
            <a:custGeom>
              <a:avLst/>
              <a:gdLst/>
              <a:ahLst/>
              <a:cxnLst/>
              <a:rect l="l" t="t" r="r" b="b"/>
              <a:pathLst>
                <a:path w="27670" h="24258" extrusionOk="0">
                  <a:moveTo>
                    <a:pt x="13885" y="0"/>
                  </a:moveTo>
                  <a:lnTo>
                    <a:pt x="9399" y="7318"/>
                  </a:lnTo>
                  <a:cubicBezTo>
                    <a:pt x="9399" y="7318"/>
                    <a:pt x="1053" y="8572"/>
                    <a:pt x="526" y="9073"/>
                  </a:cubicBezTo>
                  <a:cubicBezTo>
                    <a:pt x="0" y="9699"/>
                    <a:pt x="6993" y="14712"/>
                    <a:pt x="6993" y="14712"/>
                  </a:cubicBezTo>
                  <a:cubicBezTo>
                    <a:pt x="6993" y="14712"/>
                    <a:pt x="3960" y="23910"/>
                    <a:pt x="4486" y="24236"/>
                  </a:cubicBezTo>
                  <a:cubicBezTo>
                    <a:pt x="4505" y="24250"/>
                    <a:pt x="4536" y="24257"/>
                    <a:pt x="4579" y="24257"/>
                  </a:cubicBezTo>
                  <a:cubicBezTo>
                    <a:pt x="5723" y="24257"/>
                    <a:pt x="15138" y="19223"/>
                    <a:pt x="15138" y="19223"/>
                  </a:cubicBezTo>
                  <a:cubicBezTo>
                    <a:pt x="15138" y="19223"/>
                    <a:pt x="24196" y="23823"/>
                    <a:pt x="25103" y="23823"/>
                  </a:cubicBezTo>
                  <a:cubicBezTo>
                    <a:pt x="25131" y="23823"/>
                    <a:pt x="25151" y="23819"/>
                    <a:pt x="25163" y="23810"/>
                  </a:cubicBezTo>
                  <a:cubicBezTo>
                    <a:pt x="25589" y="23384"/>
                    <a:pt x="21930" y="14211"/>
                    <a:pt x="21930" y="14211"/>
                  </a:cubicBezTo>
                  <a:cubicBezTo>
                    <a:pt x="21930" y="14211"/>
                    <a:pt x="27669" y="6892"/>
                    <a:pt x="27469" y="6166"/>
                  </a:cubicBezTo>
                  <a:cubicBezTo>
                    <a:pt x="27426" y="6012"/>
                    <a:pt x="27032" y="5951"/>
                    <a:pt x="26438" y="5951"/>
                  </a:cubicBezTo>
                  <a:cubicBezTo>
                    <a:pt x="24223" y="5951"/>
                    <a:pt x="19223" y="6792"/>
                    <a:pt x="19223" y="6792"/>
                  </a:cubicBezTo>
                  <a:cubicBezTo>
                    <a:pt x="19223" y="6792"/>
                    <a:pt x="14511" y="201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2687925" y="0"/>
              <a:ext cx="23826" cy="788035"/>
            </a:xfrm>
            <a:custGeom>
              <a:avLst/>
              <a:gdLst/>
              <a:ahLst/>
              <a:cxnLst/>
              <a:rect l="l" t="t" r="r" b="b"/>
              <a:pathLst>
                <a:path w="828" h="17011" extrusionOk="0">
                  <a:moveTo>
                    <a:pt x="427" y="0"/>
                  </a:moveTo>
                  <a:cubicBezTo>
                    <a:pt x="352" y="0"/>
                    <a:pt x="301" y="77"/>
                    <a:pt x="301" y="166"/>
                  </a:cubicBezTo>
                  <a:cubicBezTo>
                    <a:pt x="301" y="166"/>
                    <a:pt x="201" y="467"/>
                    <a:pt x="201" y="893"/>
                  </a:cubicBezTo>
                  <a:cubicBezTo>
                    <a:pt x="201" y="1420"/>
                    <a:pt x="100" y="2046"/>
                    <a:pt x="100" y="2773"/>
                  </a:cubicBezTo>
                  <a:cubicBezTo>
                    <a:pt x="100" y="3174"/>
                    <a:pt x="100" y="3600"/>
                    <a:pt x="201" y="4026"/>
                  </a:cubicBezTo>
                  <a:lnTo>
                    <a:pt x="201" y="5480"/>
                  </a:lnTo>
                  <a:lnTo>
                    <a:pt x="201" y="6933"/>
                  </a:lnTo>
                  <a:cubicBezTo>
                    <a:pt x="201" y="7460"/>
                    <a:pt x="100" y="7986"/>
                    <a:pt x="100" y="8512"/>
                  </a:cubicBezTo>
                  <a:lnTo>
                    <a:pt x="100" y="11545"/>
                  </a:lnTo>
                  <a:cubicBezTo>
                    <a:pt x="0" y="12572"/>
                    <a:pt x="0" y="13425"/>
                    <a:pt x="0" y="14252"/>
                  </a:cubicBezTo>
                  <a:cubicBezTo>
                    <a:pt x="0" y="15831"/>
                    <a:pt x="201" y="16858"/>
                    <a:pt x="201" y="16858"/>
                  </a:cubicBezTo>
                  <a:cubicBezTo>
                    <a:pt x="201" y="16958"/>
                    <a:pt x="301" y="16958"/>
                    <a:pt x="301" y="16958"/>
                  </a:cubicBezTo>
                  <a:cubicBezTo>
                    <a:pt x="368" y="16996"/>
                    <a:pt x="425" y="17011"/>
                    <a:pt x="470" y="17011"/>
                  </a:cubicBezTo>
                  <a:cubicBezTo>
                    <a:pt x="577" y="17011"/>
                    <a:pt x="627" y="16928"/>
                    <a:pt x="627" y="16858"/>
                  </a:cubicBezTo>
                  <a:cubicBezTo>
                    <a:pt x="627" y="16858"/>
                    <a:pt x="827" y="15831"/>
                    <a:pt x="827" y="14252"/>
                  </a:cubicBezTo>
                  <a:lnTo>
                    <a:pt x="827" y="11545"/>
                  </a:lnTo>
                  <a:cubicBezTo>
                    <a:pt x="727" y="10592"/>
                    <a:pt x="727" y="9565"/>
                    <a:pt x="727" y="8512"/>
                  </a:cubicBezTo>
                  <a:lnTo>
                    <a:pt x="727" y="6933"/>
                  </a:lnTo>
                  <a:cubicBezTo>
                    <a:pt x="727" y="6432"/>
                    <a:pt x="627" y="5906"/>
                    <a:pt x="627" y="5480"/>
                  </a:cubicBezTo>
                  <a:cubicBezTo>
                    <a:pt x="627" y="4953"/>
                    <a:pt x="727" y="4552"/>
                    <a:pt x="727" y="4026"/>
                  </a:cubicBezTo>
                  <a:cubicBezTo>
                    <a:pt x="827" y="3600"/>
                    <a:pt x="827" y="3174"/>
                    <a:pt x="827" y="2773"/>
                  </a:cubicBezTo>
                  <a:cubicBezTo>
                    <a:pt x="827" y="2046"/>
                    <a:pt x="727" y="1420"/>
                    <a:pt x="727" y="893"/>
                  </a:cubicBezTo>
                  <a:lnTo>
                    <a:pt x="727" y="166"/>
                  </a:lnTo>
                  <a:cubicBezTo>
                    <a:pt x="727" y="41"/>
                    <a:pt x="627" y="41"/>
                    <a:pt x="526" y="41"/>
                  </a:cubicBezTo>
                  <a:cubicBezTo>
                    <a:pt x="491" y="12"/>
                    <a:pt x="457" y="0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2633400" y="799875"/>
              <a:ext cx="67700" cy="200525"/>
            </a:xfrm>
            <a:custGeom>
              <a:avLst/>
              <a:gdLst/>
              <a:ahLst/>
              <a:cxnLst/>
              <a:rect l="l" t="t" r="r" b="b"/>
              <a:pathLst>
                <a:path w="2708" h="8021" extrusionOk="0">
                  <a:moveTo>
                    <a:pt x="2406" y="1"/>
                  </a:moveTo>
                  <a:cubicBezTo>
                    <a:pt x="2406" y="1"/>
                    <a:pt x="2306" y="527"/>
                    <a:pt x="2206" y="1254"/>
                  </a:cubicBezTo>
                  <a:cubicBezTo>
                    <a:pt x="2081" y="1680"/>
                    <a:pt x="2081" y="2106"/>
                    <a:pt x="1980" y="2607"/>
                  </a:cubicBezTo>
                  <a:cubicBezTo>
                    <a:pt x="1880" y="3134"/>
                    <a:pt x="1780" y="3560"/>
                    <a:pt x="1579" y="4086"/>
                  </a:cubicBezTo>
                  <a:cubicBezTo>
                    <a:pt x="1454" y="4612"/>
                    <a:pt x="1354" y="5114"/>
                    <a:pt x="1153" y="5540"/>
                  </a:cubicBezTo>
                  <a:cubicBezTo>
                    <a:pt x="1053" y="5740"/>
                    <a:pt x="953" y="5966"/>
                    <a:pt x="827" y="6166"/>
                  </a:cubicBezTo>
                  <a:cubicBezTo>
                    <a:pt x="727" y="6367"/>
                    <a:pt x="627" y="6592"/>
                    <a:pt x="627" y="6693"/>
                  </a:cubicBezTo>
                  <a:cubicBezTo>
                    <a:pt x="426" y="7119"/>
                    <a:pt x="326" y="7319"/>
                    <a:pt x="101" y="7520"/>
                  </a:cubicBezTo>
                  <a:cubicBezTo>
                    <a:pt x="0" y="7745"/>
                    <a:pt x="0" y="7845"/>
                    <a:pt x="0" y="7845"/>
                  </a:cubicBezTo>
                  <a:lnTo>
                    <a:pt x="0" y="7946"/>
                  </a:lnTo>
                  <a:cubicBezTo>
                    <a:pt x="50" y="7996"/>
                    <a:pt x="76" y="8021"/>
                    <a:pt x="101" y="8021"/>
                  </a:cubicBezTo>
                  <a:cubicBezTo>
                    <a:pt x="126" y="8021"/>
                    <a:pt x="151" y="7996"/>
                    <a:pt x="201" y="7946"/>
                  </a:cubicBezTo>
                  <a:cubicBezTo>
                    <a:pt x="201" y="7946"/>
                    <a:pt x="201" y="7845"/>
                    <a:pt x="426" y="7745"/>
                  </a:cubicBezTo>
                  <a:cubicBezTo>
                    <a:pt x="426" y="7620"/>
                    <a:pt x="527" y="7520"/>
                    <a:pt x="627" y="7319"/>
                  </a:cubicBezTo>
                  <a:cubicBezTo>
                    <a:pt x="727" y="7219"/>
                    <a:pt x="727" y="6993"/>
                    <a:pt x="827" y="6893"/>
                  </a:cubicBezTo>
                  <a:cubicBezTo>
                    <a:pt x="953" y="6693"/>
                    <a:pt x="1053" y="6492"/>
                    <a:pt x="1153" y="6266"/>
                  </a:cubicBezTo>
                  <a:cubicBezTo>
                    <a:pt x="1253" y="6066"/>
                    <a:pt x="1253" y="5865"/>
                    <a:pt x="1354" y="5640"/>
                  </a:cubicBezTo>
                  <a:cubicBezTo>
                    <a:pt x="1454" y="5439"/>
                    <a:pt x="1579" y="5114"/>
                    <a:pt x="1680" y="4913"/>
                  </a:cubicBezTo>
                  <a:cubicBezTo>
                    <a:pt x="1780" y="4713"/>
                    <a:pt x="1780" y="4387"/>
                    <a:pt x="1880" y="4186"/>
                  </a:cubicBezTo>
                  <a:cubicBezTo>
                    <a:pt x="2081" y="3660"/>
                    <a:pt x="2206" y="3134"/>
                    <a:pt x="2306" y="2733"/>
                  </a:cubicBezTo>
                  <a:cubicBezTo>
                    <a:pt x="2406" y="2206"/>
                    <a:pt x="2507" y="1780"/>
                    <a:pt x="2607" y="1354"/>
                  </a:cubicBezTo>
                  <a:cubicBezTo>
                    <a:pt x="2707" y="627"/>
                    <a:pt x="2607" y="101"/>
                    <a:pt x="2607" y="101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2539725" y="987325"/>
              <a:ext cx="143200" cy="110300"/>
            </a:xfrm>
            <a:custGeom>
              <a:avLst/>
              <a:gdLst/>
              <a:ahLst/>
              <a:cxnLst/>
              <a:rect l="l" t="t" r="r" b="b"/>
              <a:pathLst>
                <a:path w="5728" h="4412" extrusionOk="0">
                  <a:moveTo>
                    <a:pt x="2411" y="0"/>
                  </a:moveTo>
                  <a:cubicBezTo>
                    <a:pt x="1130" y="0"/>
                    <a:pt x="574" y="1102"/>
                    <a:pt x="414" y="1601"/>
                  </a:cubicBezTo>
                  <a:cubicBezTo>
                    <a:pt x="0" y="2817"/>
                    <a:pt x="981" y="4412"/>
                    <a:pt x="2667" y="4412"/>
                  </a:cubicBezTo>
                  <a:cubicBezTo>
                    <a:pt x="2717" y="4412"/>
                    <a:pt x="2768" y="4410"/>
                    <a:pt x="2820" y="4408"/>
                  </a:cubicBezTo>
                  <a:cubicBezTo>
                    <a:pt x="4800" y="4207"/>
                    <a:pt x="5727" y="1174"/>
                    <a:pt x="3547" y="247"/>
                  </a:cubicBezTo>
                  <a:cubicBezTo>
                    <a:pt x="3117" y="73"/>
                    <a:pt x="2740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2591425" y="103735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26" y="1"/>
                  </a:moveTo>
                  <a:cubicBezTo>
                    <a:pt x="226" y="1"/>
                    <a:pt x="0" y="226"/>
                    <a:pt x="0" y="427"/>
                  </a:cubicBezTo>
                  <a:cubicBezTo>
                    <a:pt x="0" y="752"/>
                    <a:pt x="226" y="953"/>
                    <a:pt x="426" y="953"/>
                  </a:cubicBezTo>
                  <a:cubicBezTo>
                    <a:pt x="752" y="953"/>
                    <a:pt x="952" y="752"/>
                    <a:pt x="952" y="427"/>
                  </a:cubicBezTo>
                  <a:cubicBezTo>
                    <a:pt x="952" y="226"/>
                    <a:pt x="752" y="1"/>
                    <a:pt x="426" y="1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2547550" y="1021675"/>
              <a:ext cx="57050" cy="29975"/>
            </a:xfrm>
            <a:custGeom>
              <a:avLst/>
              <a:gdLst/>
              <a:ahLst/>
              <a:cxnLst/>
              <a:rect l="l" t="t" r="r" b="b"/>
              <a:pathLst>
                <a:path w="2282" h="1199" extrusionOk="0">
                  <a:moveTo>
                    <a:pt x="101" y="1"/>
                  </a:moveTo>
                  <a:cubicBezTo>
                    <a:pt x="1" y="1"/>
                    <a:pt x="1" y="126"/>
                    <a:pt x="101" y="227"/>
                  </a:cubicBezTo>
                  <a:cubicBezTo>
                    <a:pt x="201" y="327"/>
                    <a:pt x="201" y="427"/>
                    <a:pt x="301" y="427"/>
                  </a:cubicBezTo>
                  <a:lnTo>
                    <a:pt x="627" y="753"/>
                  </a:lnTo>
                  <a:cubicBezTo>
                    <a:pt x="728" y="853"/>
                    <a:pt x="828" y="853"/>
                    <a:pt x="928" y="953"/>
                  </a:cubicBezTo>
                  <a:cubicBezTo>
                    <a:pt x="1129" y="1054"/>
                    <a:pt x="1254" y="1054"/>
                    <a:pt x="1354" y="1154"/>
                  </a:cubicBezTo>
                  <a:lnTo>
                    <a:pt x="1755" y="1154"/>
                  </a:lnTo>
                  <a:cubicBezTo>
                    <a:pt x="1830" y="1187"/>
                    <a:pt x="1892" y="1198"/>
                    <a:pt x="1940" y="1198"/>
                  </a:cubicBezTo>
                  <a:cubicBezTo>
                    <a:pt x="2036" y="1198"/>
                    <a:pt x="2081" y="1154"/>
                    <a:pt x="2081" y="1154"/>
                  </a:cubicBezTo>
                  <a:lnTo>
                    <a:pt x="2181" y="1154"/>
                  </a:lnTo>
                  <a:cubicBezTo>
                    <a:pt x="2281" y="1054"/>
                    <a:pt x="2181" y="1054"/>
                    <a:pt x="2181" y="953"/>
                  </a:cubicBezTo>
                  <a:cubicBezTo>
                    <a:pt x="2181" y="953"/>
                    <a:pt x="1981" y="953"/>
                    <a:pt x="1755" y="853"/>
                  </a:cubicBezTo>
                  <a:cubicBezTo>
                    <a:pt x="1755" y="853"/>
                    <a:pt x="1655" y="753"/>
                    <a:pt x="1454" y="753"/>
                  </a:cubicBezTo>
                  <a:cubicBezTo>
                    <a:pt x="1354" y="753"/>
                    <a:pt x="1254" y="628"/>
                    <a:pt x="1129" y="628"/>
                  </a:cubicBezTo>
                  <a:cubicBezTo>
                    <a:pt x="1028" y="527"/>
                    <a:pt x="928" y="427"/>
                    <a:pt x="828" y="427"/>
                  </a:cubicBezTo>
                  <a:cubicBezTo>
                    <a:pt x="728" y="327"/>
                    <a:pt x="627" y="327"/>
                    <a:pt x="502" y="227"/>
                  </a:cubicBezTo>
                  <a:cubicBezTo>
                    <a:pt x="301" y="1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2704200" y="789850"/>
              <a:ext cx="72700" cy="248925"/>
            </a:xfrm>
            <a:custGeom>
              <a:avLst/>
              <a:gdLst/>
              <a:ahLst/>
              <a:cxnLst/>
              <a:rect l="l" t="t" r="r" b="b"/>
              <a:pathLst>
                <a:path w="2908" h="9957" extrusionOk="0">
                  <a:moveTo>
                    <a:pt x="201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01" y="101"/>
                    <a:pt x="0" y="201"/>
                    <a:pt x="0" y="502"/>
                  </a:cubicBezTo>
                  <a:lnTo>
                    <a:pt x="0" y="1655"/>
                  </a:lnTo>
                  <a:cubicBezTo>
                    <a:pt x="0" y="1981"/>
                    <a:pt x="0" y="2181"/>
                    <a:pt x="101" y="2507"/>
                  </a:cubicBezTo>
                  <a:cubicBezTo>
                    <a:pt x="101" y="2708"/>
                    <a:pt x="201" y="3008"/>
                    <a:pt x="201" y="3334"/>
                  </a:cubicBezTo>
                  <a:cubicBezTo>
                    <a:pt x="301" y="3961"/>
                    <a:pt x="401" y="4587"/>
                    <a:pt x="502" y="5214"/>
                  </a:cubicBezTo>
                  <a:cubicBezTo>
                    <a:pt x="627" y="5515"/>
                    <a:pt x="627" y="5840"/>
                    <a:pt x="727" y="6141"/>
                  </a:cubicBezTo>
                  <a:cubicBezTo>
                    <a:pt x="827" y="6467"/>
                    <a:pt x="928" y="6768"/>
                    <a:pt x="1028" y="7094"/>
                  </a:cubicBezTo>
                  <a:cubicBezTo>
                    <a:pt x="1128" y="7394"/>
                    <a:pt x="1254" y="7620"/>
                    <a:pt x="1454" y="7921"/>
                  </a:cubicBezTo>
                  <a:cubicBezTo>
                    <a:pt x="1554" y="8146"/>
                    <a:pt x="1655" y="8347"/>
                    <a:pt x="1755" y="8547"/>
                  </a:cubicBezTo>
                  <a:cubicBezTo>
                    <a:pt x="1880" y="8873"/>
                    <a:pt x="1980" y="8973"/>
                    <a:pt x="2081" y="9174"/>
                  </a:cubicBezTo>
                  <a:cubicBezTo>
                    <a:pt x="2181" y="9274"/>
                    <a:pt x="2381" y="9500"/>
                    <a:pt x="2381" y="9600"/>
                  </a:cubicBezTo>
                  <a:lnTo>
                    <a:pt x="2707" y="9901"/>
                  </a:lnTo>
                  <a:cubicBezTo>
                    <a:pt x="2774" y="9901"/>
                    <a:pt x="2796" y="9956"/>
                    <a:pt x="2804" y="9956"/>
                  </a:cubicBezTo>
                  <a:cubicBezTo>
                    <a:pt x="2807" y="9956"/>
                    <a:pt x="2807" y="9942"/>
                    <a:pt x="2807" y="9901"/>
                  </a:cubicBezTo>
                  <a:cubicBezTo>
                    <a:pt x="2908" y="9901"/>
                    <a:pt x="2908" y="9800"/>
                    <a:pt x="2908" y="9800"/>
                  </a:cubicBezTo>
                  <a:cubicBezTo>
                    <a:pt x="2908" y="9800"/>
                    <a:pt x="2807" y="9700"/>
                    <a:pt x="2707" y="9399"/>
                  </a:cubicBezTo>
                  <a:cubicBezTo>
                    <a:pt x="2607" y="9274"/>
                    <a:pt x="2507" y="9174"/>
                    <a:pt x="2381" y="8973"/>
                  </a:cubicBezTo>
                  <a:cubicBezTo>
                    <a:pt x="2281" y="8773"/>
                    <a:pt x="2281" y="8647"/>
                    <a:pt x="2081" y="8447"/>
                  </a:cubicBezTo>
                  <a:cubicBezTo>
                    <a:pt x="1980" y="8246"/>
                    <a:pt x="1880" y="7921"/>
                    <a:pt x="1755" y="7720"/>
                  </a:cubicBezTo>
                  <a:cubicBezTo>
                    <a:pt x="1655" y="7520"/>
                    <a:pt x="1554" y="7194"/>
                    <a:pt x="1454" y="6893"/>
                  </a:cubicBezTo>
                  <a:cubicBezTo>
                    <a:pt x="1254" y="6667"/>
                    <a:pt x="1254" y="6367"/>
                    <a:pt x="1128" y="6041"/>
                  </a:cubicBezTo>
                  <a:cubicBezTo>
                    <a:pt x="1028" y="5740"/>
                    <a:pt x="928" y="5414"/>
                    <a:pt x="827" y="5114"/>
                  </a:cubicBezTo>
                  <a:cubicBezTo>
                    <a:pt x="727" y="4888"/>
                    <a:pt x="627" y="4487"/>
                    <a:pt x="627" y="4261"/>
                  </a:cubicBezTo>
                  <a:cubicBezTo>
                    <a:pt x="502" y="3961"/>
                    <a:pt x="502" y="3635"/>
                    <a:pt x="401" y="3334"/>
                  </a:cubicBezTo>
                  <a:cubicBezTo>
                    <a:pt x="301" y="2708"/>
                    <a:pt x="401" y="2181"/>
                    <a:pt x="301" y="1655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2738025" y="1029825"/>
              <a:ext cx="122850" cy="120325"/>
            </a:xfrm>
            <a:custGeom>
              <a:avLst/>
              <a:gdLst/>
              <a:ahLst/>
              <a:cxnLst/>
              <a:rect l="l" t="t" r="r" b="b"/>
              <a:pathLst>
                <a:path w="4914" h="4813" extrusionOk="0">
                  <a:moveTo>
                    <a:pt x="2407" y="1"/>
                  </a:moveTo>
                  <a:cubicBezTo>
                    <a:pt x="1154" y="1"/>
                    <a:pt x="1" y="1154"/>
                    <a:pt x="1" y="2407"/>
                  </a:cubicBezTo>
                  <a:cubicBezTo>
                    <a:pt x="1" y="3760"/>
                    <a:pt x="1154" y="4813"/>
                    <a:pt x="2407" y="4813"/>
                  </a:cubicBezTo>
                  <a:cubicBezTo>
                    <a:pt x="3760" y="4813"/>
                    <a:pt x="4913" y="3760"/>
                    <a:pt x="4913" y="2407"/>
                  </a:cubicBezTo>
                  <a:cubicBezTo>
                    <a:pt x="4913" y="1154"/>
                    <a:pt x="3760" y="1"/>
                    <a:pt x="2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2785025" y="1084350"/>
              <a:ext cx="25725" cy="26325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2795050" y="1049400"/>
              <a:ext cx="52650" cy="50625"/>
            </a:xfrm>
            <a:custGeom>
              <a:avLst/>
              <a:gdLst/>
              <a:ahLst/>
              <a:cxnLst/>
              <a:rect l="l" t="t" r="r" b="b"/>
              <a:pathLst>
                <a:path w="2106" h="2025" extrusionOk="0">
                  <a:moveTo>
                    <a:pt x="1917" y="0"/>
                  </a:moveTo>
                  <a:cubicBezTo>
                    <a:pt x="1880" y="0"/>
                    <a:pt x="1880" y="45"/>
                    <a:pt x="1880" y="45"/>
                  </a:cubicBezTo>
                  <a:lnTo>
                    <a:pt x="1780" y="45"/>
                  </a:lnTo>
                  <a:lnTo>
                    <a:pt x="1780" y="145"/>
                  </a:lnTo>
                  <a:cubicBezTo>
                    <a:pt x="1780" y="270"/>
                    <a:pt x="1680" y="371"/>
                    <a:pt x="1680" y="471"/>
                  </a:cubicBezTo>
                  <a:lnTo>
                    <a:pt x="1579" y="571"/>
                  </a:lnTo>
                  <a:cubicBezTo>
                    <a:pt x="1579" y="671"/>
                    <a:pt x="1479" y="671"/>
                    <a:pt x="1479" y="772"/>
                  </a:cubicBezTo>
                  <a:cubicBezTo>
                    <a:pt x="1379" y="897"/>
                    <a:pt x="1254" y="997"/>
                    <a:pt x="1053" y="1098"/>
                  </a:cubicBezTo>
                  <a:cubicBezTo>
                    <a:pt x="853" y="1298"/>
                    <a:pt x="627" y="1398"/>
                    <a:pt x="427" y="1624"/>
                  </a:cubicBezTo>
                  <a:cubicBezTo>
                    <a:pt x="226" y="1724"/>
                    <a:pt x="1" y="1824"/>
                    <a:pt x="1" y="1824"/>
                  </a:cubicBezTo>
                  <a:lnTo>
                    <a:pt x="1" y="1925"/>
                  </a:lnTo>
                  <a:cubicBezTo>
                    <a:pt x="1" y="2025"/>
                    <a:pt x="126" y="2025"/>
                    <a:pt x="126" y="2025"/>
                  </a:cubicBezTo>
                  <a:cubicBezTo>
                    <a:pt x="126" y="2025"/>
                    <a:pt x="326" y="1925"/>
                    <a:pt x="527" y="1824"/>
                  </a:cubicBezTo>
                  <a:cubicBezTo>
                    <a:pt x="752" y="1824"/>
                    <a:pt x="1053" y="1624"/>
                    <a:pt x="1379" y="1398"/>
                  </a:cubicBezTo>
                  <a:cubicBezTo>
                    <a:pt x="1479" y="1198"/>
                    <a:pt x="1680" y="1098"/>
                    <a:pt x="1780" y="997"/>
                  </a:cubicBezTo>
                  <a:cubicBezTo>
                    <a:pt x="1880" y="897"/>
                    <a:pt x="1880" y="671"/>
                    <a:pt x="2006" y="571"/>
                  </a:cubicBezTo>
                  <a:cubicBezTo>
                    <a:pt x="2006" y="471"/>
                    <a:pt x="2006" y="371"/>
                    <a:pt x="2106" y="270"/>
                  </a:cubicBezTo>
                  <a:lnTo>
                    <a:pt x="2106" y="45"/>
                  </a:lnTo>
                  <a:lnTo>
                    <a:pt x="2006" y="45"/>
                  </a:lnTo>
                  <a:cubicBezTo>
                    <a:pt x="1964" y="11"/>
                    <a:pt x="1936" y="0"/>
                    <a:pt x="1917" y="0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2570750" y="685225"/>
              <a:ext cx="138475" cy="123800"/>
            </a:xfrm>
            <a:custGeom>
              <a:avLst/>
              <a:gdLst/>
              <a:ahLst/>
              <a:cxnLst/>
              <a:rect l="l" t="t" r="r" b="b"/>
              <a:pathLst>
                <a:path w="5539" h="4952" extrusionOk="0">
                  <a:moveTo>
                    <a:pt x="1845" y="701"/>
                  </a:moveTo>
                  <a:cubicBezTo>
                    <a:pt x="2098" y="701"/>
                    <a:pt x="2360" y="868"/>
                    <a:pt x="2607" y="1053"/>
                  </a:cubicBezTo>
                  <a:cubicBezTo>
                    <a:pt x="3133" y="1554"/>
                    <a:pt x="3559" y="2181"/>
                    <a:pt x="3960" y="2707"/>
                  </a:cubicBezTo>
                  <a:cubicBezTo>
                    <a:pt x="4286" y="3334"/>
                    <a:pt x="4587" y="3760"/>
                    <a:pt x="4812" y="4060"/>
                  </a:cubicBezTo>
                  <a:cubicBezTo>
                    <a:pt x="4912" y="4186"/>
                    <a:pt x="4912" y="4286"/>
                    <a:pt x="5013" y="4386"/>
                  </a:cubicBezTo>
                  <a:lnTo>
                    <a:pt x="4712" y="4386"/>
                  </a:lnTo>
                  <a:cubicBezTo>
                    <a:pt x="4386" y="4386"/>
                    <a:pt x="3860" y="4286"/>
                    <a:pt x="3233" y="4060"/>
                  </a:cubicBezTo>
                  <a:lnTo>
                    <a:pt x="2306" y="3760"/>
                  </a:lnTo>
                  <a:cubicBezTo>
                    <a:pt x="1980" y="3559"/>
                    <a:pt x="1579" y="3334"/>
                    <a:pt x="1353" y="3133"/>
                  </a:cubicBezTo>
                  <a:cubicBezTo>
                    <a:pt x="1053" y="2807"/>
                    <a:pt x="727" y="2507"/>
                    <a:pt x="627" y="2181"/>
                  </a:cubicBezTo>
                  <a:cubicBezTo>
                    <a:pt x="526" y="1780"/>
                    <a:pt x="526" y="1454"/>
                    <a:pt x="727" y="1253"/>
                  </a:cubicBezTo>
                  <a:cubicBezTo>
                    <a:pt x="827" y="1153"/>
                    <a:pt x="952" y="1053"/>
                    <a:pt x="952" y="1053"/>
                  </a:cubicBezTo>
                  <a:cubicBezTo>
                    <a:pt x="1053" y="928"/>
                    <a:pt x="1153" y="827"/>
                    <a:pt x="1153" y="827"/>
                  </a:cubicBezTo>
                  <a:cubicBezTo>
                    <a:pt x="1353" y="727"/>
                    <a:pt x="1454" y="727"/>
                    <a:pt x="1679" y="727"/>
                  </a:cubicBezTo>
                  <a:cubicBezTo>
                    <a:pt x="1734" y="709"/>
                    <a:pt x="1789" y="701"/>
                    <a:pt x="1845" y="701"/>
                  </a:cubicBezTo>
                  <a:close/>
                  <a:moveTo>
                    <a:pt x="1579" y="0"/>
                  </a:moveTo>
                  <a:cubicBezTo>
                    <a:pt x="1353" y="0"/>
                    <a:pt x="1053" y="101"/>
                    <a:pt x="827" y="301"/>
                  </a:cubicBezTo>
                  <a:cubicBezTo>
                    <a:pt x="727" y="301"/>
                    <a:pt x="627" y="426"/>
                    <a:pt x="526" y="527"/>
                  </a:cubicBezTo>
                  <a:cubicBezTo>
                    <a:pt x="426" y="627"/>
                    <a:pt x="326" y="727"/>
                    <a:pt x="326" y="827"/>
                  </a:cubicBezTo>
                  <a:cubicBezTo>
                    <a:pt x="100" y="1053"/>
                    <a:pt x="0" y="1354"/>
                    <a:pt x="0" y="1554"/>
                  </a:cubicBezTo>
                  <a:cubicBezTo>
                    <a:pt x="0" y="1880"/>
                    <a:pt x="0" y="2080"/>
                    <a:pt x="100" y="2406"/>
                  </a:cubicBezTo>
                  <a:cubicBezTo>
                    <a:pt x="426" y="2807"/>
                    <a:pt x="727" y="3133"/>
                    <a:pt x="1053" y="3434"/>
                  </a:cubicBezTo>
                  <a:cubicBezTo>
                    <a:pt x="1679" y="3960"/>
                    <a:pt x="2406" y="4487"/>
                    <a:pt x="3033" y="4687"/>
                  </a:cubicBezTo>
                  <a:cubicBezTo>
                    <a:pt x="3568" y="4853"/>
                    <a:pt x="3995" y="4951"/>
                    <a:pt x="4393" y="4951"/>
                  </a:cubicBezTo>
                  <a:cubicBezTo>
                    <a:pt x="4535" y="4951"/>
                    <a:pt x="4674" y="4939"/>
                    <a:pt x="4812" y="4913"/>
                  </a:cubicBezTo>
                  <a:cubicBezTo>
                    <a:pt x="5013" y="4913"/>
                    <a:pt x="5113" y="4812"/>
                    <a:pt x="5213" y="4812"/>
                  </a:cubicBezTo>
                  <a:cubicBezTo>
                    <a:pt x="5338" y="4687"/>
                    <a:pt x="5439" y="4687"/>
                    <a:pt x="5439" y="4687"/>
                  </a:cubicBezTo>
                  <a:cubicBezTo>
                    <a:pt x="5539" y="4587"/>
                    <a:pt x="5539" y="4587"/>
                    <a:pt x="5539" y="4487"/>
                  </a:cubicBezTo>
                  <a:lnTo>
                    <a:pt x="5539" y="4386"/>
                  </a:lnTo>
                  <a:cubicBezTo>
                    <a:pt x="5539" y="4386"/>
                    <a:pt x="5439" y="4186"/>
                    <a:pt x="5338" y="3760"/>
                  </a:cubicBezTo>
                  <a:cubicBezTo>
                    <a:pt x="5213" y="3434"/>
                    <a:pt x="5013" y="2933"/>
                    <a:pt x="4587" y="2306"/>
                  </a:cubicBezTo>
                  <a:cubicBezTo>
                    <a:pt x="4486" y="1980"/>
                    <a:pt x="4286" y="1679"/>
                    <a:pt x="3960" y="1354"/>
                  </a:cubicBezTo>
                  <a:cubicBezTo>
                    <a:pt x="3659" y="1053"/>
                    <a:pt x="3459" y="727"/>
                    <a:pt x="3033" y="527"/>
                  </a:cubicBezTo>
                  <a:cubicBezTo>
                    <a:pt x="2707" y="201"/>
                    <a:pt x="22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2698550" y="685225"/>
              <a:ext cx="138500" cy="124300"/>
            </a:xfrm>
            <a:custGeom>
              <a:avLst/>
              <a:gdLst/>
              <a:ahLst/>
              <a:cxnLst/>
              <a:rect l="l" t="t" r="r" b="b"/>
              <a:pathLst>
                <a:path w="5540" h="4972" extrusionOk="0">
                  <a:moveTo>
                    <a:pt x="3861" y="727"/>
                  </a:moveTo>
                  <a:cubicBezTo>
                    <a:pt x="4086" y="727"/>
                    <a:pt x="4186" y="727"/>
                    <a:pt x="4387" y="827"/>
                  </a:cubicBezTo>
                  <a:cubicBezTo>
                    <a:pt x="4387" y="928"/>
                    <a:pt x="4487" y="928"/>
                    <a:pt x="4612" y="1053"/>
                  </a:cubicBezTo>
                  <a:cubicBezTo>
                    <a:pt x="4713" y="1153"/>
                    <a:pt x="4713" y="1153"/>
                    <a:pt x="4813" y="1253"/>
                  </a:cubicBezTo>
                  <a:cubicBezTo>
                    <a:pt x="5013" y="1454"/>
                    <a:pt x="5114" y="1880"/>
                    <a:pt x="4913" y="2181"/>
                  </a:cubicBezTo>
                  <a:cubicBezTo>
                    <a:pt x="4813" y="2607"/>
                    <a:pt x="4612" y="2933"/>
                    <a:pt x="4287" y="3133"/>
                  </a:cubicBezTo>
                  <a:cubicBezTo>
                    <a:pt x="3986" y="3434"/>
                    <a:pt x="3560" y="3559"/>
                    <a:pt x="3234" y="3760"/>
                  </a:cubicBezTo>
                  <a:lnTo>
                    <a:pt x="2307" y="4060"/>
                  </a:lnTo>
                  <a:cubicBezTo>
                    <a:pt x="1680" y="4286"/>
                    <a:pt x="1154" y="4386"/>
                    <a:pt x="853" y="4386"/>
                  </a:cubicBezTo>
                  <a:lnTo>
                    <a:pt x="527" y="4386"/>
                  </a:lnTo>
                  <a:cubicBezTo>
                    <a:pt x="627" y="4286"/>
                    <a:pt x="627" y="4286"/>
                    <a:pt x="728" y="4060"/>
                  </a:cubicBezTo>
                  <a:cubicBezTo>
                    <a:pt x="953" y="3760"/>
                    <a:pt x="1254" y="3334"/>
                    <a:pt x="1680" y="2807"/>
                  </a:cubicBezTo>
                  <a:cubicBezTo>
                    <a:pt x="1981" y="2306"/>
                    <a:pt x="2407" y="1554"/>
                    <a:pt x="2933" y="1153"/>
                  </a:cubicBezTo>
                  <a:cubicBezTo>
                    <a:pt x="3234" y="827"/>
                    <a:pt x="3560" y="727"/>
                    <a:pt x="3861" y="727"/>
                  </a:cubicBezTo>
                  <a:close/>
                  <a:moveTo>
                    <a:pt x="3986" y="0"/>
                  </a:moveTo>
                  <a:cubicBezTo>
                    <a:pt x="3359" y="0"/>
                    <a:pt x="2933" y="301"/>
                    <a:pt x="2507" y="527"/>
                  </a:cubicBezTo>
                  <a:lnTo>
                    <a:pt x="1580" y="1454"/>
                  </a:lnTo>
                  <a:cubicBezTo>
                    <a:pt x="1354" y="1780"/>
                    <a:pt x="1053" y="2080"/>
                    <a:pt x="953" y="2306"/>
                  </a:cubicBezTo>
                  <a:cubicBezTo>
                    <a:pt x="527" y="2933"/>
                    <a:pt x="327" y="3434"/>
                    <a:pt x="226" y="3860"/>
                  </a:cubicBezTo>
                  <a:cubicBezTo>
                    <a:pt x="101" y="4186"/>
                    <a:pt x="1" y="4487"/>
                    <a:pt x="1" y="4487"/>
                  </a:cubicBezTo>
                  <a:cubicBezTo>
                    <a:pt x="1" y="4587"/>
                    <a:pt x="1" y="4687"/>
                    <a:pt x="101" y="4687"/>
                  </a:cubicBezTo>
                  <a:cubicBezTo>
                    <a:pt x="101" y="4687"/>
                    <a:pt x="226" y="4812"/>
                    <a:pt x="327" y="4812"/>
                  </a:cubicBezTo>
                  <a:cubicBezTo>
                    <a:pt x="427" y="4913"/>
                    <a:pt x="627" y="4913"/>
                    <a:pt x="853" y="4913"/>
                  </a:cubicBezTo>
                  <a:cubicBezTo>
                    <a:pt x="996" y="4948"/>
                    <a:pt x="1168" y="4971"/>
                    <a:pt x="1358" y="4971"/>
                  </a:cubicBezTo>
                  <a:cubicBezTo>
                    <a:pt x="1701" y="4971"/>
                    <a:pt x="2104" y="4897"/>
                    <a:pt x="2507" y="4687"/>
                  </a:cubicBezTo>
                  <a:cubicBezTo>
                    <a:pt x="3234" y="4487"/>
                    <a:pt x="3861" y="4060"/>
                    <a:pt x="4487" y="3434"/>
                  </a:cubicBezTo>
                  <a:cubicBezTo>
                    <a:pt x="4913" y="3233"/>
                    <a:pt x="5239" y="2807"/>
                    <a:pt x="5439" y="2406"/>
                  </a:cubicBezTo>
                  <a:cubicBezTo>
                    <a:pt x="5540" y="2181"/>
                    <a:pt x="5540" y="1880"/>
                    <a:pt x="5540" y="1679"/>
                  </a:cubicBezTo>
                  <a:cubicBezTo>
                    <a:pt x="5540" y="1354"/>
                    <a:pt x="5439" y="1053"/>
                    <a:pt x="5339" y="827"/>
                  </a:cubicBezTo>
                  <a:cubicBezTo>
                    <a:pt x="5239" y="727"/>
                    <a:pt x="5114" y="627"/>
                    <a:pt x="5013" y="527"/>
                  </a:cubicBezTo>
                  <a:cubicBezTo>
                    <a:pt x="4913" y="426"/>
                    <a:pt x="4813" y="426"/>
                    <a:pt x="4713" y="301"/>
                  </a:cubicBezTo>
                  <a:cubicBezTo>
                    <a:pt x="4487" y="201"/>
                    <a:pt x="4186" y="101"/>
                    <a:pt x="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2557575" y="796450"/>
              <a:ext cx="148525" cy="51075"/>
            </a:xfrm>
            <a:custGeom>
              <a:avLst/>
              <a:gdLst/>
              <a:ahLst/>
              <a:cxnLst/>
              <a:rect l="l" t="t" r="r" b="b"/>
              <a:pathLst>
                <a:path w="5941" h="2043" extrusionOk="0">
                  <a:moveTo>
                    <a:pt x="5908" y="0"/>
                  </a:moveTo>
                  <a:cubicBezTo>
                    <a:pt x="5865" y="0"/>
                    <a:pt x="5638" y="65"/>
                    <a:pt x="4813" y="363"/>
                  </a:cubicBezTo>
                  <a:cubicBezTo>
                    <a:pt x="4539" y="465"/>
                    <a:pt x="4189" y="503"/>
                    <a:pt x="3803" y="503"/>
                  </a:cubicBezTo>
                  <a:cubicBezTo>
                    <a:pt x="2531" y="503"/>
                    <a:pt x="873" y="82"/>
                    <a:pt x="301" y="82"/>
                  </a:cubicBezTo>
                  <a:cubicBezTo>
                    <a:pt x="188" y="82"/>
                    <a:pt x="118" y="98"/>
                    <a:pt x="101" y="138"/>
                  </a:cubicBezTo>
                  <a:cubicBezTo>
                    <a:pt x="1" y="363"/>
                    <a:pt x="1053" y="1090"/>
                    <a:pt x="1053" y="1090"/>
                  </a:cubicBezTo>
                  <a:cubicBezTo>
                    <a:pt x="1053" y="1090"/>
                    <a:pt x="327" y="1391"/>
                    <a:pt x="327" y="1616"/>
                  </a:cubicBezTo>
                  <a:cubicBezTo>
                    <a:pt x="327" y="1711"/>
                    <a:pt x="1237" y="2043"/>
                    <a:pt x="2353" y="2043"/>
                  </a:cubicBezTo>
                  <a:cubicBezTo>
                    <a:pt x="3594" y="2043"/>
                    <a:pt x="5087" y="1634"/>
                    <a:pt x="5865" y="38"/>
                  </a:cubicBezTo>
                  <a:cubicBezTo>
                    <a:pt x="5865" y="38"/>
                    <a:pt x="594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2691325" y="794625"/>
              <a:ext cx="132575" cy="110075"/>
            </a:xfrm>
            <a:custGeom>
              <a:avLst/>
              <a:gdLst/>
              <a:ahLst/>
              <a:cxnLst/>
              <a:rect l="l" t="t" r="r" b="b"/>
              <a:pathLst>
                <a:path w="5303" h="4403" extrusionOk="0">
                  <a:moveTo>
                    <a:pt x="291" y="1"/>
                  </a:moveTo>
                  <a:cubicBezTo>
                    <a:pt x="248" y="1"/>
                    <a:pt x="290" y="111"/>
                    <a:pt x="290" y="111"/>
                  </a:cubicBezTo>
                  <a:cubicBezTo>
                    <a:pt x="1" y="3216"/>
                    <a:pt x="3828" y="4402"/>
                    <a:pt x="4242" y="4402"/>
                  </a:cubicBezTo>
                  <a:cubicBezTo>
                    <a:pt x="4259" y="4402"/>
                    <a:pt x="4270" y="4400"/>
                    <a:pt x="4275" y="4396"/>
                  </a:cubicBezTo>
                  <a:cubicBezTo>
                    <a:pt x="4375" y="4196"/>
                    <a:pt x="3849" y="3569"/>
                    <a:pt x="3849" y="3569"/>
                  </a:cubicBezTo>
                  <a:cubicBezTo>
                    <a:pt x="3849" y="3569"/>
                    <a:pt x="5102" y="3444"/>
                    <a:pt x="5202" y="3143"/>
                  </a:cubicBezTo>
                  <a:cubicBezTo>
                    <a:pt x="5302" y="2943"/>
                    <a:pt x="1969" y="2090"/>
                    <a:pt x="1017" y="837"/>
                  </a:cubicBezTo>
                  <a:cubicBezTo>
                    <a:pt x="513" y="156"/>
                    <a:pt x="34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2570750" y="993500"/>
              <a:ext cx="47000" cy="18175"/>
            </a:xfrm>
            <a:custGeom>
              <a:avLst/>
              <a:gdLst/>
              <a:ahLst/>
              <a:cxnLst/>
              <a:rect l="l" t="t" r="r" b="b"/>
              <a:pathLst>
                <a:path w="1880" h="727" extrusionOk="0">
                  <a:moveTo>
                    <a:pt x="1153" y="0"/>
                  </a:moveTo>
                  <a:cubicBezTo>
                    <a:pt x="727" y="0"/>
                    <a:pt x="0" y="401"/>
                    <a:pt x="201" y="727"/>
                  </a:cubicBezTo>
                  <a:lnTo>
                    <a:pt x="426" y="727"/>
                  </a:lnTo>
                  <a:cubicBezTo>
                    <a:pt x="827" y="727"/>
                    <a:pt x="1880" y="100"/>
                    <a:pt x="1253" y="0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2748050" y="1040475"/>
              <a:ext cx="37000" cy="25725"/>
            </a:xfrm>
            <a:custGeom>
              <a:avLst/>
              <a:gdLst/>
              <a:ahLst/>
              <a:cxnLst/>
              <a:rect l="l" t="t" r="r" b="b"/>
              <a:pathLst>
                <a:path w="1480" h="1029" extrusionOk="0">
                  <a:moveTo>
                    <a:pt x="1154" y="1"/>
                  </a:moveTo>
                  <a:cubicBezTo>
                    <a:pt x="753" y="1"/>
                    <a:pt x="1" y="828"/>
                    <a:pt x="327" y="1028"/>
                  </a:cubicBezTo>
                  <a:lnTo>
                    <a:pt x="427" y="1028"/>
                  </a:lnTo>
                  <a:cubicBezTo>
                    <a:pt x="627" y="1028"/>
                    <a:pt x="953" y="828"/>
                    <a:pt x="1154" y="502"/>
                  </a:cubicBezTo>
                  <a:cubicBezTo>
                    <a:pt x="1379" y="302"/>
                    <a:pt x="1480" y="1"/>
                    <a:pt x="1154" y="1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2570750" y="1053025"/>
              <a:ext cx="75825" cy="36975"/>
            </a:xfrm>
            <a:custGeom>
              <a:avLst/>
              <a:gdLst/>
              <a:ahLst/>
              <a:cxnLst/>
              <a:rect l="l" t="t" r="r" b="b"/>
              <a:pathLst>
                <a:path w="3033" h="1479" extrusionOk="0">
                  <a:moveTo>
                    <a:pt x="2832" y="0"/>
                  </a:moveTo>
                  <a:cubicBezTo>
                    <a:pt x="2506" y="0"/>
                    <a:pt x="1980" y="526"/>
                    <a:pt x="1579" y="627"/>
                  </a:cubicBezTo>
                  <a:lnTo>
                    <a:pt x="1253" y="627"/>
                  </a:lnTo>
                  <a:cubicBezTo>
                    <a:pt x="1053" y="627"/>
                    <a:pt x="827" y="627"/>
                    <a:pt x="627" y="526"/>
                  </a:cubicBezTo>
                  <a:lnTo>
                    <a:pt x="100" y="526"/>
                  </a:lnTo>
                  <a:cubicBezTo>
                    <a:pt x="0" y="526"/>
                    <a:pt x="0" y="526"/>
                    <a:pt x="0" y="627"/>
                  </a:cubicBezTo>
                  <a:cubicBezTo>
                    <a:pt x="0" y="852"/>
                    <a:pt x="627" y="1479"/>
                    <a:pt x="1353" y="1479"/>
                  </a:cubicBezTo>
                  <a:cubicBezTo>
                    <a:pt x="1579" y="1479"/>
                    <a:pt x="1779" y="1379"/>
                    <a:pt x="1980" y="1379"/>
                  </a:cubicBezTo>
                  <a:cubicBezTo>
                    <a:pt x="3033" y="953"/>
                    <a:pt x="3033" y="125"/>
                    <a:pt x="2832" y="0"/>
                  </a:cubicBez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2776875" y="1097500"/>
              <a:ext cx="78350" cy="47025"/>
            </a:xfrm>
            <a:custGeom>
              <a:avLst/>
              <a:gdLst/>
              <a:ahLst/>
              <a:cxnLst/>
              <a:rect l="l" t="t" r="r" b="b"/>
              <a:pathLst>
                <a:path w="3134" h="1881" extrusionOk="0">
                  <a:moveTo>
                    <a:pt x="2607" y="1"/>
                  </a:moveTo>
                  <a:cubicBezTo>
                    <a:pt x="2306" y="1"/>
                    <a:pt x="1981" y="727"/>
                    <a:pt x="1580" y="953"/>
                  </a:cubicBezTo>
                  <a:cubicBezTo>
                    <a:pt x="953" y="1354"/>
                    <a:pt x="1" y="1153"/>
                    <a:pt x="101" y="1479"/>
                  </a:cubicBezTo>
                  <a:cubicBezTo>
                    <a:pt x="101" y="1680"/>
                    <a:pt x="527" y="1880"/>
                    <a:pt x="1053" y="1880"/>
                  </a:cubicBezTo>
                  <a:cubicBezTo>
                    <a:pt x="1479" y="1880"/>
                    <a:pt x="1880" y="1780"/>
                    <a:pt x="2206" y="1479"/>
                  </a:cubicBezTo>
                  <a:cubicBezTo>
                    <a:pt x="3134" y="727"/>
                    <a:pt x="2733" y="1"/>
                    <a:pt x="2607" y="1"/>
                  </a:cubicBez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" name="Google Shape;1770;p21"/>
          <p:cNvGrpSpPr/>
          <p:nvPr/>
        </p:nvGrpSpPr>
        <p:grpSpPr>
          <a:xfrm rot="10800000">
            <a:off x="2382650" y="-1128"/>
            <a:ext cx="688834" cy="1868106"/>
            <a:chOff x="5683750" y="446575"/>
            <a:chExt cx="584600" cy="1585425"/>
          </a:xfrm>
        </p:grpSpPr>
        <p:sp>
          <p:nvSpPr>
            <p:cNvPr id="1771" name="Google Shape;1771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21"/>
          <p:cNvGrpSpPr/>
          <p:nvPr/>
        </p:nvGrpSpPr>
        <p:grpSpPr>
          <a:xfrm rot="10800000" flipH="1">
            <a:off x="890916" y="-667080"/>
            <a:ext cx="648438" cy="1758553"/>
            <a:chOff x="5683750" y="446575"/>
            <a:chExt cx="584600" cy="1585425"/>
          </a:xfrm>
        </p:grpSpPr>
        <p:sp>
          <p:nvSpPr>
            <p:cNvPr id="1780" name="Google Shape;1780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1"/>
          <p:cNvGrpSpPr/>
          <p:nvPr/>
        </p:nvGrpSpPr>
        <p:grpSpPr>
          <a:xfrm>
            <a:off x="3110271" y="-58275"/>
            <a:ext cx="1044825" cy="1331800"/>
            <a:chOff x="1118650" y="3368575"/>
            <a:chExt cx="1044825" cy="1331800"/>
          </a:xfrm>
        </p:grpSpPr>
        <p:sp>
          <p:nvSpPr>
            <p:cNvPr id="1789" name="Google Shape;1789;p21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21"/>
          <p:cNvGrpSpPr/>
          <p:nvPr/>
        </p:nvGrpSpPr>
        <p:grpSpPr>
          <a:xfrm rot="10800000" flipH="1">
            <a:off x="6072516" y="-153528"/>
            <a:ext cx="688834" cy="1868106"/>
            <a:chOff x="5683750" y="446575"/>
            <a:chExt cx="584600" cy="1585425"/>
          </a:xfrm>
        </p:grpSpPr>
        <p:sp>
          <p:nvSpPr>
            <p:cNvPr id="1809" name="Google Shape;1809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21"/>
          <p:cNvGrpSpPr/>
          <p:nvPr/>
        </p:nvGrpSpPr>
        <p:grpSpPr>
          <a:xfrm rot="10800000">
            <a:off x="7604646" y="-819480"/>
            <a:ext cx="648438" cy="1758553"/>
            <a:chOff x="5683750" y="446575"/>
            <a:chExt cx="584600" cy="1585425"/>
          </a:xfrm>
        </p:grpSpPr>
        <p:sp>
          <p:nvSpPr>
            <p:cNvPr id="1818" name="Google Shape;1818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21"/>
          <p:cNvGrpSpPr/>
          <p:nvPr/>
        </p:nvGrpSpPr>
        <p:grpSpPr>
          <a:xfrm>
            <a:off x="1638299" y="4033796"/>
            <a:ext cx="5867403" cy="866688"/>
            <a:chOff x="1638299" y="4033796"/>
            <a:chExt cx="5867403" cy="866688"/>
          </a:xfrm>
        </p:grpSpPr>
        <p:sp>
          <p:nvSpPr>
            <p:cNvPr id="1827" name="Google Shape;1827;p21"/>
            <p:cNvSpPr/>
            <p:nvPr/>
          </p:nvSpPr>
          <p:spPr>
            <a:xfrm>
              <a:off x="7401541" y="4305713"/>
              <a:ext cx="104161" cy="104161"/>
            </a:xfrm>
            <a:custGeom>
              <a:avLst/>
              <a:gdLst/>
              <a:ahLst/>
              <a:cxnLst/>
              <a:rect l="l" t="t" r="r" b="b"/>
              <a:pathLst>
                <a:path w="3033" h="3033" extrusionOk="0">
                  <a:moveTo>
                    <a:pt x="1579" y="0"/>
                  </a:moveTo>
                  <a:cubicBezTo>
                    <a:pt x="727" y="0"/>
                    <a:pt x="0" y="727"/>
                    <a:pt x="0" y="1554"/>
                  </a:cubicBezTo>
                  <a:cubicBezTo>
                    <a:pt x="0" y="2281"/>
                    <a:pt x="727" y="3033"/>
                    <a:pt x="1579" y="3033"/>
                  </a:cubicBezTo>
                  <a:cubicBezTo>
                    <a:pt x="2406" y="3033"/>
                    <a:pt x="3033" y="2281"/>
                    <a:pt x="3033" y="1554"/>
                  </a:cubicBezTo>
                  <a:cubicBezTo>
                    <a:pt x="3033" y="727"/>
                    <a:pt x="24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782053" y="4201555"/>
              <a:ext cx="129128" cy="107629"/>
            </a:xfrm>
            <a:custGeom>
              <a:avLst/>
              <a:gdLst/>
              <a:ahLst/>
              <a:cxnLst/>
              <a:rect l="l" t="t" r="r" b="b"/>
              <a:pathLst>
                <a:path w="3760" h="3134" fill="none" extrusionOk="0">
                  <a:moveTo>
                    <a:pt x="3760" y="3133"/>
                  </a:moveTo>
                  <a:lnTo>
                    <a:pt x="0" y="0"/>
                  </a:lnTo>
                </a:path>
              </a:pathLst>
            </a:custGeom>
            <a:noFill/>
            <a:ln w="131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9" name="Google Shape;1829;p21"/>
            <p:cNvGrpSpPr/>
            <p:nvPr/>
          </p:nvGrpSpPr>
          <p:grpSpPr>
            <a:xfrm>
              <a:off x="1638299" y="4033796"/>
              <a:ext cx="5817486" cy="866688"/>
              <a:chOff x="1638299" y="3957596"/>
              <a:chExt cx="5817486" cy="866688"/>
            </a:xfrm>
          </p:grpSpPr>
          <p:sp>
            <p:nvSpPr>
              <p:cNvPr id="1830" name="Google Shape;1830;p21"/>
              <p:cNvSpPr/>
              <p:nvPr/>
            </p:nvSpPr>
            <p:spPr>
              <a:xfrm>
                <a:off x="4819430" y="4183014"/>
                <a:ext cx="64598" cy="6459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1" extrusionOk="0">
                    <a:moveTo>
                      <a:pt x="953" y="1"/>
                    </a:moveTo>
                    <a:cubicBezTo>
                      <a:pt x="427" y="1"/>
                      <a:pt x="1" y="402"/>
                      <a:pt x="1" y="928"/>
                    </a:cubicBezTo>
                    <a:cubicBezTo>
                      <a:pt x="1" y="1454"/>
                      <a:pt x="427" y="1880"/>
                      <a:pt x="953" y="1880"/>
                    </a:cubicBezTo>
                    <a:cubicBezTo>
                      <a:pt x="1479" y="1880"/>
                      <a:pt x="1880" y="1454"/>
                      <a:pt x="1880" y="928"/>
                    </a:cubicBezTo>
                    <a:cubicBezTo>
                      <a:pt x="1880" y="402"/>
                      <a:pt x="1479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1"/>
              <p:cNvSpPr/>
              <p:nvPr/>
            </p:nvSpPr>
            <p:spPr>
              <a:xfrm>
                <a:off x="4191974" y="4630588"/>
                <a:ext cx="68032" cy="64598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953" y="0"/>
                    </a:moveTo>
                    <a:cubicBezTo>
                      <a:pt x="427" y="0"/>
                      <a:pt x="1" y="426"/>
                      <a:pt x="1" y="953"/>
                    </a:cubicBezTo>
                    <a:cubicBezTo>
                      <a:pt x="1" y="1479"/>
                      <a:pt x="427" y="1880"/>
                      <a:pt x="953" y="1880"/>
                    </a:cubicBezTo>
                    <a:cubicBezTo>
                      <a:pt x="1455" y="1880"/>
                      <a:pt x="1981" y="1479"/>
                      <a:pt x="1981" y="953"/>
                    </a:cubicBezTo>
                    <a:cubicBezTo>
                      <a:pt x="1981" y="426"/>
                      <a:pt x="1455" y="0"/>
                      <a:pt x="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1"/>
              <p:cNvSpPr/>
              <p:nvPr/>
            </p:nvSpPr>
            <p:spPr>
              <a:xfrm>
                <a:off x="4274600" y="4218317"/>
                <a:ext cx="64598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0" extrusionOk="0">
                    <a:moveTo>
                      <a:pt x="928" y="0"/>
                    </a:moveTo>
                    <a:cubicBezTo>
                      <a:pt x="427" y="0"/>
                      <a:pt x="1" y="426"/>
                      <a:pt x="1" y="953"/>
                    </a:cubicBezTo>
                    <a:cubicBezTo>
                      <a:pt x="1" y="1479"/>
                      <a:pt x="427" y="1880"/>
                      <a:pt x="928" y="1880"/>
                    </a:cubicBezTo>
                    <a:cubicBezTo>
                      <a:pt x="1455" y="1880"/>
                      <a:pt x="1881" y="1479"/>
                      <a:pt x="1881" y="953"/>
                    </a:cubicBezTo>
                    <a:cubicBezTo>
                      <a:pt x="1881" y="426"/>
                      <a:pt x="1455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1"/>
              <p:cNvSpPr/>
              <p:nvPr/>
            </p:nvSpPr>
            <p:spPr>
              <a:xfrm>
                <a:off x="4291806" y="4471484"/>
                <a:ext cx="283669" cy="245274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7142" extrusionOk="0">
                    <a:moveTo>
                      <a:pt x="5884" y="0"/>
                    </a:moveTo>
                    <a:cubicBezTo>
                      <a:pt x="2851" y="0"/>
                      <a:pt x="1" y="2637"/>
                      <a:pt x="553" y="7140"/>
                    </a:cubicBezTo>
                    <a:cubicBezTo>
                      <a:pt x="610" y="7141"/>
                      <a:pt x="667" y="7142"/>
                      <a:pt x="723" y="7142"/>
                    </a:cubicBezTo>
                    <a:cubicBezTo>
                      <a:pt x="6014" y="7142"/>
                      <a:pt x="8260" y="1387"/>
                      <a:pt x="7119" y="147"/>
                    </a:cubicBezTo>
                    <a:cubicBezTo>
                      <a:pt x="6709" y="48"/>
                      <a:pt x="6295" y="0"/>
                      <a:pt x="5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1"/>
              <p:cNvSpPr/>
              <p:nvPr/>
            </p:nvSpPr>
            <p:spPr>
              <a:xfrm>
                <a:off x="4428691" y="4498030"/>
                <a:ext cx="122259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3460" fill="none" extrusionOk="0">
                    <a:moveTo>
                      <a:pt x="3559" y="1"/>
                    </a:moveTo>
                    <a:cubicBezTo>
                      <a:pt x="3559" y="1"/>
                      <a:pt x="1579" y="1880"/>
                      <a:pt x="0" y="3459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1"/>
              <p:cNvSpPr/>
              <p:nvPr/>
            </p:nvSpPr>
            <p:spPr>
              <a:xfrm>
                <a:off x="4633539" y="4289817"/>
                <a:ext cx="322785" cy="189674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523" extrusionOk="0">
                    <a:moveTo>
                      <a:pt x="5359" y="1"/>
                    </a:moveTo>
                    <a:cubicBezTo>
                      <a:pt x="3357" y="1"/>
                      <a:pt x="1414" y="1069"/>
                      <a:pt x="0" y="4610"/>
                    </a:cubicBezTo>
                    <a:cubicBezTo>
                      <a:pt x="1803" y="5257"/>
                      <a:pt x="3235" y="5522"/>
                      <a:pt x="4379" y="5522"/>
                    </a:cubicBezTo>
                    <a:cubicBezTo>
                      <a:pt x="8197" y="5522"/>
                      <a:pt x="8820" y="2574"/>
                      <a:pt x="9399" y="1051"/>
                    </a:cubicBezTo>
                    <a:cubicBezTo>
                      <a:pt x="8126" y="501"/>
                      <a:pt x="6729" y="1"/>
                      <a:pt x="5359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1"/>
              <p:cNvSpPr/>
              <p:nvPr/>
            </p:nvSpPr>
            <p:spPr>
              <a:xfrm>
                <a:off x="4188540" y="4325189"/>
                <a:ext cx="319351" cy="173636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5056" extrusionOk="0">
                    <a:moveTo>
                      <a:pt x="4152" y="1"/>
                    </a:moveTo>
                    <a:cubicBezTo>
                      <a:pt x="2839" y="1"/>
                      <a:pt x="1407" y="450"/>
                      <a:pt x="1" y="1500"/>
                    </a:cubicBezTo>
                    <a:cubicBezTo>
                      <a:pt x="1449" y="4160"/>
                      <a:pt x="3996" y="5055"/>
                      <a:pt x="6064" y="5055"/>
                    </a:cubicBezTo>
                    <a:cubicBezTo>
                      <a:pt x="7718" y="5055"/>
                      <a:pt x="9065" y="4482"/>
                      <a:pt x="9299" y="3781"/>
                    </a:cubicBezTo>
                    <a:cubicBezTo>
                      <a:pt x="8676" y="1601"/>
                      <a:pt x="6629" y="1"/>
                      <a:pt x="4152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1"/>
              <p:cNvSpPr/>
              <p:nvPr/>
            </p:nvSpPr>
            <p:spPr>
              <a:xfrm>
                <a:off x="4350495" y="4121921"/>
                <a:ext cx="278758" cy="295723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611" extrusionOk="0">
                    <a:moveTo>
                      <a:pt x="1751" y="0"/>
                    </a:moveTo>
                    <a:cubicBezTo>
                      <a:pt x="0" y="4762"/>
                      <a:pt x="4054" y="8611"/>
                      <a:pt x="5793" y="8611"/>
                    </a:cubicBezTo>
                    <a:cubicBezTo>
                      <a:pt x="5921" y="8611"/>
                      <a:pt x="6037" y="8590"/>
                      <a:pt x="6137" y="8547"/>
                    </a:cubicBezTo>
                    <a:cubicBezTo>
                      <a:pt x="8117" y="5639"/>
                      <a:pt x="6763" y="1028"/>
                      <a:pt x="1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1"/>
              <p:cNvSpPr/>
              <p:nvPr/>
            </p:nvSpPr>
            <p:spPr>
              <a:xfrm>
                <a:off x="4547444" y="4114159"/>
                <a:ext cx="215224" cy="294418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573" extrusionOk="0">
                    <a:moveTo>
                      <a:pt x="4587" y="1"/>
                    </a:moveTo>
                    <a:cubicBezTo>
                      <a:pt x="1" y="3134"/>
                      <a:pt x="627" y="5966"/>
                      <a:pt x="1555" y="8572"/>
                    </a:cubicBezTo>
                    <a:cubicBezTo>
                      <a:pt x="6267" y="6066"/>
                      <a:pt x="5314" y="2206"/>
                      <a:pt x="4587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1"/>
              <p:cNvSpPr/>
              <p:nvPr/>
            </p:nvSpPr>
            <p:spPr>
              <a:xfrm>
                <a:off x="4634157" y="4447170"/>
                <a:ext cx="286039" cy="206501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6013" extrusionOk="0">
                    <a:moveTo>
                      <a:pt x="1772" y="0"/>
                    </a:moveTo>
                    <a:cubicBezTo>
                      <a:pt x="978" y="0"/>
                      <a:pt x="353" y="199"/>
                      <a:pt x="82" y="554"/>
                    </a:cubicBezTo>
                    <a:cubicBezTo>
                      <a:pt x="1" y="3350"/>
                      <a:pt x="2262" y="6013"/>
                      <a:pt x="5756" y="6013"/>
                    </a:cubicBezTo>
                    <a:cubicBezTo>
                      <a:pt x="6554" y="6013"/>
                      <a:pt x="7415" y="5874"/>
                      <a:pt x="8328" y="5567"/>
                    </a:cubicBezTo>
                    <a:cubicBezTo>
                      <a:pt x="7552" y="1558"/>
                      <a:pt x="3998" y="0"/>
                      <a:pt x="17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1"/>
              <p:cNvSpPr/>
              <p:nvPr/>
            </p:nvSpPr>
            <p:spPr>
              <a:xfrm>
                <a:off x="4489785" y="4497995"/>
                <a:ext cx="267494" cy="326288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9501" extrusionOk="0">
                    <a:moveTo>
                      <a:pt x="3080" y="0"/>
                    </a:moveTo>
                    <a:cubicBezTo>
                      <a:pt x="3064" y="0"/>
                      <a:pt x="3049" y="1"/>
                      <a:pt x="3033" y="2"/>
                    </a:cubicBezTo>
                    <a:cubicBezTo>
                      <a:pt x="201" y="2107"/>
                      <a:pt x="1" y="6894"/>
                      <a:pt x="4387" y="9500"/>
                    </a:cubicBezTo>
                    <a:cubicBezTo>
                      <a:pt x="7788" y="5279"/>
                      <a:pt x="4745" y="0"/>
                      <a:pt x="3080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1"/>
              <p:cNvSpPr/>
              <p:nvPr/>
            </p:nvSpPr>
            <p:spPr>
              <a:xfrm>
                <a:off x="4622343" y="4368940"/>
                <a:ext cx="226386" cy="82662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2407" fill="none" extrusionOk="0">
                    <a:moveTo>
                      <a:pt x="0" y="2406"/>
                    </a:moveTo>
                    <a:cubicBezTo>
                      <a:pt x="1980" y="1880"/>
                      <a:pt x="6065" y="527"/>
                      <a:pt x="6592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>
                <a:off x="4353792" y="4415404"/>
                <a:ext cx="207463" cy="5426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1580" fill="none" extrusionOk="0">
                    <a:moveTo>
                      <a:pt x="6041" y="1580"/>
                    </a:moveTo>
                    <a:cubicBezTo>
                      <a:pt x="6041" y="1580"/>
                      <a:pt x="2181" y="5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1"/>
              <p:cNvSpPr/>
              <p:nvPr/>
            </p:nvSpPr>
            <p:spPr>
              <a:xfrm>
                <a:off x="4493219" y="4275977"/>
                <a:ext cx="71501" cy="15409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4487" fill="none" extrusionOk="0">
                    <a:moveTo>
                      <a:pt x="2081" y="4487"/>
                    </a:moveTo>
                    <a:cubicBezTo>
                      <a:pt x="2081" y="4487"/>
                      <a:pt x="953" y="1980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1"/>
              <p:cNvSpPr/>
              <p:nvPr/>
            </p:nvSpPr>
            <p:spPr>
              <a:xfrm>
                <a:off x="4590474" y="4264782"/>
                <a:ext cx="64598" cy="1687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4913" fill="none" extrusionOk="0">
                    <a:moveTo>
                      <a:pt x="1" y="4913"/>
                    </a:moveTo>
                    <a:cubicBezTo>
                      <a:pt x="1" y="4913"/>
                      <a:pt x="1755" y="1254"/>
                      <a:pt x="188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1"/>
              <p:cNvSpPr/>
              <p:nvPr/>
            </p:nvSpPr>
            <p:spPr>
              <a:xfrm>
                <a:off x="4633539" y="4484259"/>
                <a:ext cx="142899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708" fill="none" extrusionOk="0">
                    <a:moveTo>
                      <a:pt x="0" y="1"/>
                    </a:moveTo>
                    <a:cubicBezTo>
                      <a:pt x="0" y="1"/>
                      <a:pt x="2281" y="1555"/>
                      <a:pt x="4161" y="27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4597377" y="4487693"/>
                <a:ext cx="18098" cy="17219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014" fill="none" extrusionOk="0">
                    <a:moveTo>
                      <a:pt x="0" y="1"/>
                    </a:moveTo>
                    <a:cubicBezTo>
                      <a:pt x="0" y="1"/>
                      <a:pt x="201" y="2808"/>
                      <a:pt x="527" y="501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4561215" y="4470763"/>
                <a:ext cx="79228" cy="7225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04" extrusionOk="0">
                    <a:moveTo>
                      <a:pt x="1132" y="0"/>
                    </a:moveTo>
                    <a:cubicBezTo>
                      <a:pt x="931" y="0"/>
                      <a:pt x="722" y="57"/>
                      <a:pt x="527" y="168"/>
                    </a:cubicBezTo>
                    <a:cubicBezTo>
                      <a:pt x="101" y="494"/>
                      <a:pt x="1" y="1121"/>
                      <a:pt x="327" y="1647"/>
                    </a:cubicBezTo>
                    <a:cubicBezTo>
                      <a:pt x="527" y="1914"/>
                      <a:pt x="872" y="2104"/>
                      <a:pt x="1236" y="2104"/>
                    </a:cubicBezTo>
                    <a:cubicBezTo>
                      <a:pt x="1418" y="2104"/>
                      <a:pt x="1605" y="2056"/>
                      <a:pt x="1780" y="1948"/>
                    </a:cubicBezTo>
                    <a:cubicBezTo>
                      <a:pt x="2206" y="1522"/>
                      <a:pt x="2307" y="895"/>
                      <a:pt x="1981" y="494"/>
                    </a:cubicBezTo>
                    <a:cubicBezTo>
                      <a:pt x="1792" y="163"/>
                      <a:pt x="1473" y="0"/>
                      <a:pt x="1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1"/>
              <p:cNvSpPr/>
              <p:nvPr/>
            </p:nvSpPr>
            <p:spPr>
              <a:xfrm>
                <a:off x="4511317" y="4459773"/>
                <a:ext cx="82662" cy="7332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135" extrusionOk="0">
                    <a:moveTo>
                      <a:pt x="1174" y="0"/>
                    </a:moveTo>
                    <a:cubicBezTo>
                      <a:pt x="982" y="0"/>
                      <a:pt x="790" y="63"/>
                      <a:pt x="627" y="187"/>
                    </a:cubicBezTo>
                    <a:cubicBezTo>
                      <a:pt x="100" y="488"/>
                      <a:pt x="0" y="1115"/>
                      <a:pt x="301" y="1641"/>
                    </a:cubicBezTo>
                    <a:cubicBezTo>
                      <a:pt x="506" y="1972"/>
                      <a:pt x="830" y="2135"/>
                      <a:pt x="1173" y="2135"/>
                    </a:cubicBezTo>
                    <a:cubicBezTo>
                      <a:pt x="1376" y="2135"/>
                      <a:pt x="1585" y="2078"/>
                      <a:pt x="1780" y="1967"/>
                    </a:cubicBezTo>
                    <a:cubicBezTo>
                      <a:pt x="2181" y="1641"/>
                      <a:pt x="2406" y="914"/>
                      <a:pt x="1980" y="488"/>
                    </a:cubicBezTo>
                    <a:cubicBezTo>
                      <a:pt x="1794" y="163"/>
                      <a:pt x="1484" y="0"/>
                      <a:pt x="1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1"/>
              <p:cNvSpPr/>
              <p:nvPr/>
            </p:nvSpPr>
            <p:spPr>
              <a:xfrm>
                <a:off x="4514751" y="4398886"/>
                <a:ext cx="79228" cy="7311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9" extrusionOk="0">
                    <a:moveTo>
                      <a:pt x="1135" y="1"/>
                    </a:moveTo>
                    <a:cubicBezTo>
                      <a:pt x="933" y="1"/>
                      <a:pt x="723" y="59"/>
                      <a:pt x="527" y="181"/>
                    </a:cubicBezTo>
                    <a:cubicBezTo>
                      <a:pt x="101" y="482"/>
                      <a:pt x="0" y="1234"/>
                      <a:pt x="326" y="1635"/>
                    </a:cubicBezTo>
                    <a:cubicBezTo>
                      <a:pt x="516" y="1966"/>
                      <a:pt x="834" y="2128"/>
                      <a:pt x="1175" y="2128"/>
                    </a:cubicBezTo>
                    <a:cubicBezTo>
                      <a:pt x="1376" y="2128"/>
                      <a:pt x="1585" y="2072"/>
                      <a:pt x="1780" y="1960"/>
                    </a:cubicBezTo>
                    <a:cubicBezTo>
                      <a:pt x="2206" y="1635"/>
                      <a:pt x="2306" y="1008"/>
                      <a:pt x="1980" y="482"/>
                    </a:cubicBezTo>
                    <a:cubicBezTo>
                      <a:pt x="1792" y="167"/>
                      <a:pt x="1475" y="1"/>
                      <a:pt x="1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1"/>
              <p:cNvSpPr/>
              <p:nvPr/>
            </p:nvSpPr>
            <p:spPr>
              <a:xfrm>
                <a:off x="4564684" y="4394971"/>
                <a:ext cx="118791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020" extrusionOk="0">
                    <a:moveTo>
                      <a:pt x="1757" y="0"/>
                    </a:moveTo>
                    <a:cubicBezTo>
                      <a:pt x="1471" y="0"/>
                      <a:pt x="1190" y="95"/>
                      <a:pt x="952" y="295"/>
                    </a:cubicBezTo>
                    <a:cubicBezTo>
                      <a:pt x="226" y="721"/>
                      <a:pt x="0" y="1648"/>
                      <a:pt x="426" y="2375"/>
                    </a:cubicBezTo>
                    <a:cubicBezTo>
                      <a:pt x="768" y="2782"/>
                      <a:pt x="1279" y="3020"/>
                      <a:pt x="1801" y="3020"/>
                    </a:cubicBezTo>
                    <a:cubicBezTo>
                      <a:pt x="2083" y="3020"/>
                      <a:pt x="2368" y="2951"/>
                      <a:pt x="2632" y="2801"/>
                    </a:cubicBezTo>
                    <a:cubicBezTo>
                      <a:pt x="3258" y="2275"/>
                      <a:pt x="3459" y="1348"/>
                      <a:pt x="3033" y="721"/>
                    </a:cubicBezTo>
                    <a:cubicBezTo>
                      <a:pt x="2706" y="254"/>
                      <a:pt x="2225" y="0"/>
                      <a:pt x="1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1"/>
              <p:cNvSpPr/>
              <p:nvPr/>
            </p:nvSpPr>
            <p:spPr>
              <a:xfrm>
                <a:off x="6397942" y="4227967"/>
                <a:ext cx="232430" cy="165977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4833" extrusionOk="0">
                    <a:moveTo>
                      <a:pt x="5578" y="0"/>
                    </a:moveTo>
                    <a:cubicBezTo>
                      <a:pt x="3039" y="0"/>
                      <a:pt x="583" y="3106"/>
                      <a:pt x="302" y="4732"/>
                    </a:cubicBezTo>
                    <a:lnTo>
                      <a:pt x="1" y="4832"/>
                    </a:lnTo>
                    <a:cubicBezTo>
                      <a:pt x="1755" y="4431"/>
                      <a:pt x="6041" y="1398"/>
                      <a:pt x="6768" y="246"/>
                    </a:cubicBezTo>
                    <a:cubicBezTo>
                      <a:pt x="6375" y="76"/>
                      <a:pt x="5976" y="0"/>
                      <a:pt x="55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1"/>
              <p:cNvSpPr/>
              <p:nvPr/>
            </p:nvSpPr>
            <p:spPr>
              <a:xfrm>
                <a:off x="6397942" y="4193351"/>
                <a:ext cx="232430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5841" fill="none" extrusionOk="0">
                    <a:moveTo>
                      <a:pt x="302" y="5740"/>
                    </a:moveTo>
                    <a:cubicBezTo>
                      <a:pt x="627" y="3860"/>
                      <a:pt x="3861" y="0"/>
                      <a:pt x="6768" y="1254"/>
                    </a:cubicBezTo>
                    <a:cubicBezTo>
                      <a:pt x="6041" y="2406"/>
                      <a:pt x="1755" y="5439"/>
                      <a:pt x="1" y="5840"/>
                    </a:cubicBezTo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1"/>
              <p:cNvSpPr/>
              <p:nvPr/>
            </p:nvSpPr>
            <p:spPr>
              <a:xfrm>
                <a:off x="6247319" y="4393906"/>
                <a:ext cx="207463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2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7" y="2317"/>
                      <a:pt x="2541" y="3286"/>
                      <a:pt x="4247" y="3286"/>
                    </a:cubicBezTo>
                    <a:cubicBezTo>
                      <a:pt x="5014" y="3286"/>
                      <a:pt x="5683" y="3090"/>
                      <a:pt x="6041" y="2732"/>
                    </a:cubicBezTo>
                    <a:cubicBezTo>
                      <a:pt x="4788" y="157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1"/>
              <p:cNvSpPr/>
              <p:nvPr/>
            </p:nvSpPr>
            <p:spPr>
              <a:xfrm>
                <a:off x="6146630" y="4224362"/>
                <a:ext cx="265124" cy="162680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4737" extrusionOk="0">
                    <a:moveTo>
                      <a:pt x="6350" y="0"/>
                    </a:moveTo>
                    <a:cubicBezTo>
                      <a:pt x="4264" y="0"/>
                      <a:pt x="1705" y="1867"/>
                      <a:pt x="1" y="4737"/>
                    </a:cubicBezTo>
                    <a:cubicBezTo>
                      <a:pt x="1454" y="3809"/>
                      <a:pt x="7720" y="1930"/>
                      <a:pt x="7319" y="150"/>
                    </a:cubicBezTo>
                    <a:cubicBezTo>
                      <a:pt x="7012" y="49"/>
                      <a:pt x="6687" y="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1"/>
              <p:cNvSpPr/>
              <p:nvPr/>
            </p:nvSpPr>
            <p:spPr>
              <a:xfrm>
                <a:off x="5931445" y="4407093"/>
                <a:ext cx="240191" cy="103234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3006" extrusionOk="0">
                    <a:moveTo>
                      <a:pt x="831" y="1"/>
                    </a:moveTo>
                    <a:cubicBezTo>
                      <a:pt x="483" y="1"/>
                      <a:pt x="196" y="45"/>
                      <a:pt x="1" y="142"/>
                    </a:cubicBezTo>
                    <a:cubicBezTo>
                      <a:pt x="799" y="1946"/>
                      <a:pt x="3588" y="3006"/>
                      <a:pt x="5406" y="3006"/>
                    </a:cubicBezTo>
                    <a:cubicBezTo>
                      <a:pt x="6215" y="3006"/>
                      <a:pt x="6831" y="2796"/>
                      <a:pt x="6993" y="2348"/>
                    </a:cubicBezTo>
                    <a:cubicBezTo>
                      <a:pt x="6380" y="1290"/>
                      <a:pt x="2714" y="1"/>
                      <a:pt x="8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1"/>
              <p:cNvSpPr/>
              <p:nvPr/>
            </p:nvSpPr>
            <p:spPr>
              <a:xfrm>
                <a:off x="6659590" y="4279480"/>
                <a:ext cx="279788" cy="97224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831" extrusionOk="0">
                    <a:moveTo>
                      <a:pt x="6235" y="0"/>
                    </a:moveTo>
                    <a:cubicBezTo>
                      <a:pt x="4033" y="0"/>
                      <a:pt x="827" y="1642"/>
                      <a:pt x="1" y="2831"/>
                    </a:cubicBezTo>
                    <a:cubicBezTo>
                      <a:pt x="3034" y="2831"/>
                      <a:pt x="8146" y="2505"/>
                      <a:pt x="7620" y="325"/>
                    </a:cubicBezTo>
                    <a:cubicBezTo>
                      <a:pt x="7251" y="98"/>
                      <a:pt x="6773" y="0"/>
                      <a:pt x="62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1"/>
              <p:cNvSpPr/>
              <p:nvPr/>
            </p:nvSpPr>
            <p:spPr>
              <a:xfrm>
                <a:off x="6527066" y="4393906"/>
                <a:ext cx="222093" cy="96056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6" y="978"/>
                      <a:pt x="2498" y="2796"/>
                      <a:pt x="4626" y="2796"/>
                    </a:cubicBezTo>
                    <a:cubicBezTo>
                      <a:pt x="5225" y="2796"/>
                      <a:pt x="5845" y="2652"/>
                      <a:pt x="6466" y="2306"/>
                    </a:cubicBezTo>
                    <a:cubicBezTo>
                      <a:pt x="6040" y="1053"/>
                      <a:pt x="2381" y="5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1"/>
              <p:cNvSpPr/>
              <p:nvPr/>
            </p:nvSpPr>
            <p:spPr>
              <a:xfrm>
                <a:off x="5931445" y="4183152"/>
                <a:ext cx="211790" cy="21079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6138" extrusionOk="0">
                    <a:moveTo>
                      <a:pt x="5194" y="1"/>
                    </a:moveTo>
                    <a:cubicBezTo>
                      <a:pt x="3305" y="1"/>
                      <a:pt x="1050" y="3194"/>
                      <a:pt x="1" y="6137"/>
                    </a:cubicBezTo>
                    <a:cubicBezTo>
                      <a:pt x="1981" y="5310"/>
                      <a:pt x="6166" y="2277"/>
                      <a:pt x="5740" y="97"/>
                    </a:cubicBezTo>
                    <a:cubicBezTo>
                      <a:pt x="5563" y="32"/>
                      <a:pt x="5380" y="1"/>
                      <a:pt x="5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1"/>
              <p:cNvSpPr/>
              <p:nvPr/>
            </p:nvSpPr>
            <p:spPr>
              <a:xfrm>
                <a:off x="6110468" y="3957596"/>
                <a:ext cx="380481" cy="139911"/>
              </a:xfrm>
              <a:custGeom>
                <a:avLst/>
                <a:gdLst/>
                <a:ahLst/>
                <a:cxnLst/>
                <a:rect l="l" t="t" r="r" b="b"/>
                <a:pathLst>
                  <a:path w="11079" h="4074" extrusionOk="0">
                    <a:moveTo>
                      <a:pt x="7169" y="1"/>
                    </a:moveTo>
                    <a:cubicBezTo>
                      <a:pt x="3828" y="1"/>
                      <a:pt x="684" y="2079"/>
                      <a:pt x="1" y="3733"/>
                    </a:cubicBezTo>
                    <a:cubicBezTo>
                      <a:pt x="1117" y="3971"/>
                      <a:pt x="2198" y="4073"/>
                      <a:pt x="3219" y="4073"/>
                    </a:cubicBezTo>
                    <a:cubicBezTo>
                      <a:pt x="7561" y="4073"/>
                      <a:pt x="10815" y="2222"/>
                      <a:pt x="11079" y="1126"/>
                    </a:cubicBezTo>
                    <a:cubicBezTo>
                      <a:pt x="9837" y="325"/>
                      <a:pt x="8488" y="1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1"/>
              <p:cNvSpPr/>
              <p:nvPr/>
            </p:nvSpPr>
            <p:spPr>
              <a:xfrm>
                <a:off x="6057101" y="4021197"/>
                <a:ext cx="308190" cy="8956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2608" fill="none" extrusionOk="0">
                    <a:moveTo>
                      <a:pt x="1" y="2607"/>
                    </a:moveTo>
                    <a:cubicBezTo>
                      <a:pt x="3134" y="1455"/>
                      <a:pt x="6668" y="201"/>
                      <a:pt x="8973" y="1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1"/>
              <p:cNvSpPr/>
              <p:nvPr/>
            </p:nvSpPr>
            <p:spPr>
              <a:xfrm>
                <a:off x="5562204" y="4037337"/>
                <a:ext cx="440340" cy="195821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5702" extrusionOk="0">
                    <a:moveTo>
                      <a:pt x="11104" y="0"/>
                    </a:moveTo>
                    <a:cubicBezTo>
                      <a:pt x="6490" y="0"/>
                      <a:pt x="2696" y="2978"/>
                      <a:pt x="1" y="5696"/>
                    </a:cubicBezTo>
                    <a:cubicBezTo>
                      <a:pt x="129" y="5700"/>
                      <a:pt x="256" y="5702"/>
                      <a:pt x="383" y="5702"/>
                    </a:cubicBezTo>
                    <a:cubicBezTo>
                      <a:pt x="7392" y="5702"/>
                      <a:pt x="12822" y="353"/>
                      <a:pt x="12206" y="57"/>
                    </a:cubicBezTo>
                    <a:cubicBezTo>
                      <a:pt x="11834" y="19"/>
                      <a:pt x="11466" y="0"/>
                      <a:pt x="1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1"/>
              <p:cNvSpPr/>
              <p:nvPr/>
            </p:nvSpPr>
            <p:spPr>
              <a:xfrm>
                <a:off x="5436548" y="3990976"/>
                <a:ext cx="290091" cy="299673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8726" extrusionOk="0">
                    <a:moveTo>
                      <a:pt x="6743" y="0"/>
                    </a:moveTo>
                    <a:cubicBezTo>
                      <a:pt x="4689" y="0"/>
                      <a:pt x="497" y="4686"/>
                      <a:pt x="1" y="8726"/>
                    </a:cubicBezTo>
                    <a:cubicBezTo>
                      <a:pt x="1981" y="7147"/>
                      <a:pt x="8447" y="781"/>
                      <a:pt x="7093" y="54"/>
                    </a:cubicBezTo>
                    <a:cubicBezTo>
                      <a:pt x="6986" y="18"/>
                      <a:pt x="6868" y="0"/>
                      <a:pt x="67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1"/>
              <p:cNvSpPr/>
              <p:nvPr/>
            </p:nvSpPr>
            <p:spPr>
              <a:xfrm>
                <a:off x="5271297" y="4358431"/>
                <a:ext cx="337449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973" extrusionOk="0">
                    <a:moveTo>
                      <a:pt x="3558" y="1"/>
                    </a:moveTo>
                    <a:cubicBezTo>
                      <a:pt x="2167" y="1"/>
                      <a:pt x="863" y="183"/>
                      <a:pt x="1" y="632"/>
                    </a:cubicBezTo>
                    <a:cubicBezTo>
                      <a:pt x="1082" y="1061"/>
                      <a:pt x="5045" y="1973"/>
                      <a:pt x="7603" y="1973"/>
                    </a:cubicBezTo>
                    <a:cubicBezTo>
                      <a:pt x="8780" y="1973"/>
                      <a:pt x="9659" y="1780"/>
                      <a:pt x="9825" y="1259"/>
                    </a:cubicBezTo>
                    <a:cubicBezTo>
                      <a:pt x="8812" y="583"/>
                      <a:pt x="6046" y="1"/>
                      <a:pt x="3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1"/>
              <p:cNvSpPr/>
              <p:nvPr/>
            </p:nvSpPr>
            <p:spPr>
              <a:xfrm>
                <a:off x="5451178" y="4264988"/>
                <a:ext cx="369285" cy="65045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894" extrusionOk="0">
                    <a:moveTo>
                      <a:pt x="6552" y="1"/>
                    </a:moveTo>
                    <a:cubicBezTo>
                      <a:pt x="4437" y="1"/>
                      <a:pt x="1931" y="371"/>
                      <a:pt x="1" y="747"/>
                    </a:cubicBezTo>
                    <a:cubicBezTo>
                      <a:pt x="450" y="1521"/>
                      <a:pt x="3885" y="1893"/>
                      <a:pt x="6793" y="1893"/>
                    </a:cubicBezTo>
                    <a:cubicBezTo>
                      <a:pt x="8591" y="1893"/>
                      <a:pt x="10188" y="1751"/>
                      <a:pt x="10753" y="1473"/>
                    </a:cubicBezTo>
                    <a:cubicBezTo>
                      <a:pt x="10389" y="371"/>
                      <a:pt x="8666" y="1"/>
                      <a:pt x="6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1"/>
              <p:cNvSpPr/>
              <p:nvPr/>
            </p:nvSpPr>
            <p:spPr>
              <a:xfrm>
                <a:off x="5218479" y="4081088"/>
                <a:ext cx="249979" cy="309392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9009" extrusionOk="0">
                    <a:moveTo>
                      <a:pt x="6677" y="0"/>
                    </a:moveTo>
                    <a:cubicBezTo>
                      <a:pt x="3366" y="0"/>
                      <a:pt x="0" y="7202"/>
                      <a:pt x="386" y="9009"/>
                    </a:cubicBezTo>
                    <a:cubicBezTo>
                      <a:pt x="1764" y="8483"/>
                      <a:pt x="7278" y="462"/>
                      <a:pt x="7078" y="36"/>
                    </a:cubicBezTo>
                    <a:cubicBezTo>
                      <a:pt x="6944" y="12"/>
                      <a:pt x="6811" y="0"/>
                      <a:pt x="6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1"/>
              <p:cNvSpPr/>
              <p:nvPr/>
            </p:nvSpPr>
            <p:spPr>
              <a:xfrm>
                <a:off x="5045810" y="4103823"/>
                <a:ext cx="182496" cy="38391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1179" extrusionOk="0">
                    <a:moveTo>
                      <a:pt x="4913" y="1"/>
                    </a:moveTo>
                    <a:lnTo>
                      <a:pt x="4913" y="1"/>
                    </a:lnTo>
                    <a:cubicBezTo>
                      <a:pt x="1780" y="728"/>
                      <a:pt x="0" y="9926"/>
                      <a:pt x="201" y="11179"/>
                    </a:cubicBezTo>
                    <a:cubicBezTo>
                      <a:pt x="2907" y="9826"/>
                      <a:pt x="5314" y="302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1"/>
              <p:cNvSpPr/>
              <p:nvPr/>
            </p:nvSpPr>
            <p:spPr>
              <a:xfrm>
                <a:off x="5013082" y="4460220"/>
                <a:ext cx="412316" cy="96090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798" extrusionOk="0">
                    <a:moveTo>
                      <a:pt x="7279" y="1"/>
                    </a:moveTo>
                    <a:cubicBezTo>
                      <a:pt x="4462" y="1"/>
                      <a:pt x="1472" y="906"/>
                      <a:pt x="1" y="1428"/>
                    </a:cubicBezTo>
                    <a:cubicBezTo>
                      <a:pt x="565" y="2260"/>
                      <a:pt x="3106" y="2797"/>
                      <a:pt x="5807" y="2797"/>
                    </a:cubicBezTo>
                    <a:cubicBezTo>
                      <a:pt x="8148" y="2797"/>
                      <a:pt x="10609" y="2393"/>
                      <a:pt x="12006" y="1428"/>
                    </a:cubicBezTo>
                    <a:cubicBezTo>
                      <a:pt x="10789" y="366"/>
                      <a:pt x="9069" y="1"/>
                      <a:pt x="7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1"/>
              <p:cNvSpPr/>
              <p:nvPr/>
            </p:nvSpPr>
            <p:spPr>
              <a:xfrm>
                <a:off x="4951988" y="4186448"/>
                <a:ext cx="728198" cy="354655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10327" fill="none" extrusionOk="0">
                    <a:moveTo>
                      <a:pt x="0" y="10327"/>
                    </a:moveTo>
                    <a:cubicBezTo>
                      <a:pt x="5865" y="7420"/>
                      <a:pt x="15665" y="1780"/>
                      <a:pt x="21203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1"/>
              <p:cNvSpPr/>
              <p:nvPr/>
            </p:nvSpPr>
            <p:spPr>
              <a:xfrm>
                <a:off x="5214496" y="4556307"/>
                <a:ext cx="336591" cy="117280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3415" extrusionOk="0">
                    <a:moveTo>
                      <a:pt x="8287" y="1"/>
                    </a:moveTo>
                    <a:cubicBezTo>
                      <a:pt x="5891" y="1"/>
                      <a:pt x="2535" y="1557"/>
                      <a:pt x="1" y="2915"/>
                    </a:cubicBezTo>
                    <a:cubicBezTo>
                      <a:pt x="1050" y="3263"/>
                      <a:pt x="2122" y="3414"/>
                      <a:pt x="3155" y="3414"/>
                    </a:cubicBezTo>
                    <a:cubicBezTo>
                      <a:pt x="6439" y="3414"/>
                      <a:pt x="9323" y="1885"/>
                      <a:pt x="9800" y="284"/>
                    </a:cubicBezTo>
                    <a:cubicBezTo>
                      <a:pt x="9365" y="88"/>
                      <a:pt x="8853" y="1"/>
                      <a:pt x="8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1"/>
              <p:cNvSpPr/>
              <p:nvPr/>
            </p:nvSpPr>
            <p:spPr>
              <a:xfrm>
                <a:off x="5651733" y="4343973"/>
                <a:ext cx="1097449" cy="165290"/>
              </a:xfrm>
              <a:custGeom>
                <a:avLst/>
                <a:gdLst/>
                <a:ahLst/>
                <a:cxnLst/>
                <a:rect l="l" t="t" r="r" b="b"/>
                <a:pathLst>
                  <a:path w="31956" h="4813" fill="none" extrusionOk="0">
                    <a:moveTo>
                      <a:pt x="0" y="4813"/>
                    </a:moveTo>
                    <a:cubicBezTo>
                      <a:pt x="2081" y="3133"/>
                      <a:pt x="8447" y="828"/>
                      <a:pt x="16191" y="1254"/>
                    </a:cubicBezTo>
                    <a:cubicBezTo>
                      <a:pt x="23910" y="1680"/>
                      <a:pt x="30502" y="1254"/>
                      <a:pt x="31955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1"/>
              <p:cNvSpPr/>
              <p:nvPr/>
            </p:nvSpPr>
            <p:spPr>
              <a:xfrm>
                <a:off x="6580433" y="4017762"/>
                <a:ext cx="100727" cy="10419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034" extrusionOk="0">
                    <a:moveTo>
                      <a:pt x="1454" y="1"/>
                    </a:moveTo>
                    <a:cubicBezTo>
                      <a:pt x="627" y="1"/>
                      <a:pt x="0" y="627"/>
                      <a:pt x="0" y="1454"/>
                    </a:cubicBezTo>
                    <a:cubicBezTo>
                      <a:pt x="0" y="2306"/>
                      <a:pt x="627" y="3033"/>
                      <a:pt x="1454" y="3033"/>
                    </a:cubicBezTo>
                    <a:cubicBezTo>
                      <a:pt x="2306" y="3033"/>
                      <a:pt x="2932" y="2306"/>
                      <a:pt x="2932" y="1454"/>
                    </a:cubicBezTo>
                    <a:cubicBezTo>
                      <a:pt x="2932" y="627"/>
                      <a:pt x="2306" y="1"/>
                      <a:pt x="1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1"/>
              <p:cNvSpPr/>
              <p:nvPr/>
            </p:nvSpPr>
            <p:spPr>
              <a:xfrm>
                <a:off x="5705100" y="4548821"/>
                <a:ext cx="104161" cy="10330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08" extrusionOk="0">
                    <a:moveTo>
                      <a:pt x="1479" y="0"/>
                    </a:moveTo>
                    <a:cubicBezTo>
                      <a:pt x="627" y="0"/>
                      <a:pt x="0" y="627"/>
                      <a:pt x="0" y="1454"/>
                    </a:cubicBezTo>
                    <a:cubicBezTo>
                      <a:pt x="0" y="2281"/>
                      <a:pt x="627" y="3008"/>
                      <a:pt x="1479" y="3008"/>
                    </a:cubicBezTo>
                    <a:cubicBezTo>
                      <a:pt x="2306" y="3008"/>
                      <a:pt x="3033" y="2281"/>
                      <a:pt x="3033" y="1454"/>
                    </a:cubicBezTo>
                    <a:cubicBezTo>
                      <a:pt x="3033" y="6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1"/>
              <p:cNvSpPr/>
              <p:nvPr/>
            </p:nvSpPr>
            <p:spPr>
              <a:xfrm>
                <a:off x="6731055" y="4157189"/>
                <a:ext cx="724730" cy="125694"/>
              </a:xfrm>
              <a:custGeom>
                <a:avLst/>
                <a:gdLst/>
                <a:ahLst/>
                <a:cxnLst/>
                <a:rect l="l" t="t" r="r" b="b"/>
                <a:pathLst>
                  <a:path w="21103" h="3660" fill="none" extrusionOk="0">
                    <a:moveTo>
                      <a:pt x="0" y="1680"/>
                    </a:moveTo>
                    <a:cubicBezTo>
                      <a:pt x="4712" y="1"/>
                      <a:pt x="17243" y="3033"/>
                      <a:pt x="21103" y="366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1"/>
              <p:cNvSpPr/>
              <p:nvPr/>
            </p:nvSpPr>
            <p:spPr>
              <a:xfrm>
                <a:off x="6914371" y="4082325"/>
                <a:ext cx="154095" cy="114498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334" fill="none" extrusionOk="0">
                    <a:moveTo>
                      <a:pt x="1" y="3334"/>
                    </a:moveTo>
                    <a:cubicBezTo>
                      <a:pt x="2808" y="2406"/>
                      <a:pt x="4487" y="0"/>
                      <a:pt x="4487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1"/>
              <p:cNvSpPr/>
              <p:nvPr/>
            </p:nvSpPr>
            <p:spPr>
              <a:xfrm>
                <a:off x="7100296" y="4067695"/>
                <a:ext cx="132562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387" fill="none" extrusionOk="0">
                    <a:moveTo>
                      <a:pt x="0" y="4386"/>
                    </a:moveTo>
                    <a:lnTo>
                      <a:pt x="3860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1"/>
              <p:cNvSpPr/>
              <p:nvPr/>
            </p:nvSpPr>
            <p:spPr>
              <a:xfrm>
                <a:off x="7232820" y="4125355"/>
                <a:ext cx="129162" cy="107629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134" fill="none" extrusionOk="0">
                    <a:moveTo>
                      <a:pt x="1" y="3133"/>
                    </a:moveTo>
                    <a:lnTo>
                      <a:pt x="3760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1"/>
              <p:cNvSpPr/>
              <p:nvPr/>
            </p:nvSpPr>
            <p:spPr>
              <a:xfrm>
                <a:off x="7146760" y="4232947"/>
                <a:ext cx="100727" cy="9643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808" fill="none" extrusionOk="0">
                    <a:moveTo>
                      <a:pt x="0" y="0"/>
                    </a:moveTo>
                    <a:lnTo>
                      <a:pt x="2933" y="2807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7000431" y="4204546"/>
                <a:ext cx="99902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387" fill="none" extrusionOk="0">
                    <a:moveTo>
                      <a:pt x="1" y="0"/>
                    </a:moveTo>
                    <a:lnTo>
                      <a:pt x="2908" y="4386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6838613" y="4082325"/>
                <a:ext cx="57730" cy="117932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3434" fill="none" extrusionOk="0">
                    <a:moveTo>
                      <a:pt x="1" y="3434"/>
                    </a:moveTo>
                    <a:cubicBezTo>
                      <a:pt x="1054" y="1980"/>
                      <a:pt x="1680" y="827"/>
                      <a:pt x="1680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1"/>
              <p:cNvSpPr/>
              <p:nvPr/>
            </p:nvSpPr>
            <p:spPr>
              <a:xfrm>
                <a:off x="7035734" y="4035826"/>
                <a:ext cx="64598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981" extrusionOk="0">
                    <a:moveTo>
                      <a:pt x="953" y="1"/>
                    </a:moveTo>
                    <a:cubicBezTo>
                      <a:pt x="426" y="1"/>
                      <a:pt x="0" y="402"/>
                      <a:pt x="0" y="928"/>
                    </a:cubicBezTo>
                    <a:cubicBezTo>
                      <a:pt x="0" y="1555"/>
                      <a:pt x="426" y="1981"/>
                      <a:pt x="953" y="1981"/>
                    </a:cubicBezTo>
                    <a:cubicBezTo>
                      <a:pt x="1479" y="1981"/>
                      <a:pt x="1880" y="1555"/>
                      <a:pt x="1880" y="928"/>
                    </a:cubicBezTo>
                    <a:cubicBezTo>
                      <a:pt x="1880" y="402"/>
                      <a:pt x="1479" y="1"/>
                      <a:pt x="9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1"/>
              <p:cNvSpPr/>
              <p:nvPr/>
            </p:nvSpPr>
            <p:spPr>
              <a:xfrm>
                <a:off x="7197551" y="4035826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28" y="1"/>
                    </a:moveTo>
                    <a:cubicBezTo>
                      <a:pt x="526" y="1"/>
                      <a:pt x="0" y="402"/>
                      <a:pt x="0" y="928"/>
                    </a:cubicBezTo>
                    <a:cubicBezTo>
                      <a:pt x="0" y="1555"/>
                      <a:pt x="526" y="1981"/>
                      <a:pt x="1028" y="1981"/>
                    </a:cubicBezTo>
                    <a:cubicBezTo>
                      <a:pt x="1554" y="1981"/>
                      <a:pt x="1980" y="1555"/>
                      <a:pt x="1980" y="928"/>
                    </a:cubicBezTo>
                    <a:cubicBezTo>
                      <a:pt x="1980" y="402"/>
                      <a:pt x="1554" y="1"/>
                      <a:pt x="1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7330076" y="4082325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928" y="0"/>
                    </a:moveTo>
                    <a:cubicBezTo>
                      <a:pt x="427" y="0"/>
                      <a:pt x="1" y="527"/>
                      <a:pt x="1" y="1053"/>
                    </a:cubicBezTo>
                    <a:cubicBezTo>
                      <a:pt x="1" y="1554"/>
                      <a:pt x="427" y="1980"/>
                      <a:pt x="928" y="1980"/>
                    </a:cubicBezTo>
                    <a:cubicBezTo>
                      <a:pt x="1454" y="1980"/>
                      <a:pt x="1981" y="1554"/>
                      <a:pt x="1981" y="1053"/>
                    </a:cubicBezTo>
                    <a:cubicBezTo>
                      <a:pt x="1981" y="527"/>
                      <a:pt x="1454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211322" y="4294041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3" y="1"/>
                    </a:moveTo>
                    <a:cubicBezTo>
                      <a:pt x="526" y="1"/>
                      <a:pt x="0" y="402"/>
                      <a:pt x="0" y="1028"/>
                    </a:cubicBezTo>
                    <a:cubicBezTo>
                      <a:pt x="0" y="1555"/>
                      <a:pt x="526" y="1981"/>
                      <a:pt x="1053" y="1981"/>
                    </a:cubicBezTo>
                    <a:cubicBezTo>
                      <a:pt x="1579" y="1981"/>
                      <a:pt x="2005" y="1555"/>
                      <a:pt x="2005" y="1028"/>
                    </a:cubicBezTo>
                    <a:cubicBezTo>
                      <a:pt x="2005" y="402"/>
                      <a:pt x="1579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1"/>
              <p:cNvSpPr/>
              <p:nvPr/>
            </p:nvSpPr>
            <p:spPr>
              <a:xfrm>
                <a:off x="7057232" y="43224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4" y="1"/>
                    </a:moveTo>
                    <a:cubicBezTo>
                      <a:pt x="527" y="1"/>
                      <a:pt x="1" y="427"/>
                      <a:pt x="1" y="953"/>
                    </a:cubicBezTo>
                    <a:cubicBezTo>
                      <a:pt x="1" y="1455"/>
                      <a:pt x="527" y="1981"/>
                      <a:pt x="1054" y="1981"/>
                    </a:cubicBezTo>
                    <a:cubicBezTo>
                      <a:pt x="1580" y="1981"/>
                      <a:pt x="1981" y="1455"/>
                      <a:pt x="1981" y="953"/>
                    </a:cubicBezTo>
                    <a:cubicBezTo>
                      <a:pt x="1981" y="427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1"/>
              <p:cNvSpPr/>
              <p:nvPr/>
            </p:nvSpPr>
            <p:spPr>
              <a:xfrm>
                <a:off x="6863579" y="4039295"/>
                <a:ext cx="64598" cy="6113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0" extrusionOk="0">
                    <a:moveTo>
                      <a:pt x="953" y="0"/>
                    </a:moveTo>
                    <a:cubicBezTo>
                      <a:pt x="427" y="0"/>
                      <a:pt x="1" y="301"/>
                      <a:pt x="1" y="827"/>
                    </a:cubicBezTo>
                    <a:cubicBezTo>
                      <a:pt x="1" y="1354"/>
                      <a:pt x="427" y="1780"/>
                      <a:pt x="953" y="1780"/>
                    </a:cubicBezTo>
                    <a:cubicBezTo>
                      <a:pt x="1480" y="1780"/>
                      <a:pt x="1881" y="1354"/>
                      <a:pt x="1881" y="827"/>
                    </a:cubicBezTo>
                    <a:cubicBezTo>
                      <a:pt x="1881" y="301"/>
                      <a:pt x="1480" y="0"/>
                      <a:pt x="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1"/>
              <p:cNvSpPr/>
              <p:nvPr/>
            </p:nvSpPr>
            <p:spPr>
              <a:xfrm>
                <a:off x="5454646" y="4544528"/>
                <a:ext cx="150626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1880" fill="none" extrusionOk="0">
                    <a:moveTo>
                      <a:pt x="4386" y="0"/>
                    </a:moveTo>
                    <a:cubicBezTo>
                      <a:pt x="3860" y="226"/>
                      <a:pt x="1980" y="1053"/>
                      <a:pt x="0" y="1880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1"/>
              <p:cNvSpPr/>
              <p:nvPr/>
            </p:nvSpPr>
            <p:spPr>
              <a:xfrm>
                <a:off x="2513632" y="4227967"/>
                <a:ext cx="233289" cy="165977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4833" extrusionOk="0">
                    <a:moveTo>
                      <a:pt x="1198" y="0"/>
                    </a:moveTo>
                    <a:cubicBezTo>
                      <a:pt x="799" y="0"/>
                      <a:pt x="397" y="76"/>
                      <a:pt x="0" y="246"/>
                    </a:cubicBezTo>
                    <a:cubicBezTo>
                      <a:pt x="674" y="1314"/>
                      <a:pt x="4404" y="3997"/>
                      <a:pt x="6363" y="4703"/>
                    </a:cubicBezTo>
                    <a:lnTo>
                      <a:pt x="6363" y="4703"/>
                    </a:lnTo>
                    <a:cubicBezTo>
                      <a:pt x="6165" y="3070"/>
                      <a:pt x="3737" y="0"/>
                      <a:pt x="1198" y="0"/>
                    </a:cubicBezTo>
                    <a:close/>
                    <a:moveTo>
                      <a:pt x="6363" y="4703"/>
                    </a:moveTo>
                    <a:cubicBezTo>
                      <a:pt x="6364" y="4713"/>
                      <a:pt x="6365" y="4722"/>
                      <a:pt x="6366" y="4732"/>
                    </a:cubicBezTo>
                    <a:lnTo>
                      <a:pt x="6746" y="4821"/>
                    </a:lnTo>
                    <a:lnTo>
                      <a:pt x="6746" y="4821"/>
                    </a:lnTo>
                    <a:cubicBezTo>
                      <a:pt x="6628" y="4792"/>
                      <a:pt x="6500" y="4753"/>
                      <a:pt x="6363" y="4703"/>
                    </a:cubicBezTo>
                    <a:close/>
                    <a:moveTo>
                      <a:pt x="6746" y="4821"/>
                    </a:moveTo>
                    <a:lnTo>
                      <a:pt x="6746" y="4821"/>
                    </a:lnTo>
                    <a:cubicBezTo>
                      <a:pt x="6761" y="4825"/>
                      <a:pt x="6777" y="4829"/>
                      <a:pt x="6792" y="4832"/>
                    </a:cubicBezTo>
                    <a:lnTo>
                      <a:pt x="6746" y="482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1"/>
              <p:cNvSpPr/>
              <p:nvPr/>
            </p:nvSpPr>
            <p:spPr>
              <a:xfrm>
                <a:off x="2513632" y="4193351"/>
                <a:ext cx="233289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841" fill="none" extrusionOk="0">
                    <a:moveTo>
                      <a:pt x="6366" y="5740"/>
                    </a:moveTo>
                    <a:cubicBezTo>
                      <a:pt x="6166" y="3860"/>
                      <a:pt x="2933" y="0"/>
                      <a:pt x="0" y="1254"/>
                    </a:cubicBezTo>
                    <a:cubicBezTo>
                      <a:pt x="727" y="2406"/>
                      <a:pt x="5013" y="5439"/>
                      <a:pt x="6792" y="5840"/>
                    </a:cubicBezTo>
                  </a:path>
                </a:pathLst>
              </a:custGeom>
              <a:noFill/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1"/>
              <p:cNvSpPr/>
              <p:nvPr/>
            </p:nvSpPr>
            <p:spPr>
              <a:xfrm>
                <a:off x="2689220" y="4393906"/>
                <a:ext cx="208322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286" extrusionOk="0">
                    <a:moveTo>
                      <a:pt x="6065" y="0"/>
                    </a:moveTo>
                    <a:cubicBezTo>
                      <a:pt x="6065" y="0"/>
                      <a:pt x="1253" y="1579"/>
                      <a:pt x="0" y="2732"/>
                    </a:cubicBezTo>
                    <a:cubicBezTo>
                      <a:pt x="358" y="3090"/>
                      <a:pt x="1027" y="3286"/>
                      <a:pt x="1795" y="3286"/>
                    </a:cubicBezTo>
                    <a:cubicBezTo>
                      <a:pt x="3503" y="3286"/>
                      <a:pt x="5702" y="2317"/>
                      <a:pt x="6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1"/>
              <p:cNvSpPr/>
              <p:nvPr/>
            </p:nvSpPr>
            <p:spPr>
              <a:xfrm>
                <a:off x="2732250" y="4224362"/>
                <a:ext cx="261690" cy="1626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737" extrusionOk="0">
                    <a:moveTo>
                      <a:pt x="1386" y="0"/>
                    </a:moveTo>
                    <a:cubicBezTo>
                      <a:pt x="1051" y="0"/>
                      <a:pt x="730" y="49"/>
                      <a:pt x="426" y="150"/>
                    </a:cubicBezTo>
                    <a:cubicBezTo>
                      <a:pt x="0" y="1930"/>
                      <a:pt x="6166" y="3809"/>
                      <a:pt x="7619" y="4737"/>
                    </a:cubicBezTo>
                    <a:cubicBezTo>
                      <a:pt x="6001" y="1867"/>
                      <a:pt x="3454" y="0"/>
                      <a:pt x="1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1"/>
              <p:cNvSpPr/>
              <p:nvPr/>
            </p:nvSpPr>
            <p:spPr>
              <a:xfrm>
                <a:off x="2968933" y="4407093"/>
                <a:ext cx="244484" cy="103234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3006" extrusionOk="0">
                    <a:moveTo>
                      <a:pt x="6288" y="1"/>
                    </a:moveTo>
                    <a:cubicBezTo>
                      <a:pt x="4403" y="1"/>
                      <a:pt x="720" y="1290"/>
                      <a:pt x="1" y="2348"/>
                    </a:cubicBezTo>
                    <a:cubicBezTo>
                      <a:pt x="194" y="2796"/>
                      <a:pt x="834" y="3006"/>
                      <a:pt x="1661" y="3006"/>
                    </a:cubicBezTo>
                    <a:cubicBezTo>
                      <a:pt x="3519" y="3006"/>
                      <a:pt x="6321" y="1946"/>
                      <a:pt x="7119" y="142"/>
                    </a:cubicBezTo>
                    <a:cubicBezTo>
                      <a:pt x="6923" y="45"/>
                      <a:pt x="6636" y="1"/>
                      <a:pt x="6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1"/>
              <p:cNvSpPr/>
              <p:nvPr/>
            </p:nvSpPr>
            <p:spPr>
              <a:xfrm>
                <a:off x="2205485" y="4279480"/>
                <a:ext cx="276354" cy="9722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2831" extrusionOk="0">
                    <a:moveTo>
                      <a:pt x="1909" y="0"/>
                    </a:moveTo>
                    <a:cubicBezTo>
                      <a:pt x="1373" y="0"/>
                      <a:pt x="896" y="98"/>
                      <a:pt x="527" y="325"/>
                    </a:cubicBezTo>
                    <a:cubicBezTo>
                      <a:pt x="1" y="2505"/>
                      <a:pt x="5114" y="2831"/>
                      <a:pt x="8046" y="2831"/>
                    </a:cubicBezTo>
                    <a:cubicBezTo>
                      <a:pt x="7281" y="1642"/>
                      <a:pt x="4103" y="0"/>
                      <a:pt x="1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1"/>
              <p:cNvSpPr/>
              <p:nvPr/>
            </p:nvSpPr>
            <p:spPr>
              <a:xfrm>
                <a:off x="2395703" y="4393906"/>
                <a:ext cx="218659" cy="96056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797" extrusionOk="0">
                    <a:moveTo>
                      <a:pt x="6367" y="0"/>
                    </a:moveTo>
                    <a:cubicBezTo>
                      <a:pt x="4061" y="526"/>
                      <a:pt x="402" y="1053"/>
                      <a:pt x="1" y="2306"/>
                    </a:cubicBezTo>
                    <a:cubicBezTo>
                      <a:pt x="617" y="2652"/>
                      <a:pt x="1234" y="2796"/>
                      <a:pt x="1830" y="2796"/>
                    </a:cubicBezTo>
                    <a:cubicBezTo>
                      <a:pt x="3950" y="2796"/>
                      <a:pt x="5799" y="978"/>
                      <a:pt x="6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1"/>
              <p:cNvSpPr/>
              <p:nvPr/>
            </p:nvSpPr>
            <p:spPr>
              <a:xfrm>
                <a:off x="3001660" y="4183152"/>
                <a:ext cx="211756" cy="210794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6138" extrusionOk="0">
                    <a:moveTo>
                      <a:pt x="953" y="1"/>
                    </a:moveTo>
                    <a:cubicBezTo>
                      <a:pt x="765" y="1"/>
                      <a:pt x="581" y="32"/>
                      <a:pt x="401" y="97"/>
                    </a:cubicBezTo>
                    <a:cubicBezTo>
                      <a:pt x="0" y="2277"/>
                      <a:pt x="4160" y="5310"/>
                      <a:pt x="6166" y="6137"/>
                    </a:cubicBezTo>
                    <a:cubicBezTo>
                      <a:pt x="5116" y="3194"/>
                      <a:pt x="2861" y="1"/>
                      <a:pt x="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1"/>
              <p:cNvSpPr/>
              <p:nvPr/>
            </p:nvSpPr>
            <p:spPr>
              <a:xfrm>
                <a:off x="2653917" y="3957596"/>
                <a:ext cx="376188" cy="139911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4074" extrusionOk="0">
                    <a:moveTo>
                      <a:pt x="3907" y="1"/>
                    </a:moveTo>
                    <a:cubicBezTo>
                      <a:pt x="2591" y="1"/>
                      <a:pt x="1242" y="325"/>
                      <a:pt x="1" y="1126"/>
                    </a:cubicBezTo>
                    <a:cubicBezTo>
                      <a:pt x="244" y="2222"/>
                      <a:pt x="3511" y="4073"/>
                      <a:pt x="7792" y="4073"/>
                    </a:cubicBezTo>
                    <a:cubicBezTo>
                      <a:pt x="8798" y="4073"/>
                      <a:pt x="9861" y="3971"/>
                      <a:pt x="10953" y="3733"/>
                    </a:cubicBezTo>
                    <a:cubicBezTo>
                      <a:pt x="10360" y="2079"/>
                      <a:pt x="7242" y="1"/>
                      <a:pt x="3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1"/>
              <p:cNvSpPr/>
              <p:nvPr/>
            </p:nvSpPr>
            <p:spPr>
              <a:xfrm>
                <a:off x="2775280" y="4021197"/>
                <a:ext cx="312482" cy="89565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2608" fill="none" extrusionOk="0">
                    <a:moveTo>
                      <a:pt x="9098" y="2607"/>
                    </a:moveTo>
                    <a:cubicBezTo>
                      <a:pt x="5965" y="1455"/>
                      <a:pt x="2407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1"/>
              <p:cNvSpPr/>
              <p:nvPr/>
            </p:nvSpPr>
            <p:spPr>
              <a:xfrm>
                <a:off x="3141465" y="4037337"/>
                <a:ext cx="441198" cy="195821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5702" extrusionOk="0">
                    <a:moveTo>
                      <a:pt x="1717" y="0"/>
                    </a:moveTo>
                    <a:cubicBezTo>
                      <a:pt x="1355" y="0"/>
                      <a:pt x="988" y="19"/>
                      <a:pt x="616" y="57"/>
                    </a:cubicBezTo>
                    <a:cubicBezTo>
                      <a:pt x="0" y="353"/>
                      <a:pt x="5333" y="5702"/>
                      <a:pt x="12458" y="5702"/>
                    </a:cubicBezTo>
                    <a:cubicBezTo>
                      <a:pt x="12587" y="5702"/>
                      <a:pt x="12716" y="5700"/>
                      <a:pt x="12846" y="5696"/>
                    </a:cubicBezTo>
                    <a:cubicBezTo>
                      <a:pt x="10035" y="2978"/>
                      <a:pt x="6318" y="0"/>
                      <a:pt x="1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1"/>
              <p:cNvSpPr/>
              <p:nvPr/>
            </p:nvSpPr>
            <p:spPr>
              <a:xfrm>
                <a:off x="3417365" y="3990976"/>
                <a:ext cx="290950" cy="299673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726" extrusionOk="0">
                    <a:moveTo>
                      <a:pt x="1620" y="0"/>
                    </a:moveTo>
                    <a:cubicBezTo>
                      <a:pt x="1490" y="0"/>
                      <a:pt x="1367" y="18"/>
                      <a:pt x="1254" y="54"/>
                    </a:cubicBezTo>
                    <a:cubicBezTo>
                      <a:pt x="0" y="781"/>
                      <a:pt x="6467" y="7147"/>
                      <a:pt x="8472" y="8726"/>
                    </a:cubicBezTo>
                    <a:cubicBezTo>
                      <a:pt x="7976" y="4686"/>
                      <a:pt x="3761" y="0"/>
                      <a:pt x="1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3536153" y="4358431"/>
                <a:ext cx="336557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973" extrusionOk="0">
                    <a:moveTo>
                      <a:pt x="6244" y="1"/>
                    </a:moveTo>
                    <a:cubicBezTo>
                      <a:pt x="3757" y="1"/>
                      <a:pt x="997" y="583"/>
                      <a:pt x="0" y="1259"/>
                    </a:cubicBezTo>
                    <a:cubicBezTo>
                      <a:pt x="158" y="1780"/>
                      <a:pt x="1035" y="1973"/>
                      <a:pt x="2210" y="1973"/>
                    </a:cubicBezTo>
                    <a:cubicBezTo>
                      <a:pt x="4766" y="1973"/>
                      <a:pt x="8735" y="1061"/>
                      <a:pt x="9800" y="632"/>
                    </a:cubicBezTo>
                    <a:cubicBezTo>
                      <a:pt x="8937" y="183"/>
                      <a:pt x="7633" y="1"/>
                      <a:pt x="6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1"/>
              <p:cNvSpPr/>
              <p:nvPr/>
            </p:nvSpPr>
            <p:spPr>
              <a:xfrm>
                <a:off x="3324403" y="4264988"/>
                <a:ext cx="365851" cy="6504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894" extrusionOk="0">
                    <a:moveTo>
                      <a:pt x="4189" y="1"/>
                    </a:moveTo>
                    <a:cubicBezTo>
                      <a:pt x="2087" y="1"/>
                      <a:pt x="364" y="371"/>
                      <a:pt x="1" y="1473"/>
                    </a:cubicBezTo>
                    <a:cubicBezTo>
                      <a:pt x="556" y="1751"/>
                      <a:pt x="2135" y="1893"/>
                      <a:pt x="3916" y="1893"/>
                    </a:cubicBezTo>
                    <a:cubicBezTo>
                      <a:pt x="6797" y="1893"/>
                      <a:pt x="10203" y="1521"/>
                      <a:pt x="10652" y="747"/>
                    </a:cubicBezTo>
                    <a:cubicBezTo>
                      <a:pt x="8773" y="371"/>
                      <a:pt x="6291" y="1"/>
                      <a:pt x="4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1"/>
              <p:cNvSpPr/>
              <p:nvPr/>
            </p:nvSpPr>
            <p:spPr>
              <a:xfrm>
                <a:off x="3675580" y="4081088"/>
                <a:ext cx="250803" cy="309392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9009" extrusionOk="0">
                    <a:moveTo>
                      <a:pt x="604" y="0"/>
                    </a:moveTo>
                    <a:cubicBezTo>
                      <a:pt x="470" y="0"/>
                      <a:pt x="335" y="12"/>
                      <a:pt x="201" y="36"/>
                    </a:cubicBezTo>
                    <a:cubicBezTo>
                      <a:pt x="0" y="462"/>
                      <a:pt x="5539" y="8483"/>
                      <a:pt x="6892" y="9009"/>
                    </a:cubicBezTo>
                    <a:cubicBezTo>
                      <a:pt x="7302" y="7202"/>
                      <a:pt x="3937" y="0"/>
                      <a:pt x="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1"/>
              <p:cNvSpPr/>
              <p:nvPr/>
            </p:nvSpPr>
            <p:spPr>
              <a:xfrm>
                <a:off x="3915696" y="4103823"/>
                <a:ext cx="183389" cy="38391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179" extrusionOk="0">
                    <a:moveTo>
                      <a:pt x="427" y="1"/>
                    </a:moveTo>
                    <a:cubicBezTo>
                      <a:pt x="1" y="302"/>
                      <a:pt x="2407" y="9826"/>
                      <a:pt x="5013" y="11179"/>
                    </a:cubicBezTo>
                    <a:cubicBezTo>
                      <a:pt x="5339" y="9926"/>
                      <a:pt x="3560" y="728"/>
                      <a:pt x="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1"/>
              <p:cNvSpPr/>
              <p:nvPr/>
            </p:nvSpPr>
            <p:spPr>
              <a:xfrm>
                <a:off x="3718610" y="4460220"/>
                <a:ext cx="412316" cy="96090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798" extrusionOk="0">
                    <a:moveTo>
                      <a:pt x="4727" y="1"/>
                    </a:moveTo>
                    <a:cubicBezTo>
                      <a:pt x="2937" y="1"/>
                      <a:pt x="1217" y="366"/>
                      <a:pt x="0" y="1428"/>
                    </a:cubicBezTo>
                    <a:cubicBezTo>
                      <a:pt x="1362" y="2393"/>
                      <a:pt x="3826" y="2797"/>
                      <a:pt x="6178" y="2797"/>
                    </a:cubicBezTo>
                    <a:cubicBezTo>
                      <a:pt x="8891" y="2797"/>
                      <a:pt x="11455" y="2260"/>
                      <a:pt x="12005" y="1428"/>
                    </a:cubicBezTo>
                    <a:cubicBezTo>
                      <a:pt x="10534" y="906"/>
                      <a:pt x="7544" y="1"/>
                      <a:pt x="4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1"/>
              <p:cNvSpPr/>
              <p:nvPr/>
            </p:nvSpPr>
            <p:spPr>
              <a:xfrm>
                <a:off x="3460395" y="4186448"/>
                <a:ext cx="731633" cy="354655"/>
              </a:xfrm>
              <a:custGeom>
                <a:avLst/>
                <a:gdLst/>
                <a:ahLst/>
                <a:cxnLst/>
                <a:rect l="l" t="t" r="r" b="b"/>
                <a:pathLst>
                  <a:path w="21304" h="10327" fill="none" extrusionOk="0">
                    <a:moveTo>
                      <a:pt x="21304" y="10327"/>
                    </a:moveTo>
                    <a:cubicBezTo>
                      <a:pt x="15464" y="7420"/>
                      <a:pt x="5640" y="1780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1"/>
              <p:cNvSpPr/>
              <p:nvPr/>
            </p:nvSpPr>
            <p:spPr>
              <a:xfrm>
                <a:off x="3592954" y="4556307"/>
                <a:ext cx="337415" cy="11728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3415" extrusionOk="0">
                    <a:moveTo>
                      <a:pt x="1525" y="1"/>
                    </a:moveTo>
                    <a:cubicBezTo>
                      <a:pt x="956" y="1"/>
                      <a:pt x="440" y="88"/>
                      <a:pt x="0" y="284"/>
                    </a:cubicBezTo>
                    <a:cubicBezTo>
                      <a:pt x="401" y="1885"/>
                      <a:pt x="3339" y="3414"/>
                      <a:pt x="6654" y="3414"/>
                    </a:cubicBezTo>
                    <a:cubicBezTo>
                      <a:pt x="7696" y="3414"/>
                      <a:pt x="8775" y="3263"/>
                      <a:pt x="9825" y="2915"/>
                    </a:cubicBezTo>
                    <a:cubicBezTo>
                      <a:pt x="7290" y="1557"/>
                      <a:pt x="393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1"/>
              <p:cNvSpPr/>
              <p:nvPr/>
            </p:nvSpPr>
            <p:spPr>
              <a:xfrm>
                <a:off x="2395703" y="4343973"/>
                <a:ext cx="1093156" cy="165290"/>
              </a:xfrm>
              <a:custGeom>
                <a:avLst/>
                <a:gdLst/>
                <a:ahLst/>
                <a:cxnLst/>
                <a:rect l="l" t="t" r="r" b="b"/>
                <a:pathLst>
                  <a:path w="31831" h="4813" fill="none" extrusionOk="0">
                    <a:moveTo>
                      <a:pt x="31831" y="4813"/>
                    </a:moveTo>
                    <a:cubicBezTo>
                      <a:pt x="29750" y="3133"/>
                      <a:pt x="23485" y="828"/>
                      <a:pt x="15765" y="1254"/>
                    </a:cubicBezTo>
                    <a:cubicBezTo>
                      <a:pt x="8021" y="1680"/>
                      <a:pt x="1454" y="1254"/>
                      <a:pt x="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1"/>
              <p:cNvSpPr/>
              <p:nvPr/>
            </p:nvSpPr>
            <p:spPr>
              <a:xfrm>
                <a:off x="2460265" y="4017762"/>
                <a:ext cx="103337" cy="10419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34" extrusionOk="0">
                    <a:moveTo>
                      <a:pt x="1554" y="1"/>
                    </a:moveTo>
                    <a:cubicBezTo>
                      <a:pt x="727" y="1"/>
                      <a:pt x="1" y="627"/>
                      <a:pt x="1" y="1454"/>
                    </a:cubicBezTo>
                    <a:cubicBezTo>
                      <a:pt x="1" y="2306"/>
                      <a:pt x="727" y="3033"/>
                      <a:pt x="1554" y="3033"/>
                    </a:cubicBezTo>
                    <a:cubicBezTo>
                      <a:pt x="2382" y="3033"/>
                      <a:pt x="3008" y="2306"/>
                      <a:pt x="3008" y="1454"/>
                    </a:cubicBezTo>
                    <a:cubicBezTo>
                      <a:pt x="3008" y="627"/>
                      <a:pt x="2382" y="1"/>
                      <a:pt x="15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1"/>
              <p:cNvSpPr/>
              <p:nvPr/>
            </p:nvSpPr>
            <p:spPr>
              <a:xfrm>
                <a:off x="3334739" y="4548821"/>
                <a:ext cx="104161" cy="10330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08" extrusionOk="0">
                    <a:moveTo>
                      <a:pt x="1479" y="0"/>
                    </a:moveTo>
                    <a:cubicBezTo>
                      <a:pt x="627" y="0"/>
                      <a:pt x="0" y="627"/>
                      <a:pt x="0" y="1454"/>
                    </a:cubicBezTo>
                    <a:cubicBezTo>
                      <a:pt x="0" y="2281"/>
                      <a:pt x="627" y="3008"/>
                      <a:pt x="1479" y="3008"/>
                    </a:cubicBezTo>
                    <a:cubicBezTo>
                      <a:pt x="2306" y="3008"/>
                      <a:pt x="3033" y="2281"/>
                      <a:pt x="3033" y="1454"/>
                    </a:cubicBezTo>
                    <a:cubicBezTo>
                      <a:pt x="3033" y="6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1"/>
              <p:cNvSpPr/>
              <p:nvPr/>
            </p:nvSpPr>
            <p:spPr>
              <a:xfrm>
                <a:off x="1689090" y="4157189"/>
                <a:ext cx="723906" cy="125694"/>
              </a:xfrm>
              <a:custGeom>
                <a:avLst/>
                <a:gdLst/>
                <a:ahLst/>
                <a:cxnLst/>
                <a:rect l="l" t="t" r="r" b="b"/>
                <a:pathLst>
                  <a:path w="21079" h="3660" fill="none" extrusionOk="0">
                    <a:moveTo>
                      <a:pt x="21078" y="1680"/>
                    </a:moveTo>
                    <a:cubicBezTo>
                      <a:pt x="16391" y="1"/>
                      <a:pt x="3860" y="3033"/>
                      <a:pt x="0" y="366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1"/>
              <p:cNvSpPr/>
              <p:nvPr/>
            </p:nvSpPr>
            <p:spPr>
              <a:xfrm>
                <a:off x="2076394" y="4082325"/>
                <a:ext cx="154095" cy="114498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334" fill="none" extrusionOk="0">
                    <a:moveTo>
                      <a:pt x="4487" y="3334"/>
                    </a:moveTo>
                    <a:cubicBezTo>
                      <a:pt x="1655" y="2406"/>
                      <a:pt x="1" y="0"/>
                      <a:pt x="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1"/>
              <p:cNvSpPr/>
              <p:nvPr/>
            </p:nvSpPr>
            <p:spPr>
              <a:xfrm>
                <a:off x="1911143" y="4067695"/>
                <a:ext cx="129128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4387" fill="none" extrusionOk="0">
                    <a:moveTo>
                      <a:pt x="3760" y="4386"/>
                    </a:moveTo>
                    <a:lnTo>
                      <a:pt x="1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1"/>
              <p:cNvSpPr/>
              <p:nvPr/>
            </p:nvSpPr>
            <p:spPr>
              <a:xfrm>
                <a:off x="1896513" y="4232947"/>
                <a:ext cx="97292" cy="96434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08" fill="none" extrusionOk="0">
                    <a:moveTo>
                      <a:pt x="2833" y="0"/>
                    </a:moveTo>
                    <a:lnTo>
                      <a:pt x="0" y="2807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1"/>
              <p:cNvSpPr/>
              <p:nvPr/>
            </p:nvSpPr>
            <p:spPr>
              <a:xfrm>
                <a:off x="2040233" y="4204546"/>
                <a:ext cx="100761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4387" fill="none" extrusionOk="0">
                    <a:moveTo>
                      <a:pt x="2933" y="0"/>
                    </a:moveTo>
                    <a:lnTo>
                      <a:pt x="1" y="4386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1"/>
              <p:cNvSpPr/>
              <p:nvPr/>
            </p:nvSpPr>
            <p:spPr>
              <a:xfrm>
                <a:off x="2248549" y="4082325"/>
                <a:ext cx="56837" cy="117932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434" fill="none" extrusionOk="0">
                    <a:moveTo>
                      <a:pt x="1654" y="3434"/>
                    </a:moveTo>
                    <a:cubicBezTo>
                      <a:pt x="627" y="1980"/>
                      <a:pt x="0" y="827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1"/>
              <p:cNvSpPr/>
              <p:nvPr/>
            </p:nvSpPr>
            <p:spPr>
              <a:xfrm>
                <a:off x="2040233" y="4035826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4" y="1"/>
                    </a:moveTo>
                    <a:cubicBezTo>
                      <a:pt x="527" y="1"/>
                      <a:pt x="1" y="402"/>
                      <a:pt x="1" y="928"/>
                    </a:cubicBezTo>
                    <a:cubicBezTo>
                      <a:pt x="1" y="1555"/>
                      <a:pt x="527" y="1981"/>
                      <a:pt x="1054" y="1981"/>
                    </a:cubicBezTo>
                    <a:cubicBezTo>
                      <a:pt x="1580" y="1981"/>
                      <a:pt x="1981" y="1555"/>
                      <a:pt x="1981" y="928"/>
                    </a:cubicBezTo>
                    <a:cubicBezTo>
                      <a:pt x="1981" y="402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1"/>
              <p:cNvSpPr/>
              <p:nvPr/>
            </p:nvSpPr>
            <p:spPr>
              <a:xfrm>
                <a:off x="1874981" y="4035826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4" y="1"/>
                    </a:moveTo>
                    <a:cubicBezTo>
                      <a:pt x="527" y="1"/>
                      <a:pt x="1" y="402"/>
                      <a:pt x="1" y="928"/>
                    </a:cubicBezTo>
                    <a:cubicBezTo>
                      <a:pt x="1" y="1555"/>
                      <a:pt x="527" y="1981"/>
                      <a:pt x="1054" y="1981"/>
                    </a:cubicBezTo>
                    <a:cubicBezTo>
                      <a:pt x="1580" y="1981"/>
                      <a:pt x="2006" y="1555"/>
                      <a:pt x="2006" y="928"/>
                    </a:cubicBezTo>
                    <a:cubicBezTo>
                      <a:pt x="2006" y="402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1745891" y="4082325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3" y="0"/>
                    </a:moveTo>
                    <a:cubicBezTo>
                      <a:pt x="427" y="0"/>
                      <a:pt x="0" y="527"/>
                      <a:pt x="0" y="1053"/>
                    </a:cubicBezTo>
                    <a:cubicBezTo>
                      <a:pt x="0" y="1554"/>
                      <a:pt x="427" y="1980"/>
                      <a:pt x="1053" y="1980"/>
                    </a:cubicBezTo>
                    <a:cubicBezTo>
                      <a:pt x="1579" y="1980"/>
                      <a:pt x="2005" y="1554"/>
                      <a:pt x="2005" y="1053"/>
                    </a:cubicBezTo>
                    <a:cubicBezTo>
                      <a:pt x="2005" y="527"/>
                      <a:pt x="1579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1"/>
              <p:cNvSpPr/>
              <p:nvPr/>
            </p:nvSpPr>
            <p:spPr>
              <a:xfrm>
                <a:off x="1861210" y="42940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28" y="1"/>
                    </a:moveTo>
                    <a:cubicBezTo>
                      <a:pt x="527" y="1"/>
                      <a:pt x="1" y="402"/>
                      <a:pt x="1" y="1028"/>
                    </a:cubicBezTo>
                    <a:cubicBezTo>
                      <a:pt x="1" y="1555"/>
                      <a:pt x="527" y="1981"/>
                      <a:pt x="1028" y="1981"/>
                    </a:cubicBezTo>
                    <a:cubicBezTo>
                      <a:pt x="1555" y="1981"/>
                      <a:pt x="1981" y="1555"/>
                      <a:pt x="1981" y="1028"/>
                    </a:cubicBezTo>
                    <a:cubicBezTo>
                      <a:pt x="1981" y="402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1"/>
              <p:cNvSpPr/>
              <p:nvPr/>
            </p:nvSpPr>
            <p:spPr>
              <a:xfrm>
                <a:off x="2015301" y="43224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3" y="1"/>
                    </a:moveTo>
                    <a:cubicBezTo>
                      <a:pt x="526" y="1"/>
                      <a:pt x="0" y="427"/>
                      <a:pt x="0" y="953"/>
                    </a:cubicBezTo>
                    <a:cubicBezTo>
                      <a:pt x="0" y="1455"/>
                      <a:pt x="526" y="1981"/>
                      <a:pt x="1053" y="1981"/>
                    </a:cubicBezTo>
                    <a:cubicBezTo>
                      <a:pt x="1554" y="1981"/>
                      <a:pt x="1980" y="1455"/>
                      <a:pt x="1980" y="953"/>
                    </a:cubicBezTo>
                    <a:cubicBezTo>
                      <a:pt x="1980" y="427"/>
                      <a:pt x="155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1"/>
              <p:cNvSpPr/>
              <p:nvPr/>
            </p:nvSpPr>
            <p:spPr>
              <a:xfrm>
                <a:off x="1638299" y="4229513"/>
                <a:ext cx="100727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033" extrusionOk="0">
                    <a:moveTo>
                      <a:pt x="1479" y="0"/>
                    </a:moveTo>
                    <a:cubicBezTo>
                      <a:pt x="627" y="0"/>
                      <a:pt x="1" y="727"/>
                      <a:pt x="1" y="1554"/>
                    </a:cubicBezTo>
                    <a:cubicBezTo>
                      <a:pt x="1" y="2281"/>
                      <a:pt x="627" y="3033"/>
                      <a:pt x="1479" y="3033"/>
                    </a:cubicBezTo>
                    <a:cubicBezTo>
                      <a:pt x="2306" y="3033"/>
                      <a:pt x="2933" y="2281"/>
                      <a:pt x="2933" y="1554"/>
                    </a:cubicBezTo>
                    <a:cubicBezTo>
                      <a:pt x="2933" y="7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2215821" y="4039295"/>
                <a:ext cx="64598" cy="6113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0" extrusionOk="0">
                    <a:moveTo>
                      <a:pt x="953" y="0"/>
                    </a:moveTo>
                    <a:cubicBezTo>
                      <a:pt x="427" y="0"/>
                      <a:pt x="1" y="301"/>
                      <a:pt x="1" y="827"/>
                    </a:cubicBezTo>
                    <a:cubicBezTo>
                      <a:pt x="1" y="1354"/>
                      <a:pt x="427" y="1780"/>
                      <a:pt x="953" y="1780"/>
                    </a:cubicBezTo>
                    <a:cubicBezTo>
                      <a:pt x="1479" y="1780"/>
                      <a:pt x="1880" y="1354"/>
                      <a:pt x="1880" y="827"/>
                    </a:cubicBezTo>
                    <a:cubicBezTo>
                      <a:pt x="1880" y="301"/>
                      <a:pt x="1479" y="0"/>
                      <a:pt x="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3539587" y="4544528"/>
                <a:ext cx="150661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0" fill="none" extrusionOk="0">
                    <a:moveTo>
                      <a:pt x="0" y="0"/>
                    </a:moveTo>
                    <a:cubicBezTo>
                      <a:pt x="527" y="226"/>
                      <a:pt x="2406" y="1053"/>
                      <a:pt x="4386" y="1880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3" name="Google Shape;1923;p21"/>
          <p:cNvGrpSpPr/>
          <p:nvPr/>
        </p:nvGrpSpPr>
        <p:grpSpPr>
          <a:xfrm>
            <a:off x="1660734" y="0"/>
            <a:ext cx="673600" cy="881891"/>
            <a:chOff x="1409900" y="1089000"/>
            <a:chExt cx="673600" cy="881891"/>
          </a:xfrm>
        </p:grpSpPr>
        <p:sp>
          <p:nvSpPr>
            <p:cNvPr id="1924" name="Google Shape;1924;p21"/>
            <p:cNvSpPr/>
            <p:nvPr/>
          </p:nvSpPr>
          <p:spPr>
            <a:xfrm>
              <a:off x="1676300" y="1799525"/>
              <a:ext cx="151550" cy="101600"/>
            </a:xfrm>
            <a:custGeom>
              <a:avLst/>
              <a:gdLst/>
              <a:ahLst/>
              <a:cxnLst/>
              <a:rect l="l" t="t" r="r" b="b"/>
              <a:pathLst>
                <a:path w="6062" h="4064" extrusionOk="0">
                  <a:moveTo>
                    <a:pt x="4583" y="0"/>
                  </a:moveTo>
                  <a:cubicBezTo>
                    <a:pt x="4383" y="101"/>
                    <a:pt x="4182" y="101"/>
                    <a:pt x="3957" y="201"/>
                  </a:cubicBezTo>
                  <a:cubicBezTo>
                    <a:pt x="2503" y="627"/>
                    <a:pt x="1250" y="1028"/>
                    <a:pt x="97" y="1454"/>
                  </a:cubicBezTo>
                  <a:lnTo>
                    <a:pt x="97" y="1554"/>
                  </a:lnTo>
                  <a:cubicBezTo>
                    <a:pt x="97" y="1554"/>
                    <a:pt x="0" y="4063"/>
                    <a:pt x="2459" y="4063"/>
                  </a:cubicBezTo>
                  <a:cubicBezTo>
                    <a:pt x="2506" y="4063"/>
                    <a:pt x="2554" y="4063"/>
                    <a:pt x="2603" y="4061"/>
                  </a:cubicBezTo>
                  <a:cubicBezTo>
                    <a:pt x="5335" y="3960"/>
                    <a:pt x="6062" y="1354"/>
                    <a:pt x="4708" y="101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rgbClr val="BC8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687327" y="1816628"/>
              <a:ext cx="135375" cy="80850"/>
            </a:xfrm>
            <a:custGeom>
              <a:avLst/>
              <a:gdLst/>
              <a:ahLst/>
              <a:cxnLst/>
              <a:rect l="l" t="t" r="r" b="b"/>
              <a:pathLst>
                <a:path w="5415" h="3234" extrusionOk="0">
                  <a:moveTo>
                    <a:pt x="4888" y="1"/>
                  </a:moveTo>
                  <a:lnTo>
                    <a:pt x="4888" y="1"/>
                  </a:lnTo>
                  <a:cubicBezTo>
                    <a:pt x="3234" y="627"/>
                    <a:pt x="1554" y="1153"/>
                    <a:pt x="0" y="1780"/>
                  </a:cubicBezTo>
                  <a:cubicBezTo>
                    <a:pt x="201" y="2507"/>
                    <a:pt x="828" y="3234"/>
                    <a:pt x="2281" y="3234"/>
                  </a:cubicBezTo>
                  <a:cubicBezTo>
                    <a:pt x="4487" y="3133"/>
                    <a:pt x="5414" y="1354"/>
                    <a:pt x="4888" y="1"/>
                  </a:cubicBezTo>
                  <a:close/>
                </a:path>
              </a:pathLst>
            </a:custGeom>
            <a:solidFill>
              <a:srgbClr val="181D45"/>
            </a:solidFill>
            <a:ln w="9525" cap="flat" cmpd="sng">
              <a:solidFill>
                <a:srgbClr val="181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449227" y="1751716"/>
              <a:ext cx="626600" cy="219175"/>
            </a:xfrm>
            <a:custGeom>
              <a:avLst/>
              <a:gdLst/>
              <a:ahLst/>
              <a:cxnLst/>
              <a:rect l="l" t="t" r="r" b="b"/>
              <a:pathLst>
                <a:path w="25064" h="8767" extrusionOk="0">
                  <a:moveTo>
                    <a:pt x="24662" y="1"/>
                  </a:moveTo>
                  <a:cubicBezTo>
                    <a:pt x="21204" y="427"/>
                    <a:pt x="17770" y="1354"/>
                    <a:pt x="14412" y="2407"/>
                  </a:cubicBezTo>
                  <a:cubicBezTo>
                    <a:pt x="14938" y="3760"/>
                    <a:pt x="14011" y="5539"/>
                    <a:pt x="11805" y="5640"/>
                  </a:cubicBezTo>
                  <a:cubicBezTo>
                    <a:pt x="10352" y="5640"/>
                    <a:pt x="9725" y="4913"/>
                    <a:pt x="9524" y="4186"/>
                  </a:cubicBezTo>
                  <a:cubicBezTo>
                    <a:pt x="6392" y="5439"/>
                    <a:pt x="3259" y="6692"/>
                    <a:pt x="1" y="7845"/>
                  </a:cubicBezTo>
                  <a:cubicBezTo>
                    <a:pt x="971" y="8169"/>
                    <a:pt x="3077" y="8766"/>
                    <a:pt x="6301" y="8766"/>
                  </a:cubicBezTo>
                  <a:cubicBezTo>
                    <a:pt x="8324" y="8766"/>
                    <a:pt x="10786" y="8531"/>
                    <a:pt x="13685" y="7845"/>
                  </a:cubicBezTo>
                  <a:cubicBezTo>
                    <a:pt x="20903" y="6166"/>
                    <a:pt x="24437" y="953"/>
                    <a:pt x="25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430600" y="1757550"/>
              <a:ext cx="632225" cy="190500"/>
            </a:xfrm>
            <a:custGeom>
              <a:avLst/>
              <a:gdLst/>
              <a:ahLst/>
              <a:cxnLst/>
              <a:rect l="l" t="t" r="r" b="b"/>
              <a:pathLst>
                <a:path w="25289" h="7620" extrusionOk="0">
                  <a:moveTo>
                    <a:pt x="14536" y="1679"/>
                  </a:moveTo>
                  <a:lnTo>
                    <a:pt x="14411" y="1679"/>
                  </a:lnTo>
                  <a:cubicBezTo>
                    <a:pt x="14211" y="1780"/>
                    <a:pt x="14010" y="1780"/>
                    <a:pt x="13785" y="1880"/>
                  </a:cubicBezTo>
                  <a:cubicBezTo>
                    <a:pt x="12331" y="2306"/>
                    <a:pt x="11078" y="2707"/>
                    <a:pt x="9925" y="3133"/>
                  </a:cubicBezTo>
                  <a:cubicBezTo>
                    <a:pt x="3659" y="5439"/>
                    <a:pt x="326" y="7619"/>
                    <a:pt x="0" y="7619"/>
                  </a:cubicBezTo>
                  <a:lnTo>
                    <a:pt x="0" y="7619"/>
                  </a:lnTo>
                  <a:cubicBezTo>
                    <a:pt x="326" y="7619"/>
                    <a:pt x="3659" y="5439"/>
                    <a:pt x="9925" y="3133"/>
                  </a:cubicBezTo>
                  <a:lnTo>
                    <a:pt x="9925" y="3133"/>
                  </a:lnTo>
                  <a:cubicBezTo>
                    <a:pt x="11078" y="2707"/>
                    <a:pt x="12331" y="2306"/>
                    <a:pt x="13785" y="1880"/>
                  </a:cubicBezTo>
                  <a:cubicBezTo>
                    <a:pt x="14010" y="1780"/>
                    <a:pt x="14211" y="1780"/>
                    <a:pt x="14411" y="1679"/>
                  </a:cubicBezTo>
                  <a:lnTo>
                    <a:pt x="14536" y="1780"/>
                  </a:lnTo>
                  <a:cubicBezTo>
                    <a:pt x="14737" y="1980"/>
                    <a:pt x="14937" y="2306"/>
                    <a:pt x="15038" y="2507"/>
                  </a:cubicBezTo>
                  <a:lnTo>
                    <a:pt x="15038" y="2507"/>
                  </a:lnTo>
                  <a:cubicBezTo>
                    <a:pt x="14937" y="2306"/>
                    <a:pt x="14737" y="1980"/>
                    <a:pt x="14536" y="1780"/>
                  </a:cubicBezTo>
                  <a:lnTo>
                    <a:pt x="14411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637" y="1679"/>
                  </a:moveTo>
                  <a:lnTo>
                    <a:pt x="14536" y="1679"/>
                  </a:lnTo>
                  <a:lnTo>
                    <a:pt x="14637" y="16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737" y="1579"/>
                  </a:moveTo>
                  <a:lnTo>
                    <a:pt x="14637" y="1579"/>
                  </a:lnTo>
                  <a:lnTo>
                    <a:pt x="14737" y="1579"/>
                  </a:lnTo>
                  <a:close/>
                  <a:moveTo>
                    <a:pt x="25288" y="101"/>
                  </a:moveTo>
                  <a:cubicBezTo>
                    <a:pt x="23810" y="101"/>
                    <a:pt x="20276" y="0"/>
                    <a:pt x="14737" y="1579"/>
                  </a:cubicBezTo>
                  <a:cubicBezTo>
                    <a:pt x="20276" y="0"/>
                    <a:pt x="23810" y="101"/>
                    <a:pt x="25288" y="101"/>
                  </a:cubicBezTo>
                  <a:close/>
                </a:path>
              </a:pathLst>
            </a:custGeom>
            <a:solidFill>
              <a:srgbClr val="19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1681677" y="1795953"/>
              <a:ext cx="127850" cy="65200"/>
            </a:xfrm>
            <a:custGeom>
              <a:avLst/>
              <a:gdLst/>
              <a:ahLst/>
              <a:cxnLst/>
              <a:rect l="l" t="t" r="r" b="b"/>
              <a:pathLst>
                <a:path w="5114" h="2608" extrusionOk="0">
                  <a:moveTo>
                    <a:pt x="4487" y="0"/>
                  </a:moveTo>
                  <a:cubicBezTo>
                    <a:pt x="4287" y="101"/>
                    <a:pt x="4086" y="101"/>
                    <a:pt x="3861" y="201"/>
                  </a:cubicBezTo>
                  <a:cubicBezTo>
                    <a:pt x="2407" y="627"/>
                    <a:pt x="1154" y="1028"/>
                    <a:pt x="1" y="1454"/>
                  </a:cubicBezTo>
                  <a:lnTo>
                    <a:pt x="1" y="1554"/>
                  </a:lnTo>
                  <a:cubicBezTo>
                    <a:pt x="1" y="1554"/>
                    <a:pt x="1" y="2081"/>
                    <a:pt x="226" y="2607"/>
                  </a:cubicBezTo>
                  <a:cubicBezTo>
                    <a:pt x="1780" y="1980"/>
                    <a:pt x="3460" y="1454"/>
                    <a:pt x="5114" y="828"/>
                  </a:cubicBezTo>
                  <a:cubicBezTo>
                    <a:pt x="5013" y="627"/>
                    <a:pt x="4813" y="301"/>
                    <a:pt x="4612" y="10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1409900" y="1409750"/>
              <a:ext cx="673600" cy="538300"/>
            </a:xfrm>
            <a:custGeom>
              <a:avLst/>
              <a:gdLst/>
              <a:ahLst/>
              <a:cxnLst/>
              <a:rect l="l" t="t" r="r" b="b"/>
              <a:pathLst>
                <a:path w="26944" h="21532" extrusionOk="0">
                  <a:moveTo>
                    <a:pt x="12362" y="0"/>
                  </a:moveTo>
                  <a:cubicBezTo>
                    <a:pt x="11383" y="0"/>
                    <a:pt x="10300" y="169"/>
                    <a:pt x="9099" y="554"/>
                  </a:cubicBezTo>
                  <a:cubicBezTo>
                    <a:pt x="4713" y="1907"/>
                    <a:pt x="3134" y="6719"/>
                    <a:pt x="2933" y="10880"/>
                  </a:cubicBezTo>
                  <a:cubicBezTo>
                    <a:pt x="2608" y="14965"/>
                    <a:pt x="1" y="21431"/>
                    <a:pt x="828" y="21531"/>
                  </a:cubicBezTo>
                  <a:cubicBezTo>
                    <a:pt x="1154" y="21531"/>
                    <a:pt x="4487" y="19351"/>
                    <a:pt x="10753" y="17045"/>
                  </a:cubicBezTo>
                  <a:cubicBezTo>
                    <a:pt x="11906" y="16619"/>
                    <a:pt x="13159" y="16218"/>
                    <a:pt x="14613" y="15792"/>
                  </a:cubicBezTo>
                  <a:cubicBezTo>
                    <a:pt x="14838" y="15692"/>
                    <a:pt x="15039" y="15692"/>
                    <a:pt x="15239" y="15591"/>
                  </a:cubicBezTo>
                  <a:cubicBezTo>
                    <a:pt x="20081" y="14167"/>
                    <a:pt x="23412" y="13995"/>
                    <a:pt x="25233" y="13995"/>
                  </a:cubicBezTo>
                  <a:cubicBezTo>
                    <a:pt x="25816" y="13995"/>
                    <a:pt x="26244" y="14013"/>
                    <a:pt x="26517" y="14013"/>
                  </a:cubicBezTo>
                  <a:cubicBezTo>
                    <a:pt x="26843" y="13912"/>
                    <a:pt x="26943" y="13912"/>
                    <a:pt x="26943" y="13812"/>
                  </a:cubicBezTo>
                  <a:cubicBezTo>
                    <a:pt x="26943" y="13386"/>
                    <a:pt x="22883" y="9952"/>
                    <a:pt x="21304" y="7346"/>
                  </a:cubicBezTo>
                  <a:cubicBezTo>
                    <a:pt x="19989" y="5118"/>
                    <a:pt x="17758" y="0"/>
                    <a:pt x="12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1626700" y="1089000"/>
              <a:ext cx="31350" cy="334600"/>
            </a:xfrm>
            <a:custGeom>
              <a:avLst/>
              <a:gdLst/>
              <a:ahLst/>
              <a:cxnLst/>
              <a:rect l="l" t="t" r="r" b="b"/>
              <a:pathLst>
                <a:path w="1254" h="13384" extrusionOk="0">
                  <a:moveTo>
                    <a:pt x="1053" y="0"/>
                  </a:moveTo>
                  <a:cubicBezTo>
                    <a:pt x="928" y="0"/>
                    <a:pt x="728" y="0"/>
                    <a:pt x="728" y="126"/>
                  </a:cubicBezTo>
                  <a:cubicBezTo>
                    <a:pt x="728" y="126"/>
                    <a:pt x="627" y="326"/>
                    <a:pt x="527" y="627"/>
                  </a:cubicBezTo>
                  <a:cubicBezTo>
                    <a:pt x="527" y="852"/>
                    <a:pt x="427" y="1053"/>
                    <a:pt x="301" y="1379"/>
                  </a:cubicBezTo>
                  <a:cubicBezTo>
                    <a:pt x="301" y="1579"/>
                    <a:pt x="201" y="1880"/>
                    <a:pt x="201" y="2206"/>
                  </a:cubicBezTo>
                  <a:cubicBezTo>
                    <a:pt x="101" y="2507"/>
                    <a:pt x="101" y="2832"/>
                    <a:pt x="101" y="3133"/>
                  </a:cubicBezTo>
                  <a:lnTo>
                    <a:pt x="101" y="4286"/>
                  </a:lnTo>
                  <a:cubicBezTo>
                    <a:pt x="1" y="4712"/>
                    <a:pt x="1" y="5138"/>
                    <a:pt x="1" y="5439"/>
                  </a:cubicBezTo>
                  <a:lnTo>
                    <a:pt x="1" y="6692"/>
                  </a:lnTo>
                  <a:cubicBezTo>
                    <a:pt x="1" y="7519"/>
                    <a:pt x="1" y="8371"/>
                    <a:pt x="101" y="9198"/>
                  </a:cubicBezTo>
                  <a:cubicBezTo>
                    <a:pt x="101" y="9925"/>
                    <a:pt x="101" y="10652"/>
                    <a:pt x="201" y="11279"/>
                  </a:cubicBezTo>
                  <a:cubicBezTo>
                    <a:pt x="301" y="11905"/>
                    <a:pt x="527" y="12431"/>
                    <a:pt x="627" y="12757"/>
                  </a:cubicBezTo>
                  <a:cubicBezTo>
                    <a:pt x="728" y="13058"/>
                    <a:pt x="828" y="13284"/>
                    <a:pt x="828" y="13284"/>
                  </a:cubicBezTo>
                  <a:cubicBezTo>
                    <a:pt x="828" y="13384"/>
                    <a:pt x="928" y="13384"/>
                    <a:pt x="1053" y="13384"/>
                  </a:cubicBezTo>
                  <a:cubicBezTo>
                    <a:pt x="1154" y="13384"/>
                    <a:pt x="1254" y="13284"/>
                    <a:pt x="1254" y="13158"/>
                  </a:cubicBezTo>
                  <a:lnTo>
                    <a:pt x="1254" y="12657"/>
                  </a:lnTo>
                  <a:cubicBezTo>
                    <a:pt x="1154" y="12231"/>
                    <a:pt x="1154" y="11805"/>
                    <a:pt x="1053" y="11178"/>
                  </a:cubicBezTo>
                  <a:cubicBezTo>
                    <a:pt x="1053" y="10552"/>
                    <a:pt x="828" y="9825"/>
                    <a:pt x="728" y="9098"/>
                  </a:cubicBezTo>
                  <a:cubicBezTo>
                    <a:pt x="728" y="8371"/>
                    <a:pt x="627" y="7519"/>
                    <a:pt x="627" y="6692"/>
                  </a:cubicBezTo>
                  <a:cubicBezTo>
                    <a:pt x="527" y="6266"/>
                    <a:pt x="527" y="5865"/>
                    <a:pt x="527" y="5439"/>
                  </a:cubicBezTo>
                  <a:lnTo>
                    <a:pt x="527" y="4286"/>
                  </a:lnTo>
                  <a:cubicBezTo>
                    <a:pt x="527" y="3985"/>
                    <a:pt x="627" y="3559"/>
                    <a:pt x="627" y="3258"/>
                  </a:cubicBezTo>
                  <a:cubicBezTo>
                    <a:pt x="728" y="2933"/>
                    <a:pt x="828" y="2507"/>
                    <a:pt x="828" y="2306"/>
                  </a:cubicBezTo>
                  <a:cubicBezTo>
                    <a:pt x="828" y="2005"/>
                    <a:pt x="928" y="1679"/>
                    <a:pt x="928" y="1479"/>
                  </a:cubicBezTo>
                  <a:cubicBezTo>
                    <a:pt x="928" y="1153"/>
                    <a:pt x="1053" y="953"/>
                    <a:pt x="1053" y="852"/>
                  </a:cubicBezTo>
                  <a:cubicBezTo>
                    <a:pt x="1154" y="426"/>
                    <a:pt x="1154" y="226"/>
                    <a:pt x="1154" y="226"/>
                  </a:cubicBezTo>
                  <a:cubicBezTo>
                    <a:pt x="1154" y="126"/>
                    <a:pt x="1053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1621700" y="1556425"/>
              <a:ext cx="166675" cy="165850"/>
            </a:xfrm>
            <a:custGeom>
              <a:avLst/>
              <a:gdLst/>
              <a:ahLst/>
              <a:cxnLst/>
              <a:rect l="l" t="t" r="r" b="b"/>
              <a:pathLst>
                <a:path w="6667" h="6634" extrusionOk="0">
                  <a:moveTo>
                    <a:pt x="3093" y="1967"/>
                  </a:moveTo>
                  <a:cubicBezTo>
                    <a:pt x="3369" y="2260"/>
                    <a:pt x="3543" y="2536"/>
                    <a:pt x="3634" y="2832"/>
                  </a:cubicBezTo>
                  <a:lnTo>
                    <a:pt x="3634" y="3033"/>
                  </a:lnTo>
                  <a:cubicBezTo>
                    <a:pt x="3634" y="3133"/>
                    <a:pt x="3634" y="3133"/>
                    <a:pt x="3534" y="3233"/>
                  </a:cubicBezTo>
                  <a:lnTo>
                    <a:pt x="3334" y="3233"/>
                  </a:lnTo>
                  <a:cubicBezTo>
                    <a:pt x="3334" y="3233"/>
                    <a:pt x="3233" y="3133"/>
                    <a:pt x="3133" y="2832"/>
                  </a:cubicBezTo>
                  <a:cubicBezTo>
                    <a:pt x="3133" y="2640"/>
                    <a:pt x="3042" y="2321"/>
                    <a:pt x="3093" y="1967"/>
                  </a:cubicBezTo>
                  <a:close/>
                  <a:moveTo>
                    <a:pt x="4587" y="426"/>
                  </a:moveTo>
                  <a:cubicBezTo>
                    <a:pt x="4687" y="426"/>
                    <a:pt x="4887" y="526"/>
                    <a:pt x="5013" y="526"/>
                  </a:cubicBezTo>
                  <a:cubicBezTo>
                    <a:pt x="5213" y="627"/>
                    <a:pt x="5314" y="627"/>
                    <a:pt x="5414" y="727"/>
                  </a:cubicBezTo>
                  <a:cubicBezTo>
                    <a:pt x="5840" y="1053"/>
                    <a:pt x="5940" y="1679"/>
                    <a:pt x="5940" y="2406"/>
                  </a:cubicBezTo>
                  <a:cubicBezTo>
                    <a:pt x="5940" y="3033"/>
                    <a:pt x="5740" y="3760"/>
                    <a:pt x="5514" y="4386"/>
                  </a:cubicBezTo>
                  <a:cubicBezTo>
                    <a:pt x="5213" y="5013"/>
                    <a:pt x="4787" y="5639"/>
                    <a:pt x="4261" y="5865"/>
                  </a:cubicBezTo>
                  <a:cubicBezTo>
                    <a:pt x="4156" y="5907"/>
                    <a:pt x="4040" y="5926"/>
                    <a:pt x="3917" y="5926"/>
                  </a:cubicBezTo>
                  <a:cubicBezTo>
                    <a:pt x="3450" y="5926"/>
                    <a:pt x="2877" y="5656"/>
                    <a:pt x="2381" y="5338"/>
                  </a:cubicBezTo>
                  <a:cubicBezTo>
                    <a:pt x="1880" y="4912"/>
                    <a:pt x="1354" y="4386"/>
                    <a:pt x="1028" y="3760"/>
                  </a:cubicBezTo>
                  <a:cubicBezTo>
                    <a:pt x="727" y="3233"/>
                    <a:pt x="627" y="2607"/>
                    <a:pt x="727" y="2105"/>
                  </a:cubicBezTo>
                  <a:lnTo>
                    <a:pt x="827" y="2105"/>
                  </a:lnTo>
                  <a:lnTo>
                    <a:pt x="827" y="1980"/>
                  </a:lnTo>
                  <a:lnTo>
                    <a:pt x="928" y="1880"/>
                  </a:lnTo>
                  <a:lnTo>
                    <a:pt x="928" y="1780"/>
                  </a:lnTo>
                  <a:cubicBezTo>
                    <a:pt x="1028" y="1679"/>
                    <a:pt x="1128" y="1579"/>
                    <a:pt x="1253" y="1479"/>
                  </a:cubicBezTo>
                  <a:cubicBezTo>
                    <a:pt x="1454" y="1354"/>
                    <a:pt x="1654" y="1354"/>
                    <a:pt x="1880" y="1354"/>
                  </a:cubicBezTo>
                  <a:cubicBezTo>
                    <a:pt x="2124" y="1354"/>
                    <a:pt x="2414" y="1437"/>
                    <a:pt x="2649" y="1570"/>
                  </a:cubicBezTo>
                  <a:lnTo>
                    <a:pt x="2649" y="1570"/>
                  </a:lnTo>
                  <a:cubicBezTo>
                    <a:pt x="2635" y="1606"/>
                    <a:pt x="2621" y="1643"/>
                    <a:pt x="2607" y="1679"/>
                  </a:cubicBezTo>
                  <a:cubicBezTo>
                    <a:pt x="2506" y="2206"/>
                    <a:pt x="2506" y="2607"/>
                    <a:pt x="2607" y="2932"/>
                  </a:cubicBezTo>
                  <a:cubicBezTo>
                    <a:pt x="2607" y="3359"/>
                    <a:pt x="2807" y="3659"/>
                    <a:pt x="3133" y="3860"/>
                  </a:cubicBezTo>
                  <a:cubicBezTo>
                    <a:pt x="3233" y="3902"/>
                    <a:pt x="3322" y="3915"/>
                    <a:pt x="3397" y="3915"/>
                  </a:cubicBezTo>
                  <a:cubicBezTo>
                    <a:pt x="3545" y="3915"/>
                    <a:pt x="3634" y="3860"/>
                    <a:pt x="3634" y="3860"/>
                  </a:cubicBezTo>
                  <a:lnTo>
                    <a:pt x="3760" y="3860"/>
                  </a:lnTo>
                  <a:cubicBezTo>
                    <a:pt x="3760" y="3760"/>
                    <a:pt x="3860" y="3760"/>
                    <a:pt x="3960" y="3659"/>
                  </a:cubicBezTo>
                  <a:cubicBezTo>
                    <a:pt x="4060" y="3559"/>
                    <a:pt x="4161" y="3459"/>
                    <a:pt x="4261" y="3233"/>
                  </a:cubicBezTo>
                  <a:cubicBezTo>
                    <a:pt x="4261" y="3033"/>
                    <a:pt x="4261" y="2832"/>
                    <a:pt x="4161" y="2607"/>
                  </a:cubicBezTo>
                  <a:cubicBezTo>
                    <a:pt x="4060" y="2206"/>
                    <a:pt x="3860" y="1880"/>
                    <a:pt x="3434" y="1479"/>
                  </a:cubicBezTo>
                  <a:cubicBezTo>
                    <a:pt x="3390" y="1431"/>
                    <a:pt x="3341" y="1381"/>
                    <a:pt x="3287" y="1330"/>
                  </a:cubicBezTo>
                  <a:lnTo>
                    <a:pt x="3287" y="1330"/>
                  </a:lnTo>
                  <a:cubicBezTo>
                    <a:pt x="3408" y="1074"/>
                    <a:pt x="3588" y="835"/>
                    <a:pt x="3860" y="627"/>
                  </a:cubicBezTo>
                  <a:cubicBezTo>
                    <a:pt x="4060" y="526"/>
                    <a:pt x="4261" y="426"/>
                    <a:pt x="4587" y="426"/>
                  </a:cubicBezTo>
                  <a:close/>
                  <a:moveTo>
                    <a:pt x="4587" y="0"/>
                  </a:moveTo>
                  <a:cubicBezTo>
                    <a:pt x="4261" y="0"/>
                    <a:pt x="3960" y="0"/>
                    <a:pt x="3634" y="226"/>
                  </a:cubicBezTo>
                  <a:cubicBezTo>
                    <a:pt x="3274" y="456"/>
                    <a:pt x="3054" y="728"/>
                    <a:pt x="2895" y="1018"/>
                  </a:cubicBezTo>
                  <a:lnTo>
                    <a:pt x="2895" y="1018"/>
                  </a:lnTo>
                  <a:cubicBezTo>
                    <a:pt x="2620" y="836"/>
                    <a:pt x="2281" y="682"/>
                    <a:pt x="1880" y="627"/>
                  </a:cubicBezTo>
                  <a:cubicBezTo>
                    <a:pt x="1554" y="627"/>
                    <a:pt x="1128" y="727"/>
                    <a:pt x="827" y="953"/>
                  </a:cubicBezTo>
                  <a:cubicBezTo>
                    <a:pt x="727" y="1053"/>
                    <a:pt x="501" y="1253"/>
                    <a:pt x="401" y="1354"/>
                  </a:cubicBezTo>
                  <a:lnTo>
                    <a:pt x="301" y="1479"/>
                  </a:lnTo>
                  <a:lnTo>
                    <a:pt x="301" y="1579"/>
                  </a:lnTo>
                  <a:lnTo>
                    <a:pt x="201" y="1679"/>
                  </a:lnTo>
                  <a:lnTo>
                    <a:pt x="100" y="1880"/>
                  </a:lnTo>
                  <a:cubicBezTo>
                    <a:pt x="0" y="2206"/>
                    <a:pt x="0" y="2607"/>
                    <a:pt x="0" y="3033"/>
                  </a:cubicBezTo>
                  <a:cubicBezTo>
                    <a:pt x="100" y="3459"/>
                    <a:pt x="301" y="3760"/>
                    <a:pt x="501" y="4186"/>
                  </a:cubicBezTo>
                  <a:cubicBezTo>
                    <a:pt x="827" y="4812"/>
                    <a:pt x="1454" y="5338"/>
                    <a:pt x="2080" y="5865"/>
                  </a:cubicBezTo>
                  <a:cubicBezTo>
                    <a:pt x="2381" y="6166"/>
                    <a:pt x="2707" y="6366"/>
                    <a:pt x="3133" y="6491"/>
                  </a:cubicBezTo>
                  <a:cubicBezTo>
                    <a:pt x="3417" y="6562"/>
                    <a:pt x="3763" y="6633"/>
                    <a:pt x="4092" y="6633"/>
                  </a:cubicBezTo>
                  <a:cubicBezTo>
                    <a:pt x="4228" y="6633"/>
                    <a:pt x="4362" y="6621"/>
                    <a:pt x="4486" y="6592"/>
                  </a:cubicBezTo>
                  <a:cubicBezTo>
                    <a:pt x="4687" y="6491"/>
                    <a:pt x="4687" y="6491"/>
                    <a:pt x="4787" y="6491"/>
                  </a:cubicBezTo>
                  <a:cubicBezTo>
                    <a:pt x="4887" y="6366"/>
                    <a:pt x="5013" y="6366"/>
                    <a:pt x="5113" y="6266"/>
                  </a:cubicBezTo>
                  <a:cubicBezTo>
                    <a:pt x="5314" y="6166"/>
                    <a:pt x="5514" y="5965"/>
                    <a:pt x="5639" y="5739"/>
                  </a:cubicBezTo>
                  <a:cubicBezTo>
                    <a:pt x="5840" y="5439"/>
                    <a:pt x="6040" y="5113"/>
                    <a:pt x="6266" y="4712"/>
                  </a:cubicBezTo>
                  <a:cubicBezTo>
                    <a:pt x="6567" y="3985"/>
                    <a:pt x="6667" y="3133"/>
                    <a:pt x="6567" y="2406"/>
                  </a:cubicBezTo>
                  <a:cubicBezTo>
                    <a:pt x="6567" y="1980"/>
                    <a:pt x="6466" y="1579"/>
                    <a:pt x="6366" y="1253"/>
                  </a:cubicBezTo>
                  <a:cubicBezTo>
                    <a:pt x="6266" y="852"/>
                    <a:pt x="6040" y="526"/>
                    <a:pt x="5639" y="326"/>
                  </a:cubicBezTo>
                  <a:cubicBezTo>
                    <a:pt x="5514" y="226"/>
                    <a:pt x="5314" y="100"/>
                    <a:pt x="5113" y="100"/>
                  </a:cubicBezTo>
                  <a:cubicBezTo>
                    <a:pt x="5013" y="0"/>
                    <a:pt x="4787" y="0"/>
                    <a:pt x="4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550900" y="1647500"/>
              <a:ext cx="31350" cy="93225"/>
            </a:xfrm>
            <a:custGeom>
              <a:avLst/>
              <a:gdLst/>
              <a:ahLst/>
              <a:cxnLst/>
              <a:rect l="l" t="t" r="r" b="b"/>
              <a:pathLst>
                <a:path w="1254" h="3729" extrusionOk="0">
                  <a:moveTo>
                    <a:pt x="201" y="1"/>
                  </a:moveTo>
                  <a:cubicBezTo>
                    <a:pt x="109" y="1"/>
                    <a:pt x="0" y="59"/>
                    <a:pt x="0" y="117"/>
                  </a:cubicBezTo>
                  <a:cubicBezTo>
                    <a:pt x="100" y="1269"/>
                    <a:pt x="326" y="2523"/>
                    <a:pt x="727" y="3575"/>
                  </a:cubicBezTo>
                  <a:cubicBezTo>
                    <a:pt x="764" y="3686"/>
                    <a:pt x="845" y="3729"/>
                    <a:pt x="932" y="3729"/>
                  </a:cubicBezTo>
                  <a:cubicBezTo>
                    <a:pt x="1083" y="3729"/>
                    <a:pt x="1253" y="3602"/>
                    <a:pt x="1253" y="3475"/>
                  </a:cubicBezTo>
                  <a:cubicBezTo>
                    <a:pt x="952" y="2322"/>
                    <a:pt x="627" y="1169"/>
                    <a:pt x="326" y="117"/>
                  </a:cubicBezTo>
                  <a:cubicBezTo>
                    <a:pt x="326" y="32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530875" y="1654125"/>
              <a:ext cx="73825" cy="75600"/>
            </a:xfrm>
            <a:custGeom>
              <a:avLst/>
              <a:gdLst/>
              <a:ahLst/>
              <a:cxnLst/>
              <a:rect l="l" t="t" r="r" b="b"/>
              <a:pathLst>
                <a:path w="2953" h="3024" extrusionOk="0">
                  <a:moveTo>
                    <a:pt x="2551" y="1"/>
                  </a:moveTo>
                  <a:cubicBezTo>
                    <a:pt x="2489" y="1"/>
                    <a:pt x="2428" y="23"/>
                    <a:pt x="2380" y="77"/>
                  </a:cubicBezTo>
                  <a:cubicBezTo>
                    <a:pt x="1528" y="904"/>
                    <a:pt x="601" y="1831"/>
                    <a:pt x="74" y="2784"/>
                  </a:cubicBezTo>
                  <a:cubicBezTo>
                    <a:pt x="1" y="2931"/>
                    <a:pt x="142" y="3024"/>
                    <a:pt x="263" y="3024"/>
                  </a:cubicBezTo>
                  <a:cubicBezTo>
                    <a:pt x="307" y="3024"/>
                    <a:pt x="348" y="3011"/>
                    <a:pt x="375" y="2984"/>
                  </a:cubicBezTo>
                  <a:cubicBezTo>
                    <a:pt x="1127" y="2057"/>
                    <a:pt x="1954" y="1205"/>
                    <a:pt x="2781" y="378"/>
                  </a:cubicBezTo>
                  <a:cubicBezTo>
                    <a:pt x="2953" y="225"/>
                    <a:pt x="2747" y="1"/>
                    <a:pt x="2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517050" y="1668575"/>
              <a:ext cx="94025" cy="42500"/>
            </a:xfrm>
            <a:custGeom>
              <a:avLst/>
              <a:gdLst/>
              <a:ahLst/>
              <a:cxnLst/>
              <a:rect l="l" t="t" r="r" b="b"/>
              <a:pathLst>
                <a:path w="3761" h="1700" extrusionOk="0">
                  <a:moveTo>
                    <a:pt x="301" y="0"/>
                  </a:moveTo>
                  <a:cubicBezTo>
                    <a:pt x="101" y="0"/>
                    <a:pt x="1" y="226"/>
                    <a:pt x="101" y="326"/>
                  </a:cubicBezTo>
                  <a:cubicBezTo>
                    <a:pt x="728" y="527"/>
                    <a:pt x="1254" y="953"/>
                    <a:pt x="1880" y="1253"/>
                  </a:cubicBezTo>
                  <a:cubicBezTo>
                    <a:pt x="2249" y="1448"/>
                    <a:pt x="2841" y="1699"/>
                    <a:pt x="3335" y="1699"/>
                  </a:cubicBezTo>
                  <a:cubicBezTo>
                    <a:pt x="3413" y="1699"/>
                    <a:pt x="3488" y="1693"/>
                    <a:pt x="3560" y="1680"/>
                  </a:cubicBezTo>
                  <a:cubicBezTo>
                    <a:pt x="3760" y="1680"/>
                    <a:pt x="3760" y="1479"/>
                    <a:pt x="3660" y="1379"/>
                  </a:cubicBezTo>
                  <a:cubicBezTo>
                    <a:pt x="3234" y="1053"/>
                    <a:pt x="2607" y="953"/>
                    <a:pt x="2081" y="752"/>
                  </a:cubicBezTo>
                  <a:cubicBezTo>
                    <a:pt x="1555" y="527"/>
                    <a:pt x="928" y="226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841000" y="1559950"/>
              <a:ext cx="32975" cy="93350"/>
            </a:xfrm>
            <a:custGeom>
              <a:avLst/>
              <a:gdLst/>
              <a:ahLst/>
              <a:cxnLst/>
              <a:rect l="l" t="t" r="r" b="b"/>
              <a:pathLst>
                <a:path w="1319" h="3734" extrusionOk="0">
                  <a:moveTo>
                    <a:pt x="141" y="1"/>
                  </a:moveTo>
                  <a:cubicBezTo>
                    <a:pt x="66" y="1"/>
                    <a:pt x="0" y="56"/>
                    <a:pt x="0" y="185"/>
                  </a:cubicBezTo>
                  <a:cubicBezTo>
                    <a:pt x="100" y="1338"/>
                    <a:pt x="301" y="2466"/>
                    <a:pt x="827" y="3619"/>
                  </a:cubicBezTo>
                  <a:cubicBezTo>
                    <a:pt x="863" y="3698"/>
                    <a:pt x="938" y="3734"/>
                    <a:pt x="1017" y="3734"/>
                  </a:cubicBezTo>
                  <a:cubicBezTo>
                    <a:pt x="1162" y="3734"/>
                    <a:pt x="1318" y="3613"/>
                    <a:pt x="1253" y="3418"/>
                  </a:cubicBezTo>
                  <a:cubicBezTo>
                    <a:pt x="928" y="2265"/>
                    <a:pt x="627" y="1213"/>
                    <a:pt x="301" y="85"/>
                  </a:cubicBezTo>
                  <a:cubicBezTo>
                    <a:pt x="258" y="31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825325" y="1565425"/>
              <a:ext cx="66525" cy="77100"/>
            </a:xfrm>
            <a:custGeom>
              <a:avLst/>
              <a:gdLst/>
              <a:ahLst/>
              <a:cxnLst/>
              <a:rect l="l" t="t" r="r" b="b"/>
              <a:pathLst>
                <a:path w="2661" h="3084" extrusionOk="0">
                  <a:moveTo>
                    <a:pt x="2333" y="0"/>
                  </a:moveTo>
                  <a:cubicBezTo>
                    <a:pt x="2281" y="0"/>
                    <a:pt x="2228" y="20"/>
                    <a:pt x="2181" y="66"/>
                  </a:cubicBezTo>
                  <a:cubicBezTo>
                    <a:pt x="1354" y="893"/>
                    <a:pt x="502" y="1846"/>
                    <a:pt x="1" y="2873"/>
                  </a:cubicBezTo>
                  <a:cubicBezTo>
                    <a:pt x="1" y="2960"/>
                    <a:pt x="97" y="3084"/>
                    <a:pt x="190" y="3084"/>
                  </a:cubicBezTo>
                  <a:cubicBezTo>
                    <a:pt x="231" y="3084"/>
                    <a:pt x="271" y="3060"/>
                    <a:pt x="301" y="2999"/>
                  </a:cubicBezTo>
                  <a:cubicBezTo>
                    <a:pt x="1028" y="2146"/>
                    <a:pt x="1755" y="1219"/>
                    <a:pt x="2507" y="367"/>
                  </a:cubicBezTo>
                  <a:cubicBezTo>
                    <a:pt x="2661" y="213"/>
                    <a:pt x="2505" y="0"/>
                    <a:pt x="2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809675" y="1582725"/>
              <a:ext cx="90875" cy="40475"/>
            </a:xfrm>
            <a:custGeom>
              <a:avLst/>
              <a:gdLst/>
              <a:ahLst/>
              <a:cxnLst/>
              <a:rect l="l" t="t" r="r" b="b"/>
              <a:pathLst>
                <a:path w="3635" h="1619" extrusionOk="0">
                  <a:moveTo>
                    <a:pt x="201" y="1"/>
                  </a:moveTo>
                  <a:cubicBezTo>
                    <a:pt x="100" y="1"/>
                    <a:pt x="0" y="201"/>
                    <a:pt x="100" y="302"/>
                  </a:cubicBezTo>
                  <a:cubicBezTo>
                    <a:pt x="727" y="527"/>
                    <a:pt x="1253" y="828"/>
                    <a:pt x="1754" y="1154"/>
                  </a:cubicBezTo>
                  <a:cubicBezTo>
                    <a:pt x="2175" y="1314"/>
                    <a:pt x="2661" y="1619"/>
                    <a:pt x="3107" y="1619"/>
                  </a:cubicBezTo>
                  <a:cubicBezTo>
                    <a:pt x="3219" y="1619"/>
                    <a:pt x="3328" y="1600"/>
                    <a:pt x="3434" y="1555"/>
                  </a:cubicBezTo>
                  <a:cubicBezTo>
                    <a:pt x="3634" y="1555"/>
                    <a:pt x="3634" y="1354"/>
                    <a:pt x="3534" y="1354"/>
                  </a:cubicBezTo>
                  <a:cubicBezTo>
                    <a:pt x="3133" y="1053"/>
                    <a:pt x="2506" y="928"/>
                    <a:pt x="2080" y="728"/>
                  </a:cubicBezTo>
                  <a:cubicBezTo>
                    <a:pt x="1454" y="427"/>
                    <a:pt x="827" y="20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543375" y="1351750"/>
              <a:ext cx="106550" cy="77975"/>
            </a:xfrm>
            <a:custGeom>
              <a:avLst/>
              <a:gdLst/>
              <a:ahLst/>
              <a:cxnLst/>
              <a:rect l="l" t="t" r="r" b="b"/>
              <a:pathLst>
                <a:path w="4262" h="3119" extrusionOk="0">
                  <a:moveTo>
                    <a:pt x="1253" y="668"/>
                  </a:moveTo>
                  <a:cubicBezTo>
                    <a:pt x="1454" y="668"/>
                    <a:pt x="1654" y="769"/>
                    <a:pt x="1880" y="894"/>
                  </a:cubicBezTo>
                  <a:cubicBezTo>
                    <a:pt x="2381" y="1094"/>
                    <a:pt x="2707" y="1395"/>
                    <a:pt x="3008" y="1721"/>
                  </a:cubicBezTo>
                  <a:cubicBezTo>
                    <a:pt x="3334" y="1921"/>
                    <a:pt x="3634" y="2147"/>
                    <a:pt x="3760" y="2347"/>
                  </a:cubicBezTo>
                  <a:cubicBezTo>
                    <a:pt x="3831" y="2418"/>
                    <a:pt x="3851" y="2489"/>
                    <a:pt x="3858" y="2489"/>
                  </a:cubicBezTo>
                  <a:cubicBezTo>
                    <a:pt x="3860" y="2489"/>
                    <a:pt x="3860" y="2477"/>
                    <a:pt x="3860" y="2448"/>
                  </a:cubicBezTo>
                  <a:lnTo>
                    <a:pt x="3860" y="2548"/>
                  </a:lnTo>
                  <a:lnTo>
                    <a:pt x="3634" y="2548"/>
                  </a:lnTo>
                  <a:cubicBezTo>
                    <a:pt x="3576" y="2577"/>
                    <a:pt x="3498" y="2590"/>
                    <a:pt x="3409" y="2590"/>
                  </a:cubicBezTo>
                  <a:cubicBezTo>
                    <a:pt x="3195" y="2590"/>
                    <a:pt x="2920" y="2519"/>
                    <a:pt x="2707" y="2448"/>
                  </a:cubicBezTo>
                  <a:cubicBezTo>
                    <a:pt x="2507" y="2347"/>
                    <a:pt x="2181" y="2347"/>
                    <a:pt x="1980" y="2247"/>
                  </a:cubicBezTo>
                  <a:cubicBezTo>
                    <a:pt x="1755" y="2247"/>
                    <a:pt x="1454" y="2147"/>
                    <a:pt x="1253" y="2022"/>
                  </a:cubicBezTo>
                  <a:cubicBezTo>
                    <a:pt x="1028" y="1921"/>
                    <a:pt x="827" y="1721"/>
                    <a:pt x="727" y="1520"/>
                  </a:cubicBezTo>
                  <a:cubicBezTo>
                    <a:pt x="627" y="1395"/>
                    <a:pt x="627" y="1295"/>
                    <a:pt x="627" y="1295"/>
                  </a:cubicBezTo>
                  <a:lnTo>
                    <a:pt x="627" y="1195"/>
                  </a:lnTo>
                  <a:lnTo>
                    <a:pt x="727" y="1094"/>
                  </a:lnTo>
                  <a:lnTo>
                    <a:pt x="727" y="994"/>
                  </a:lnTo>
                  <a:cubicBezTo>
                    <a:pt x="928" y="894"/>
                    <a:pt x="1028" y="769"/>
                    <a:pt x="1253" y="668"/>
                  </a:cubicBezTo>
                  <a:close/>
                  <a:moveTo>
                    <a:pt x="1479" y="0"/>
                  </a:moveTo>
                  <a:cubicBezTo>
                    <a:pt x="1369" y="0"/>
                    <a:pt x="1253" y="12"/>
                    <a:pt x="1128" y="42"/>
                  </a:cubicBezTo>
                  <a:cubicBezTo>
                    <a:pt x="727" y="42"/>
                    <a:pt x="401" y="368"/>
                    <a:pt x="201" y="668"/>
                  </a:cubicBezTo>
                  <a:lnTo>
                    <a:pt x="101" y="769"/>
                  </a:lnTo>
                  <a:lnTo>
                    <a:pt x="101" y="894"/>
                  </a:lnTo>
                  <a:lnTo>
                    <a:pt x="101" y="994"/>
                  </a:lnTo>
                  <a:cubicBezTo>
                    <a:pt x="101" y="994"/>
                    <a:pt x="0" y="1195"/>
                    <a:pt x="101" y="1295"/>
                  </a:cubicBezTo>
                  <a:cubicBezTo>
                    <a:pt x="101" y="1520"/>
                    <a:pt x="201" y="1721"/>
                    <a:pt x="301" y="1821"/>
                  </a:cubicBezTo>
                  <a:cubicBezTo>
                    <a:pt x="502" y="2147"/>
                    <a:pt x="827" y="2247"/>
                    <a:pt x="1028" y="2448"/>
                  </a:cubicBezTo>
                  <a:cubicBezTo>
                    <a:pt x="1554" y="2648"/>
                    <a:pt x="2081" y="2974"/>
                    <a:pt x="2507" y="3074"/>
                  </a:cubicBezTo>
                  <a:cubicBezTo>
                    <a:pt x="2674" y="3108"/>
                    <a:pt x="2832" y="3119"/>
                    <a:pt x="2982" y="3119"/>
                  </a:cubicBezTo>
                  <a:cubicBezTo>
                    <a:pt x="3281" y="3119"/>
                    <a:pt x="3543" y="3074"/>
                    <a:pt x="3760" y="3074"/>
                  </a:cubicBezTo>
                  <a:cubicBezTo>
                    <a:pt x="3860" y="2974"/>
                    <a:pt x="3960" y="2974"/>
                    <a:pt x="4061" y="2874"/>
                  </a:cubicBezTo>
                  <a:lnTo>
                    <a:pt x="4161" y="2774"/>
                  </a:lnTo>
                  <a:lnTo>
                    <a:pt x="4161" y="2648"/>
                  </a:lnTo>
                  <a:lnTo>
                    <a:pt x="4261" y="2648"/>
                  </a:lnTo>
                  <a:lnTo>
                    <a:pt x="4261" y="2548"/>
                  </a:lnTo>
                  <a:cubicBezTo>
                    <a:pt x="4261" y="2347"/>
                    <a:pt x="4261" y="2247"/>
                    <a:pt x="4161" y="2147"/>
                  </a:cubicBezTo>
                  <a:cubicBezTo>
                    <a:pt x="4061" y="1821"/>
                    <a:pt x="3960" y="1395"/>
                    <a:pt x="3634" y="1094"/>
                  </a:cubicBezTo>
                  <a:cubicBezTo>
                    <a:pt x="3233" y="668"/>
                    <a:pt x="2807" y="468"/>
                    <a:pt x="2181" y="142"/>
                  </a:cubicBezTo>
                  <a:cubicBezTo>
                    <a:pt x="1968" y="71"/>
                    <a:pt x="1743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644875" y="1320475"/>
              <a:ext cx="86500" cy="97500"/>
            </a:xfrm>
            <a:custGeom>
              <a:avLst/>
              <a:gdLst/>
              <a:ahLst/>
              <a:cxnLst/>
              <a:rect l="l" t="t" r="r" b="b"/>
              <a:pathLst>
                <a:path w="3460" h="3900" extrusionOk="0">
                  <a:moveTo>
                    <a:pt x="2081" y="666"/>
                  </a:moveTo>
                  <a:cubicBezTo>
                    <a:pt x="2306" y="666"/>
                    <a:pt x="2507" y="666"/>
                    <a:pt x="2707" y="766"/>
                  </a:cubicBezTo>
                  <a:cubicBezTo>
                    <a:pt x="2770" y="829"/>
                    <a:pt x="2801" y="829"/>
                    <a:pt x="2817" y="829"/>
                  </a:cubicBezTo>
                  <a:cubicBezTo>
                    <a:pt x="2833" y="829"/>
                    <a:pt x="2833" y="829"/>
                    <a:pt x="2833" y="892"/>
                  </a:cubicBezTo>
                  <a:lnTo>
                    <a:pt x="2933" y="992"/>
                  </a:lnTo>
                  <a:lnTo>
                    <a:pt x="2933" y="1192"/>
                  </a:lnTo>
                  <a:cubicBezTo>
                    <a:pt x="2933" y="1393"/>
                    <a:pt x="2833" y="1719"/>
                    <a:pt x="2607" y="1919"/>
                  </a:cubicBezTo>
                  <a:cubicBezTo>
                    <a:pt x="2507" y="2145"/>
                    <a:pt x="2306" y="2245"/>
                    <a:pt x="2081" y="2446"/>
                  </a:cubicBezTo>
                  <a:cubicBezTo>
                    <a:pt x="1880" y="2546"/>
                    <a:pt x="1780" y="2771"/>
                    <a:pt x="1579" y="2872"/>
                  </a:cubicBezTo>
                  <a:cubicBezTo>
                    <a:pt x="1254" y="3172"/>
                    <a:pt x="953" y="3398"/>
                    <a:pt x="727" y="3498"/>
                  </a:cubicBezTo>
                  <a:lnTo>
                    <a:pt x="527" y="3498"/>
                  </a:lnTo>
                  <a:lnTo>
                    <a:pt x="527" y="3273"/>
                  </a:lnTo>
                  <a:cubicBezTo>
                    <a:pt x="627" y="3072"/>
                    <a:pt x="727" y="2771"/>
                    <a:pt x="953" y="2345"/>
                  </a:cubicBezTo>
                  <a:cubicBezTo>
                    <a:pt x="1053" y="2020"/>
                    <a:pt x="1254" y="1518"/>
                    <a:pt x="1579" y="1092"/>
                  </a:cubicBezTo>
                  <a:cubicBezTo>
                    <a:pt x="1680" y="992"/>
                    <a:pt x="1880" y="766"/>
                    <a:pt x="2081" y="666"/>
                  </a:cubicBezTo>
                  <a:close/>
                  <a:moveTo>
                    <a:pt x="2167" y="1"/>
                  </a:moveTo>
                  <a:cubicBezTo>
                    <a:pt x="2064" y="1"/>
                    <a:pt x="1966" y="13"/>
                    <a:pt x="1880" y="40"/>
                  </a:cubicBezTo>
                  <a:cubicBezTo>
                    <a:pt x="1454" y="140"/>
                    <a:pt x="1254" y="466"/>
                    <a:pt x="1053" y="666"/>
                  </a:cubicBezTo>
                  <a:cubicBezTo>
                    <a:pt x="627" y="1092"/>
                    <a:pt x="326" y="1619"/>
                    <a:pt x="101" y="2020"/>
                  </a:cubicBezTo>
                  <a:cubicBezTo>
                    <a:pt x="1" y="2546"/>
                    <a:pt x="1" y="2972"/>
                    <a:pt x="1" y="3273"/>
                  </a:cubicBezTo>
                  <a:cubicBezTo>
                    <a:pt x="101" y="3398"/>
                    <a:pt x="101" y="3598"/>
                    <a:pt x="201" y="3699"/>
                  </a:cubicBezTo>
                  <a:lnTo>
                    <a:pt x="201" y="3799"/>
                  </a:lnTo>
                  <a:lnTo>
                    <a:pt x="326" y="3799"/>
                  </a:lnTo>
                  <a:cubicBezTo>
                    <a:pt x="326" y="3799"/>
                    <a:pt x="427" y="3899"/>
                    <a:pt x="527" y="3899"/>
                  </a:cubicBezTo>
                  <a:lnTo>
                    <a:pt x="828" y="3899"/>
                  </a:lnTo>
                  <a:cubicBezTo>
                    <a:pt x="1153" y="3799"/>
                    <a:pt x="1579" y="3699"/>
                    <a:pt x="1980" y="3398"/>
                  </a:cubicBezTo>
                  <a:cubicBezTo>
                    <a:pt x="2306" y="3072"/>
                    <a:pt x="2707" y="2646"/>
                    <a:pt x="3033" y="2145"/>
                  </a:cubicBezTo>
                  <a:cubicBezTo>
                    <a:pt x="3133" y="1919"/>
                    <a:pt x="3334" y="1619"/>
                    <a:pt x="3459" y="1293"/>
                  </a:cubicBezTo>
                  <a:lnTo>
                    <a:pt x="3459" y="666"/>
                  </a:lnTo>
                  <a:lnTo>
                    <a:pt x="3234" y="466"/>
                  </a:lnTo>
                  <a:lnTo>
                    <a:pt x="3234" y="365"/>
                  </a:lnTo>
                  <a:lnTo>
                    <a:pt x="3133" y="365"/>
                  </a:lnTo>
                  <a:lnTo>
                    <a:pt x="3033" y="265"/>
                  </a:lnTo>
                  <a:cubicBezTo>
                    <a:pt x="2793" y="99"/>
                    <a:pt x="2458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559025" y="1409675"/>
              <a:ext cx="101550" cy="70950"/>
            </a:xfrm>
            <a:custGeom>
              <a:avLst/>
              <a:gdLst/>
              <a:ahLst/>
              <a:cxnLst/>
              <a:rect l="l" t="t" r="r" b="b"/>
              <a:pathLst>
                <a:path w="4062" h="2838" extrusionOk="0">
                  <a:moveTo>
                    <a:pt x="3597" y="0"/>
                  </a:moveTo>
                  <a:cubicBezTo>
                    <a:pt x="3467" y="0"/>
                    <a:pt x="3146" y="732"/>
                    <a:pt x="2382" y="1384"/>
                  </a:cubicBezTo>
                  <a:cubicBezTo>
                    <a:pt x="1755" y="1910"/>
                    <a:pt x="1" y="2010"/>
                    <a:pt x="1" y="2211"/>
                  </a:cubicBezTo>
                  <a:cubicBezTo>
                    <a:pt x="1" y="2336"/>
                    <a:pt x="502" y="2437"/>
                    <a:pt x="502" y="2437"/>
                  </a:cubicBezTo>
                  <a:cubicBezTo>
                    <a:pt x="302" y="2637"/>
                    <a:pt x="402" y="2838"/>
                    <a:pt x="402" y="2838"/>
                  </a:cubicBezTo>
                  <a:cubicBezTo>
                    <a:pt x="402" y="2838"/>
                    <a:pt x="4061" y="2437"/>
                    <a:pt x="3635" y="30"/>
                  </a:cubicBezTo>
                  <a:cubicBezTo>
                    <a:pt x="3625" y="10"/>
                    <a:pt x="3612" y="0"/>
                    <a:pt x="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647375" y="1407925"/>
              <a:ext cx="104150" cy="49150"/>
            </a:xfrm>
            <a:custGeom>
              <a:avLst/>
              <a:gdLst/>
              <a:ahLst/>
              <a:cxnLst/>
              <a:rect l="l" t="t" r="r" b="b"/>
              <a:pathLst>
                <a:path w="4166" h="1966" extrusionOk="0">
                  <a:moveTo>
                    <a:pt x="101" y="0"/>
                  </a:moveTo>
                  <a:cubicBezTo>
                    <a:pt x="101" y="0"/>
                    <a:pt x="1" y="1253"/>
                    <a:pt x="1354" y="1780"/>
                  </a:cubicBezTo>
                  <a:cubicBezTo>
                    <a:pt x="1752" y="1912"/>
                    <a:pt x="2109" y="1965"/>
                    <a:pt x="2422" y="1965"/>
                  </a:cubicBezTo>
                  <a:cubicBezTo>
                    <a:pt x="3590" y="1965"/>
                    <a:pt x="4165" y="1232"/>
                    <a:pt x="4086" y="1153"/>
                  </a:cubicBezTo>
                  <a:lnTo>
                    <a:pt x="3660" y="1028"/>
                  </a:lnTo>
                  <a:cubicBezTo>
                    <a:pt x="3760" y="928"/>
                    <a:pt x="3660" y="527"/>
                    <a:pt x="3660" y="527"/>
                  </a:cubicBezTo>
                  <a:cubicBezTo>
                    <a:pt x="3660" y="527"/>
                    <a:pt x="3103" y="1262"/>
                    <a:pt x="2157" y="1262"/>
                  </a:cubicBezTo>
                  <a:cubicBezTo>
                    <a:pt x="2100" y="1262"/>
                    <a:pt x="2041" y="1259"/>
                    <a:pt x="1981" y="1253"/>
                  </a:cubicBezTo>
                  <a:cubicBezTo>
                    <a:pt x="1154" y="1253"/>
                    <a:pt x="527" y="201"/>
                    <a:pt x="527" y="2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433577" y="1756453"/>
              <a:ext cx="632225" cy="193650"/>
            </a:xfrm>
            <a:custGeom>
              <a:avLst/>
              <a:gdLst/>
              <a:ahLst/>
              <a:cxnLst/>
              <a:rect l="l" t="t" r="r" b="b"/>
              <a:pathLst>
                <a:path w="25289" h="7746" extrusionOk="0">
                  <a:moveTo>
                    <a:pt x="24710" y="0"/>
                  </a:moveTo>
                  <a:cubicBezTo>
                    <a:pt x="22988" y="0"/>
                    <a:pt x="19652" y="79"/>
                    <a:pt x="14737" y="1480"/>
                  </a:cubicBezTo>
                  <a:lnTo>
                    <a:pt x="14637" y="1480"/>
                  </a:lnTo>
                  <a:lnTo>
                    <a:pt x="14637" y="1580"/>
                  </a:lnTo>
                  <a:lnTo>
                    <a:pt x="14411" y="1580"/>
                  </a:lnTo>
                  <a:lnTo>
                    <a:pt x="14536" y="1681"/>
                  </a:lnTo>
                  <a:cubicBezTo>
                    <a:pt x="14737" y="1881"/>
                    <a:pt x="14937" y="2207"/>
                    <a:pt x="15038" y="2408"/>
                  </a:cubicBezTo>
                  <a:cubicBezTo>
                    <a:pt x="18396" y="1355"/>
                    <a:pt x="21830" y="428"/>
                    <a:pt x="25288" y="2"/>
                  </a:cubicBezTo>
                  <a:cubicBezTo>
                    <a:pt x="25122" y="2"/>
                    <a:pt x="24929" y="0"/>
                    <a:pt x="24710" y="0"/>
                  </a:cubicBezTo>
                  <a:close/>
                  <a:moveTo>
                    <a:pt x="9925" y="3034"/>
                  </a:moveTo>
                  <a:cubicBezTo>
                    <a:pt x="3659" y="5340"/>
                    <a:pt x="326" y="7520"/>
                    <a:pt x="0" y="7520"/>
                  </a:cubicBezTo>
                  <a:lnTo>
                    <a:pt x="526" y="7746"/>
                  </a:lnTo>
                  <a:cubicBezTo>
                    <a:pt x="3659" y="6593"/>
                    <a:pt x="7018" y="5440"/>
                    <a:pt x="10150" y="4187"/>
                  </a:cubicBezTo>
                  <a:cubicBezTo>
                    <a:pt x="9925" y="3661"/>
                    <a:pt x="9925" y="3134"/>
                    <a:pt x="9925" y="3134"/>
                  </a:cubicBezTo>
                  <a:lnTo>
                    <a:pt x="9925" y="3034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33"/>
          <p:cNvSpPr/>
          <p:nvPr/>
        </p:nvSpPr>
        <p:spPr>
          <a:xfrm flipH="1">
            <a:off x="7366263" y="472277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3"/>
          <p:cNvSpPr/>
          <p:nvPr/>
        </p:nvSpPr>
        <p:spPr>
          <a:xfrm flipH="1">
            <a:off x="7815663" y="2234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3"/>
          <p:cNvSpPr/>
          <p:nvPr/>
        </p:nvSpPr>
        <p:spPr>
          <a:xfrm flipH="1">
            <a:off x="8536950" y="29466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3"/>
          <p:cNvSpPr/>
          <p:nvPr/>
        </p:nvSpPr>
        <p:spPr>
          <a:xfrm flipH="1">
            <a:off x="7194263" y="386987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8" name="Google Shape;2268;p33"/>
          <p:cNvGrpSpPr/>
          <p:nvPr/>
        </p:nvGrpSpPr>
        <p:grpSpPr>
          <a:xfrm flipH="1">
            <a:off x="7317563" y="3300275"/>
            <a:ext cx="1044825" cy="1331800"/>
            <a:chOff x="1118650" y="3368575"/>
            <a:chExt cx="1044825" cy="1331800"/>
          </a:xfrm>
        </p:grpSpPr>
        <p:sp>
          <p:nvSpPr>
            <p:cNvPr id="2269" name="Google Shape;2269;p33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33"/>
          <p:cNvGrpSpPr/>
          <p:nvPr/>
        </p:nvGrpSpPr>
        <p:grpSpPr>
          <a:xfrm flipH="1">
            <a:off x="8240225" y="3414863"/>
            <a:ext cx="1022450" cy="1503100"/>
            <a:chOff x="90475" y="3547775"/>
            <a:chExt cx="1022450" cy="1503100"/>
          </a:xfrm>
        </p:grpSpPr>
        <p:sp>
          <p:nvSpPr>
            <p:cNvPr id="2289" name="Google Shape;2289;p33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33"/>
          <p:cNvGrpSpPr/>
          <p:nvPr/>
        </p:nvGrpSpPr>
        <p:grpSpPr>
          <a:xfrm rot="913800" flipH="1">
            <a:off x="8269527" y="1608038"/>
            <a:ext cx="963871" cy="1023072"/>
            <a:chOff x="171400" y="1580200"/>
            <a:chExt cx="963850" cy="1023050"/>
          </a:xfrm>
        </p:grpSpPr>
        <p:sp>
          <p:nvSpPr>
            <p:cNvPr id="2343" name="Google Shape;2343;p33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33"/>
          <p:cNvGrpSpPr/>
          <p:nvPr/>
        </p:nvGrpSpPr>
        <p:grpSpPr>
          <a:xfrm flipH="1">
            <a:off x="6065813" y="4292225"/>
            <a:ext cx="865125" cy="776487"/>
            <a:chOff x="1606225" y="4149350"/>
            <a:chExt cx="865125" cy="776487"/>
          </a:xfrm>
        </p:grpSpPr>
        <p:sp>
          <p:nvSpPr>
            <p:cNvPr id="2361" name="Google Shape;2361;p33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3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3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3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3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3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3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3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3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3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3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3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3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3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3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33"/>
          <p:cNvSpPr/>
          <p:nvPr/>
        </p:nvSpPr>
        <p:spPr>
          <a:xfrm flipH="1">
            <a:off x="-46075" y="233325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217550" y="1469300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1475800" y="1075000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669500" y="21637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897750" y="1762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3" name="Google Shape;2383;p33"/>
          <p:cNvGrpSpPr/>
          <p:nvPr/>
        </p:nvGrpSpPr>
        <p:grpSpPr>
          <a:xfrm flipH="1">
            <a:off x="1383000" y="78600"/>
            <a:ext cx="708750" cy="698750"/>
            <a:chOff x="6836325" y="30975"/>
            <a:chExt cx="708750" cy="698750"/>
          </a:xfrm>
        </p:grpSpPr>
        <p:sp>
          <p:nvSpPr>
            <p:cNvPr id="2384" name="Google Shape;2384;p33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3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3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3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3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3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3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3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3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3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3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3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3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3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3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3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3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3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3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4" name="Google Shape;2404;p33"/>
          <p:cNvSpPr/>
          <p:nvPr/>
        </p:nvSpPr>
        <p:spPr>
          <a:xfrm flipH="1">
            <a:off x="1247775" y="1293350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3"/>
          <p:cNvGrpSpPr/>
          <p:nvPr/>
        </p:nvGrpSpPr>
        <p:grpSpPr>
          <a:xfrm flipH="1">
            <a:off x="173925" y="201925"/>
            <a:ext cx="1154200" cy="1393900"/>
            <a:chOff x="7333250" y="135250"/>
            <a:chExt cx="1154200" cy="1393900"/>
          </a:xfrm>
        </p:grpSpPr>
        <p:sp>
          <p:nvSpPr>
            <p:cNvPr id="2406" name="Google Shape;2406;p33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3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3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3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3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3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3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3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3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3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3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3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3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3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3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33"/>
          <p:cNvGrpSpPr/>
          <p:nvPr/>
        </p:nvGrpSpPr>
        <p:grpSpPr>
          <a:xfrm flipH="1">
            <a:off x="61325" y="1821375"/>
            <a:ext cx="949000" cy="632300"/>
            <a:chOff x="8108250" y="1754700"/>
            <a:chExt cx="949000" cy="632300"/>
          </a:xfrm>
        </p:grpSpPr>
        <p:sp>
          <p:nvSpPr>
            <p:cNvPr id="2459" name="Google Shape;2459;p33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3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3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33"/>
          <p:cNvGrpSpPr/>
          <p:nvPr/>
        </p:nvGrpSpPr>
        <p:grpSpPr>
          <a:xfrm flipH="1">
            <a:off x="121200" y="2564925"/>
            <a:ext cx="717875" cy="906750"/>
            <a:chOff x="8831950" y="486075"/>
            <a:chExt cx="717875" cy="906750"/>
          </a:xfrm>
        </p:grpSpPr>
        <p:sp>
          <p:nvSpPr>
            <p:cNvPr id="2475" name="Google Shape;2475;p33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accent4"/>
        </a:solidFill>
        <a:effectLst/>
      </p:bgPr>
    </p:bg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34"/>
          <p:cNvSpPr/>
          <p:nvPr/>
        </p:nvSpPr>
        <p:spPr>
          <a:xfrm>
            <a:off x="2243579" y="4926991"/>
            <a:ext cx="101336" cy="99615"/>
          </a:xfrm>
          <a:custGeom>
            <a:avLst/>
            <a:gdLst/>
            <a:ahLst/>
            <a:cxnLst/>
            <a:rect l="l" t="t" r="r" b="b"/>
            <a:pathLst>
              <a:path w="4474" h="4398" extrusionOk="0">
                <a:moveTo>
                  <a:pt x="2659" y="1"/>
                </a:moveTo>
                <a:cubicBezTo>
                  <a:pt x="2608" y="1"/>
                  <a:pt x="2556" y="24"/>
                  <a:pt x="2556" y="69"/>
                </a:cubicBezTo>
                <a:cubicBezTo>
                  <a:pt x="2556" y="640"/>
                  <a:pt x="2465" y="1302"/>
                  <a:pt x="2283" y="1873"/>
                </a:cubicBezTo>
                <a:lnTo>
                  <a:pt x="2191" y="1873"/>
                </a:lnTo>
                <a:cubicBezTo>
                  <a:pt x="2077" y="1690"/>
                  <a:pt x="1986" y="1507"/>
                  <a:pt x="1803" y="1302"/>
                </a:cubicBezTo>
                <a:cubicBezTo>
                  <a:pt x="1895" y="1302"/>
                  <a:pt x="1895" y="1211"/>
                  <a:pt x="1895" y="1119"/>
                </a:cubicBezTo>
                <a:cubicBezTo>
                  <a:pt x="1803" y="1119"/>
                  <a:pt x="1712" y="1119"/>
                  <a:pt x="1712" y="1028"/>
                </a:cubicBezTo>
                <a:cubicBezTo>
                  <a:pt x="1507" y="731"/>
                  <a:pt x="1324" y="549"/>
                  <a:pt x="1141" y="252"/>
                </a:cubicBezTo>
                <a:cubicBezTo>
                  <a:pt x="1141" y="221"/>
                  <a:pt x="1131" y="211"/>
                  <a:pt x="1118" y="211"/>
                </a:cubicBezTo>
                <a:cubicBezTo>
                  <a:pt x="1091" y="211"/>
                  <a:pt x="1050" y="252"/>
                  <a:pt x="1050" y="252"/>
                </a:cubicBezTo>
                <a:cubicBezTo>
                  <a:pt x="1141" y="549"/>
                  <a:pt x="1324" y="731"/>
                  <a:pt x="1415" y="937"/>
                </a:cubicBezTo>
                <a:cubicBezTo>
                  <a:pt x="1233" y="823"/>
                  <a:pt x="1050" y="823"/>
                  <a:pt x="936" y="731"/>
                </a:cubicBezTo>
                <a:cubicBezTo>
                  <a:pt x="753" y="731"/>
                  <a:pt x="753" y="823"/>
                  <a:pt x="845" y="937"/>
                </a:cubicBezTo>
                <a:cubicBezTo>
                  <a:pt x="1141" y="1028"/>
                  <a:pt x="1324" y="1119"/>
                  <a:pt x="1507" y="1211"/>
                </a:cubicBezTo>
                <a:cubicBezTo>
                  <a:pt x="1712" y="1393"/>
                  <a:pt x="1803" y="1599"/>
                  <a:pt x="1895" y="1781"/>
                </a:cubicBezTo>
                <a:cubicBezTo>
                  <a:pt x="1324" y="1599"/>
                  <a:pt x="662" y="1507"/>
                  <a:pt x="91" y="1302"/>
                </a:cubicBezTo>
                <a:cubicBezTo>
                  <a:pt x="0" y="1302"/>
                  <a:pt x="0" y="1393"/>
                  <a:pt x="91" y="1507"/>
                </a:cubicBezTo>
                <a:cubicBezTo>
                  <a:pt x="662" y="1690"/>
                  <a:pt x="1324" y="1873"/>
                  <a:pt x="1895" y="2078"/>
                </a:cubicBezTo>
                <a:cubicBezTo>
                  <a:pt x="1507" y="2261"/>
                  <a:pt x="1141" y="2534"/>
                  <a:pt x="845" y="2740"/>
                </a:cubicBezTo>
                <a:lnTo>
                  <a:pt x="662" y="2740"/>
                </a:lnTo>
                <a:cubicBezTo>
                  <a:pt x="571" y="2649"/>
                  <a:pt x="365" y="2534"/>
                  <a:pt x="183" y="2534"/>
                </a:cubicBezTo>
                <a:cubicBezTo>
                  <a:pt x="274" y="2740"/>
                  <a:pt x="479" y="2740"/>
                  <a:pt x="571" y="2831"/>
                </a:cubicBezTo>
                <a:lnTo>
                  <a:pt x="662" y="2831"/>
                </a:lnTo>
                <a:cubicBezTo>
                  <a:pt x="571" y="2922"/>
                  <a:pt x="479" y="2922"/>
                  <a:pt x="479" y="3014"/>
                </a:cubicBezTo>
                <a:cubicBezTo>
                  <a:pt x="380" y="3014"/>
                  <a:pt x="453" y="3237"/>
                  <a:pt x="534" y="3237"/>
                </a:cubicBezTo>
                <a:cubicBezTo>
                  <a:pt x="546" y="3237"/>
                  <a:pt x="558" y="3231"/>
                  <a:pt x="571" y="3219"/>
                </a:cubicBezTo>
                <a:cubicBezTo>
                  <a:pt x="662" y="3219"/>
                  <a:pt x="845" y="3105"/>
                  <a:pt x="936" y="3014"/>
                </a:cubicBezTo>
                <a:lnTo>
                  <a:pt x="1050" y="3014"/>
                </a:lnTo>
                <a:cubicBezTo>
                  <a:pt x="936" y="3219"/>
                  <a:pt x="936" y="3402"/>
                  <a:pt x="845" y="3584"/>
                </a:cubicBezTo>
                <a:cubicBezTo>
                  <a:pt x="845" y="3790"/>
                  <a:pt x="753" y="3881"/>
                  <a:pt x="753" y="4064"/>
                </a:cubicBezTo>
                <a:cubicBezTo>
                  <a:pt x="753" y="4064"/>
                  <a:pt x="794" y="4104"/>
                  <a:pt x="848" y="4104"/>
                </a:cubicBezTo>
                <a:cubicBezTo>
                  <a:pt x="875" y="4104"/>
                  <a:pt x="905" y="4094"/>
                  <a:pt x="936" y="4064"/>
                </a:cubicBezTo>
                <a:cubicBezTo>
                  <a:pt x="936" y="3881"/>
                  <a:pt x="1050" y="3790"/>
                  <a:pt x="1050" y="3584"/>
                </a:cubicBezTo>
                <a:cubicBezTo>
                  <a:pt x="1050" y="3402"/>
                  <a:pt x="1050" y="3219"/>
                  <a:pt x="1141" y="3105"/>
                </a:cubicBezTo>
                <a:lnTo>
                  <a:pt x="1141" y="3014"/>
                </a:lnTo>
                <a:lnTo>
                  <a:pt x="1141" y="2922"/>
                </a:lnTo>
                <a:cubicBezTo>
                  <a:pt x="1507" y="2740"/>
                  <a:pt x="1803" y="2534"/>
                  <a:pt x="2191" y="2352"/>
                </a:cubicBezTo>
                <a:lnTo>
                  <a:pt x="2191" y="2352"/>
                </a:lnTo>
                <a:cubicBezTo>
                  <a:pt x="2077" y="2831"/>
                  <a:pt x="1895" y="3310"/>
                  <a:pt x="1803" y="3790"/>
                </a:cubicBezTo>
                <a:cubicBezTo>
                  <a:pt x="1803" y="3835"/>
                  <a:pt x="1826" y="3858"/>
                  <a:pt x="1849" y="3858"/>
                </a:cubicBezTo>
                <a:cubicBezTo>
                  <a:pt x="1872" y="3858"/>
                  <a:pt x="1895" y="3835"/>
                  <a:pt x="1895" y="3790"/>
                </a:cubicBezTo>
                <a:cubicBezTo>
                  <a:pt x="2077" y="3402"/>
                  <a:pt x="2283" y="3014"/>
                  <a:pt x="2374" y="2649"/>
                </a:cubicBezTo>
                <a:cubicBezTo>
                  <a:pt x="2556" y="2922"/>
                  <a:pt x="2762" y="3219"/>
                  <a:pt x="2944" y="3493"/>
                </a:cubicBezTo>
                <a:cubicBezTo>
                  <a:pt x="2853" y="3790"/>
                  <a:pt x="2762" y="3972"/>
                  <a:pt x="2648" y="4246"/>
                </a:cubicBezTo>
                <a:cubicBezTo>
                  <a:pt x="2648" y="4328"/>
                  <a:pt x="2706" y="4398"/>
                  <a:pt x="2739" y="4398"/>
                </a:cubicBezTo>
                <a:cubicBezTo>
                  <a:pt x="2753" y="4398"/>
                  <a:pt x="2762" y="4387"/>
                  <a:pt x="2762" y="4360"/>
                </a:cubicBezTo>
                <a:cubicBezTo>
                  <a:pt x="2944" y="4155"/>
                  <a:pt x="2944" y="3881"/>
                  <a:pt x="3036" y="3676"/>
                </a:cubicBezTo>
                <a:lnTo>
                  <a:pt x="3036" y="3790"/>
                </a:lnTo>
                <a:cubicBezTo>
                  <a:pt x="3062" y="3816"/>
                  <a:pt x="3097" y="3827"/>
                  <a:pt x="3132" y="3827"/>
                </a:cubicBezTo>
                <a:cubicBezTo>
                  <a:pt x="3218" y="3827"/>
                  <a:pt x="3300" y="3757"/>
                  <a:pt x="3218" y="3676"/>
                </a:cubicBezTo>
                <a:cubicBezTo>
                  <a:pt x="3218" y="3584"/>
                  <a:pt x="3127" y="3493"/>
                  <a:pt x="3127" y="3402"/>
                </a:cubicBezTo>
                <a:lnTo>
                  <a:pt x="3903" y="3402"/>
                </a:lnTo>
                <a:cubicBezTo>
                  <a:pt x="3994" y="3402"/>
                  <a:pt x="3994" y="3310"/>
                  <a:pt x="3903" y="3310"/>
                </a:cubicBezTo>
                <a:cubicBezTo>
                  <a:pt x="3606" y="3219"/>
                  <a:pt x="3333" y="3219"/>
                  <a:pt x="3036" y="3219"/>
                </a:cubicBezTo>
                <a:cubicBezTo>
                  <a:pt x="2853" y="2922"/>
                  <a:pt x="2648" y="2534"/>
                  <a:pt x="2465" y="2261"/>
                </a:cubicBezTo>
                <a:lnTo>
                  <a:pt x="2465" y="2261"/>
                </a:lnTo>
                <a:cubicBezTo>
                  <a:pt x="3036" y="2443"/>
                  <a:pt x="3606" y="2534"/>
                  <a:pt x="4177" y="2740"/>
                </a:cubicBezTo>
                <a:cubicBezTo>
                  <a:pt x="4268" y="2740"/>
                  <a:pt x="4268" y="2534"/>
                  <a:pt x="4177" y="2534"/>
                </a:cubicBezTo>
                <a:cubicBezTo>
                  <a:pt x="3698" y="2352"/>
                  <a:pt x="3127" y="2169"/>
                  <a:pt x="2648" y="1964"/>
                </a:cubicBezTo>
                <a:cubicBezTo>
                  <a:pt x="2944" y="1781"/>
                  <a:pt x="3218" y="1599"/>
                  <a:pt x="3424" y="1393"/>
                </a:cubicBezTo>
                <a:cubicBezTo>
                  <a:pt x="3424" y="1393"/>
                  <a:pt x="3424" y="1507"/>
                  <a:pt x="3515" y="1507"/>
                </a:cubicBezTo>
                <a:cubicBezTo>
                  <a:pt x="3789" y="1599"/>
                  <a:pt x="4086" y="1690"/>
                  <a:pt x="4360" y="1781"/>
                </a:cubicBezTo>
                <a:cubicBezTo>
                  <a:pt x="4474" y="1781"/>
                  <a:pt x="4474" y="1599"/>
                  <a:pt x="4360" y="1599"/>
                </a:cubicBezTo>
                <a:cubicBezTo>
                  <a:pt x="4086" y="1507"/>
                  <a:pt x="3789" y="1393"/>
                  <a:pt x="3515" y="1302"/>
                </a:cubicBezTo>
                <a:cubicBezTo>
                  <a:pt x="3698" y="1119"/>
                  <a:pt x="3994" y="937"/>
                  <a:pt x="4177" y="731"/>
                </a:cubicBezTo>
                <a:cubicBezTo>
                  <a:pt x="4250" y="731"/>
                  <a:pt x="4206" y="614"/>
                  <a:pt x="4139" y="614"/>
                </a:cubicBezTo>
                <a:cubicBezTo>
                  <a:pt x="4122" y="614"/>
                  <a:pt x="4104" y="622"/>
                  <a:pt x="4086" y="640"/>
                </a:cubicBezTo>
                <a:cubicBezTo>
                  <a:pt x="3903" y="731"/>
                  <a:pt x="3698" y="937"/>
                  <a:pt x="3606" y="1028"/>
                </a:cubicBezTo>
                <a:lnTo>
                  <a:pt x="3606" y="731"/>
                </a:lnTo>
                <a:cubicBezTo>
                  <a:pt x="3606" y="549"/>
                  <a:pt x="3606" y="366"/>
                  <a:pt x="3515" y="161"/>
                </a:cubicBezTo>
                <a:cubicBezTo>
                  <a:pt x="3515" y="115"/>
                  <a:pt x="3492" y="92"/>
                  <a:pt x="3469" y="92"/>
                </a:cubicBezTo>
                <a:cubicBezTo>
                  <a:pt x="3447" y="92"/>
                  <a:pt x="3424" y="115"/>
                  <a:pt x="3424" y="161"/>
                </a:cubicBezTo>
                <a:lnTo>
                  <a:pt x="3424" y="731"/>
                </a:lnTo>
                <a:cubicBezTo>
                  <a:pt x="3424" y="823"/>
                  <a:pt x="3333" y="1028"/>
                  <a:pt x="3424" y="1119"/>
                </a:cubicBezTo>
                <a:cubicBezTo>
                  <a:pt x="3127" y="1302"/>
                  <a:pt x="2853" y="1507"/>
                  <a:pt x="2556" y="1690"/>
                </a:cubicBezTo>
                <a:cubicBezTo>
                  <a:pt x="2648" y="1119"/>
                  <a:pt x="2762" y="640"/>
                  <a:pt x="2762" y="69"/>
                </a:cubicBezTo>
                <a:cubicBezTo>
                  <a:pt x="2762" y="24"/>
                  <a:pt x="2711" y="1"/>
                  <a:pt x="2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4"/>
          <p:cNvSpPr/>
          <p:nvPr/>
        </p:nvSpPr>
        <p:spPr>
          <a:xfrm>
            <a:off x="2280272" y="4928554"/>
            <a:ext cx="6229" cy="23284"/>
          </a:xfrm>
          <a:custGeom>
            <a:avLst/>
            <a:gdLst/>
            <a:ahLst/>
            <a:cxnLst/>
            <a:rect l="l" t="t" r="r" b="b"/>
            <a:pathLst>
              <a:path w="275" h="1028" extrusionOk="0">
                <a:moveTo>
                  <a:pt x="275" y="0"/>
                </a:moveTo>
                <a:cubicBezTo>
                  <a:pt x="92" y="297"/>
                  <a:pt x="1" y="662"/>
                  <a:pt x="183" y="959"/>
                </a:cubicBezTo>
                <a:cubicBezTo>
                  <a:pt x="183" y="1005"/>
                  <a:pt x="206" y="1027"/>
                  <a:pt x="229" y="1027"/>
                </a:cubicBezTo>
                <a:cubicBezTo>
                  <a:pt x="252" y="1027"/>
                  <a:pt x="275" y="1005"/>
                  <a:pt x="275" y="959"/>
                </a:cubicBezTo>
                <a:cubicBezTo>
                  <a:pt x="183" y="662"/>
                  <a:pt x="183" y="297"/>
                  <a:pt x="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4"/>
          <p:cNvSpPr/>
          <p:nvPr/>
        </p:nvSpPr>
        <p:spPr>
          <a:xfrm>
            <a:off x="823106" y="4970185"/>
            <a:ext cx="41653" cy="33613"/>
          </a:xfrm>
          <a:custGeom>
            <a:avLst/>
            <a:gdLst/>
            <a:ahLst/>
            <a:cxnLst/>
            <a:rect l="l" t="t" r="r" b="b"/>
            <a:pathLst>
              <a:path w="1839" h="1484" extrusionOk="0">
                <a:moveTo>
                  <a:pt x="980" y="1"/>
                </a:moveTo>
                <a:cubicBezTo>
                  <a:pt x="719" y="1"/>
                  <a:pt x="480" y="149"/>
                  <a:pt x="424" y="445"/>
                </a:cubicBezTo>
                <a:lnTo>
                  <a:pt x="424" y="536"/>
                </a:lnTo>
                <a:lnTo>
                  <a:pt x="310" y="536"/>
                </a:lnTo>
                <a:cubicBezTo>
                  <a:pt x="310" y="627"/>
                  <a:pt x="218" y="742"/>
                  <a:pt x="218" y="742"/>
                </a:cubicBezTo>
                <a:cubicBezTo>
                  <a:pt x="0" y="1105"/>
                  <a:pt x="318" y="1484"/>
                  <a:pt x="641" y="1484"/>
                </a:cubicBezTo>
                <a:cubicBezTo>
                  <a:pt x="723" y="1484"/>
                  <a:pt x="806" y="1459"/>
                  <a:pt x="880" y="1403"/>
                </a:cubicBezTo>
                <a:cubicBezTo>
                  <a:pt x="880" y="1403"/>
                  <a:pt x="994" y="1403"/>
                  <a:pt x="1086" y="1312"/>
                </a:cubicBezTo>
                <a:lnTo>
                  <a:pt x="1177" y="1312"/>
                </a:lnTo>
                <a:cubicBezTo>
                  <a:pt x="1656" y="1107"/>
                  <a:pt x="1839" y="536"/>
                  <a:pt x="1451" y="171"/>
                </a:cubicBezTo>
                <a:cubicBezTo>
                  <a:pt x="1311" y="57"/>
                  <a:pt x="1142" y="1"/>
                  <a:pt x="9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34"/>
          <p:cNvGrpSpPr/>
          <p:nvPr/>
        </p:nvGrpSpPr>
        <p:grpSpPr>
          <a:xfrm>
            <a:off x="26050" y="190500"/>
            <a:ext cx="9041751" cy="4749025"/>
            <a:chOff x="26050" y="190500"/>
            <a:chExt cx="9041751" cy="4749025"/>
          </a:xfrm>
        </p:grpSpPr>
        <p:sp>
          <p:nvSpPr>
            <p:cNvPr id="2497" name="Google Shape;2497;p34"/>
            <p:cNvSpPr/>
            <p:nvPr/>
          </p:nvSpPr>
          <p:spPr>
            <a:xfrm>
              <a:off x="3470427" y="1291408"/>
              <a:ext cx="296644" cy="296060"/>
            </a:xfrm>
            <a:custGeom>
              <a:avLst/>
              <a:gdLst/>
              <a:ahLst/>
              <a:cxnLst/>
              <a:rect l="l" t="t" r="r" b="b"/>
              <a:pathLst>
                <a:path w="12190" h="12166" extrusionOk="0">
                  <a:moveTo>
                    <a:pt x="6095" y="0"/>
                  </a:moveTo>
                  <a:cubicBezTo>
                    <a:pt x="2762" y="0"/>
                    <a:pt x="1" y="2762"/>
                    <a:pt x="1" y="6072"/>
                  </a:cubicBezTo>
                  <a:cubicBezTo>
                    <a:pt x="1" y="9404"/>
                    <a:pt x="2762" y="12166"/>
                    <a:pt x="6095" y="12166"/>
                  </a:cubicBezTo>
                  <a:cubicBezTo>
                    <a:pt x="9519" y="12166"/>
                    <a:pt x="12189" y="9404"/>
                    <a:pt x="12189" y="6072"/>
                  </a:cubicBezTo>
                  <a:cubicBezTo>
                    <a:pt x="12189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4535451" y="190500"/>
              <a:ext cx="296060" cy="296084"/>
            </a:xfrm>
            <a:custGeom>
              <a:avLst/>
              <a:gdLst/>
              <a:ahLst/>
              <a:cxnLst/>
              <a:rect l="l" t="t" r="r" b="b"/>
              <a:pathLst>
                <a:path w="12166" h="12167" extrusionOk="0">
                  <a:moveTo>
                    <a:pt x="6072" y="1"/>
                  </a:moveTo>
                  <a:cubicBezTo>
                    <a:pt x="2739" y="1"/>
                    <a:pt x="0" y="2762"/>
                    <a:pt x="0" y="6095"/>
                  </a:cubicBezTo>
                  <a:cubicBezTo>
                    <a:pt x="0" y="9427"/>
                    <a:pt x="2739" y="12166"/>
                    <a:pt x="6072" y="12166"/>
                  </a:cubicBezTo>
                  <a:cubicBezTo>
                    <a:pt x="9495" y="12166"/>
                    <a:pt x="12166" y="9427"/>
                    <a:pt x="12166" y="6095"/>
                  </a:cubicBezTo>
                  <a:cubicBezTo>
                    <a:pt x="12166" y="2762"/>
                    <a:pt x="9495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3572631" y="3901925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72" y="1"/>
                  </a:moveTo>
                  <a:cubicBezTo>
                    <a:pt x="2739" y="1"/>
                    <a:pt x="0" y="2763"/>
                    <a:pt x="0" y="6072"/>
                  </a:cubicBezTo>
                  <a:cubicBezTo>
                    <a:pt x="0" y="9405"/>
                    <a:pt x="2739" y="12167"/>
                    <a:pt x="6072" y="12167"/>
                  </a:cubicBezTo>
                  <a:cubicBezTo>
                    <a:pt x="9496" y="12167"/>
                    <a:pt x="12166" y="9405"/>
                    <a:pt x="12166" y="6072"/>
                  </a:cubicBezTo>
                  <a:cubicBezTo>
                    <a:pt x="12166" y="2763"/>
                    <a:pt x="9496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6013995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5859035" y="4396028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4701833" y="4133001"/>
              <a:ext cx="184995" cy="185530"/>
            </a:xfrm>
            <a:custGeom>
              <a:avLst/>
              <a:gdLst/>
              <a:ahLst/>
              <a:cxnLst/>
              <a:rect l="l" t="t" r="r" b="b"/>
              <a:pathLst>
                <a:path w="7602" h="7624" extrusionOk="0">
                  <a:moveTo>
                    <a:pt x="3812" y="0"/>
                  </a:moveTo>
                  <a:cubicBezTo>
                    <a:pt x="1712" y="0"/>
                    <a:pt x="0" y="1712"/>
                    <a:pt x="0" y="3812"/>
                  </a:cubicBezTo>
                  <a:cubicBezTo>
                    <a:pt x="0" y="5912"/>
                    <a:pt x="1712" y="7624"/>
                    <a:pt x="3812" y="7624"/>
                  </a:cubicBezTo>
                  <a:cubicBezTo>
                    <a:pt x="5889" y="7624"/>
                    <a:pt x="7601" y="5912"/>
                    <a:pt x="7601" y="3812"/>
                  </a:cubicBezTo>
                  <a:cubicBezTo>
                    <a:pt x="7601" y="1712"/>
                    <a:pt x="5889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6821596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6877151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6291720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6345036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665478" y="3452400"/>
              <a:ext cx="173898" cy="152970"/>
            </a:xfrm>
            <a:custGeom>
              <a:avLst/>
              <a:gdLst/>
              <a:ahLst/>
              <a:cxnLst/>
              <a:rect l="l" t="t" r="r" b="b"/>
              <a:pathLst>
                <a:path w="7146" h="6286" extrusionOk="0">
                  <a:moveTo>
                    <a:pt x="2872" y="0"/>
                  </a:moveTo>
                  <a:cubicBezTo>
                    <a:pt x="2821" y="0"/>
                    <a:pt x="2763" y="57"/>
                    <a:pt x="2763" y="122"/>
                  </a:cubicBezTo>
                  <a:cubicBezTo>
                    <a:pt x="2854" y="579"/>
                    <a:pt x="2945" y="1058"/>
                    <a:pt x="3059" y="1537"/>
                  </a:cubicBezTo>
                  <a:cubicBezTo>
                    <a:pt x="3059" y="1629"/>
                    <a:pt x="3059" y="1720"/>
                    <a:pt x="2945" y="1834"/>
                  </a:cubicBezTo>
                  <a:cubicBezTo>
                    <a:pt x="2945" y="1899"/>
                    <a:pt x="3002" y="1963"/>
                    <a:pt x="3068" y="1963"/>
                  </a:cubicBezTo>
                  <a:cubicBezTo>
                    <a:pt x="3095" y="1963"/>
                    <a:pt x="3124" y="1952"/>
                    <a:pt x="3151" y="1925"/>
                  </a:cubicBezTo>
                  <a:cubicBezTo>
                    <a:pt x="3242" y="2291"/>
                    <a:pt x="3333" y="2587"/>
                    <a:pt x="3333" y="2975"/>
                  </a:cubicBezTo>
                  <a:lnTo>
                    <a:pt x="3242" y="2975"/>
                  </a:lnTo>
                  <a:cubicBezTo>
                    <a:pt x="2489" y="2587"/>
                    <a:pt x="1804" y="2017"/>
                    <a:pt x="1142" y="1446"/>
                  </a:cubicBezTo>
                  <a:cubicBezTo>
                    <a:pt x="1125" y="1429"/>
                    <a:pt x="1104" y="1421"/>
                    <a:pt x="1082" y="1421"/>
                  </a:cubicBezTo>
                  <a:cubicBezTo>
                    <a:pt x="991" y="1421"/>
                    <a:pt x="886" y="1555"/>
                    <a:pt x="959" y="1629"/>
                  </a:cubicBezTo>
                  <a:cubicBezTo>
                    <a:pt x="1530" y="2108"/>
                    <a:pt x="2192" y="2679"/>
                    <a:pt x="2763" y="3067"/>
                  </a:cubicBezTo>
                  <a:cubicBezTo>
                    <a:pt x="2375" y="3158"/>
                    <a:pt x="1918" y="3249"/>
                    <a:pt x="1439" y="3341"/>
                  </a:cubicBezTo>
                  <a:cubicBezTo>
                    <a:pt x="1233" y="3249"/>
                    <a:pt x="1051" y="3067"/>
                    <a:pt x="959" y="2975"/>
                  </a:cubicBezTo>
                  <a:cubicBezTo>
                    <a:pt x="663" y="2770"/>
                    <a:pt x="480" y="2587"/>
                    <a:pt x="297" y="2405"/>
                  </a:cubicBezTo>
                  <a:cubicBezTo>
                    <a:pt x="278" y="2380"/>
                    <a:pt x="257" y="2370"/>
                    <a:pt x="237" y="2370"/>
                  </a:cubicBezTo>
                  <a:cubicBezTo>
                    <a:pt x="167" y="2370"/>
                    <a:pt x="117" y="2496"/>
                    <a:pt x="206" y="2496"/>
                  </a:cubicBezTo>
                  <a:cubicBezTo>
                    <a:pt x="389" y="2770"/>
                    <a:pt x="571" y="2975"/>
                    <a:pt x="777" y="3158"/>
                  </a:cubicBezTo>
                  <a:cubicBezTo>
                    <a:pt x="868" y="3249"/>
                    <a:pt x="959" y="3341"/>
                    <a:pt x="1051" y="3432"/>
                  </a:cubicBezTo>
                  <a:cubicBezTo>
                    <a:pt x="777" y="3546"/>
                    <a:pt x="480" y="3546"/>
                    <a:pt x="92" y="3546"/>
                  </a:cubicBezTo>
                  <a:cubicBezTo>
                    <a:pt x="1" y="3637"/>
                    <a:pt x="1" y="3820"/>
                    <a:pt x="206" y="3820"/>
                  </a:cubicBezTo>
                  <a:cubicBezTo>
                    <a:pt x="571" y="3820"/>
                    <a:pt x="959" y="3729"/>
                    <a:pt x="1439" y="3729"/>
                  </a:cubicBezTo>
                  <a:cubicBezTo>
                    <a:pt x="1233" y="4117"/>
                    <a:pt x="959" y="4482"/>
                    <a:pt x="777" y="4870"/>
                  </a:cubicBezTo>
                  <a:cubicBezTo>
                    <a:pt x="693" y="5004"/>
                    <a:pt x="781" y="5088"/>
                    <a:pt x="870" y="5088"/>
                  </a:cubicBezTo>
                  <a:cubicBezTo>
                    <a:pt x="902" y="5088"/>
                    <a:pt x="935" y="5077"/>
                    <a:pt x="959" y="5053"/>
                  </a:cubicBezTo>
                  <a:cubicBezTo>
                    <a:pt x="1233" y="4687"/>
                    <a:pt x="1439" y="4299"/>
                    <a:pt x="1621" y="3820"/>
                  </a:cubicBezTo>
                  <a:cubicBezTo>
                    <a:pt x="1621" y="3820"/>
                    <a:pt x="1621" y="3729"/>
                    <a:pt x="1530" y="3729"/>
                  </a:cubicBezTo>
                  <a:cubicBezTo>
                    <a:pt x="2101" y="3637"/>
                    <a:pt x="2580" y="3637"/>
                    <a:pt x="3059" y="3546"/>
                  </a:cubicBezTo>
                  <a:lnTo>
                    <a:pt x="3059" y="3546"/>
                  </a:lnTo>
                  <a:cubicBezTo>
                    <a:pt x="2671" y="4208"/>
                    <a:pt x="2283" y="4961"/>
                    <a:pt x="2009" y="5714"/>
                  </a:cubicBezTo>
                  <a:cubicBezTo>
                    <a:pt x="1946" y="5794"/>
                    <a:pt x="2015" y="5906"/>
                    <a:pt x="2093" y="5906"/>
                  </a:cubicBezTo>
                  <a:cubicBezTo>
                    <a:pt x="2128" y="5906"/>
                    <a:pt x="2164" y="5884"/>
                    <a:pt x="2192" y="5829"/>
                  </a:cubicBezTo>
                  <a:cubicBezTo>
                    <a:pt x="2671" y="5144"/>
                    <a:pt x="3059" y="4391"/>
                    <a:pt x="3516" y="3546"/>
                  </a:cubicBezTo>
                  <a:lnTo>
                    <a:pt x="3516" y="3637"/>
                  </a:lnTo>
                  <a:cubicBezTo>
                    <a:pt x="3630" y="4117"/>
                    <a:pt x="3813" y="4687"/>
                    <a:pt x="3904" y="5144"/>
                  </a:cubicBezTo>
                  <a:cubicBezTo>
                    <a:pt x="3630" y="5441"/>
                    <a:pt x="3333" y="5829"/>
                    <a:pt x="3059" y="6102"/>
                  </a:cubicBezTo>
                  <a:cubicBezTo>
                    <a:pt x="2945" y="6194"/>
                    <a:pt x="3059" y="6285"/>
                    <a:pt x="3151" y="6285"/>
                  </a:cubicBezTo>
                  <a:cubicBezTo>
                    <a:pt x="3425" y="6011"/>
                    <a:pt x="3721" y="5714"/>
                    <a:pt x="3904" y="5441"/>
                  </a:cubicBezTo>
                  <a:cubicBezTo>
                    <a:pt x="3995" y="5441"/>
                    <a:pt x="3995" y="5532"/>
                    <a:pt x="3995" y="5532"/>
                  </a:cubicBezTo>
                  <a:cubicBezTo>
                    <a:pt x="4086" y="5623"/>
                    <a:pt x="4086" y="5714"/>
                    <a:pt x="4086" y="5829"/>
                  </a:cubicBezTo>
                  <a:cubicBezTo>
                    <a:pt x="4144" y="5920"/>
                    <a:pt x="4218" y="5966"/>
                    <a:pt x="4278" y="5966"/>
                  </a:cubicBezTo>
                  <a:cubicBezTo>
                    <a:pt x="4338" y="5966"/>
                    <a:pt x="4383" y="5920"/>
                    <a:pt x="4383" y="5829"/>
                  </a:cubicBezTo>
                  <a:lnTo>
                    <a:pt x="4383" y="5714"/>
                  </a:lnTo>
                  <a:cubicBezTo>
                    <a:pt x="4657" y="5829"/>
                    <a:pt x="4954" y="6011"/>
                    <a:pt x="5342" y="6102"/>
                  </a:cubicBezTo>
                  <a:cubicBezTo>
                    <a:pt x="5359" y="6120"/>
                    <a:pt x="5377" y="6127"/>
                    <a:pt x="5392" y="6127"/>
                  </a:cubicBezTo>
                  <a:cubicBezTo>
                    <a:pt x="5458" y="6127"/>
                    <a:pt x="5490" y="5994"/>
                    <a:pt x="5342" y="5920"/>
                  </a:cubicBezTo>
                  <a:cubicBezTo>
                    <a:pt x="5045" y="5714"/>
                    <a:pt x="4657" y="5532"/>
                    <a:pt x="4292" y="5441"/>
                  </a:cubicBezTo>
                  <a:cubicBezTo>
                    <a:pt x="4201" y="4870"/>
                    <a:pt x="4086" y="4391"/>
                    <a:pt x="3995" y="3820"/>
                  </a:cubicBezTo>
                  <a:lnTo>
                    <a:pt x="3995" y="3820"/>
                  </a:lnTo>
                  <a:cubicBezTo>
                    <a:pt x="4474" y="4208"/>
                    <a:pt x="5045" y="4482"/>
                    <a:pt x="5616" y="4687"/>
                  </a:cubicBezTo>
                  <a:cubicBezTo>
                    <a:pt x="5648" y="4703"/>
                    <a:pt x="5678" y="4710"/>
                    <a:pt x="5704" y="4710"/>
                  </a:cubicBezTo>
                  <a:cubicBezTo>
                    <a:pt x="5829" y="4710"/>
                    <a:pt x="5877" y="4557"/>
                    <a:pt x="5707" y="4482"/>
                  </a:cubicBezTo>
                  <a:cubicBezTo>
                    <a:pt x="5136" y="4117"/>
                    <a:pt x="4474" y="3820"/>
                    <a:pt x="3904" y="3432"/>
                  </a:cubicBezTo>
                  <a:cubicBezTo>
                    <a:pt x="4474" y="3249"/>
                    <a:pt x="5045" y="3158"/>
                    <a:pt x="5616" y="2975"/>
                  </a:cubicBezTo>
                  <a:cubicBezTo>
                    <a:pt x="5616" y="3067"/>
                    <a:pt x="5707" y="3067"/>
                    <a:pt x="5707" y="3067"/>
                  </a:cubicBezTo>
                  <a:lnTo>
                    <a:pt x="5798" y="3067"/>
                  </a:lnTo>
                  <a:cubicBezTo>
                    <a:pt x="6004" y="3249"/>
                    <a:pt x="6186" y="3341"/>
                    <a:pt x="6369" y="3546"/>
                  </a:cubicBezTo>
                  <a:cubicBezTo>
                    <a:pt x="6574" y="3637"/>
                    <a:pt x="6757" y="3820"/>
                    <a:pt x="7054" y="3911"/>
                  </a:cubicBezTo>
                  <a:cubicBezTo>
                    <a:pt x="7054" y="3911"/>
                    <a:pt x="7145" y="3820"/>
                    <a:pt x="7054" y="3729"/>
                  </a:cubicBezTo>
                  <a:cubicBezTo>
                    <a:pt x="6940" y="3637"/>
                    <a:pt x="6757" y="3546"/>
                    <a:pt x="6574" y="3341"/>
                  </a:cubicBezTo>
                  <a:cubicBezTo>
                    <a:pt x="6278" y="3249"/>
                    <a:pt x="6095" y="3067"/>
                    <a:pt x="5798" y="2975"/>
                  </a:cubicBezTo>
                  <a:lnTo>
                    <a:pt x="5912" y="2861"/>
                  </a:lnTo>
                  <a:cubicBezTo>
                    <a:pt x="6095" y="2861"/>
                    <a:pt x="6278" y="2770"/>
                    <a:pt x="6483" y="2679"/>
                  </a:cubicBezTo>
                  <a:cubicBezTo>
                    <a:pt x="6666" y="2587"/>
                    <a:pt x="6574" y="2291"/>
                    <a:pt x="6369" y="2291"/>
                  </a:cubicBezTo>
                  <a:cubicBezTo>
                    <a:pt x="6278" y="2291"/>
                    <a:pt x="6186" y="2405"/>
                    <a:pt x="6095" y="2405"/>
                  </a:cubicBezTo>
                  <a:lnTo>
                    <a:pt x="6095" y="2291"/>
                  </a:lnTo>
                  <a:cubicBezTo>
                    <a:pt x="6186" y="2017"/>
                    <a:pt x="6278" y="1834"/>
                    <a:pt x="6278" y="1537"/>
                  </a:cubicBezTo>
                  <a:cubicBezTo>
                    <a:pt x="6278" y="1537"/>
                    <a:pt x="6237" y="1497"/>
                    <a:pt x="6210" y="1497"/>
                  </a:cubicBezTo>
                  <a:cubicBezTo>
                    <a:pt x="6197" y="1497"/>
                    <a:pt x="6186" y="1507"/>
                    <a:pt x="6186" y="1537"/>
                  </a:cubicBezTo>
                  <a:cubicBezTo>
                    <a:pt x="6004" y="1720"/>
                    <a:pt x="5912" y="2017"/>
                    <a:pt x="5798" y="2291"/>
                  </a:cubicBezTo>
                  <a:cubicBezTo>
                    <a:pt x="5798" y="2291"/>
                    <a:pt x="5798" y="2405"/>
                    <a:pt x="5707" y="2405"/>
                  </a:cubicBezTo>
                  <a:cubicBezTo>
                    <a:pt x="5136" y="2587"/>
                    <a:pt x="4474" y="2679"/>
                    <a:pt x="3904" y="2861"/>
                  </a:cubicBezTo>
                  <a:cubicBezTo>
                    <a:pt x="4292" y="2017"/>
                    <a:pt x="4771" y="1149"/>
                    <a:pt x="5228" y="305"/>
                  </a:cubicBezTo>
                  <a:cubicBezTo>
                    <a:pt x="5228" y="173"/>
                    <a:pt x="5180" y="77"/>
                    <a:pt x="5119" y="77"/>
                  </a:cubicBezTo>
                  <a:cubicBezTo>
                    <a:pt x="5096" y="77"/>
                    <a:pt x="5070" y="91"/>
                    <a:pt x="5045" y="122"/>
                  </a:cubicBezTo>
                  <a:cubicBezTo>
                    <a:pt x="4566" y="967"/>
                    <a:pt x="4086" y="1720"/>
                    <a:pt x="3630" y="2587"/>
                  </a:cubicBezTo>
                  <a:cubicBezTo>
                    <a:pt x="3516" y="2199"/>
                    <a:pt x="3425" y="1925"/>
                    <a:pt x="3333" y="1537"/>
                  </a:cubicBezTo>
                  <a:cubicBezTo>
                    <a:pt x="3516" y="1264"/>
                    <a:pt x="3630" y="875"/>
                    <a:pt x="3813" y="579"/>
                  </a:cubicBezTo>
                  <a:cubicBezTo>
                    <a:pt x="3813" y="445"/>
                    <a:pt x="3715" y="360"/>
                    <a:pt x="3617" y="360"/>
                  </a:cubicBezTo>
                  <a:cubicBezTo>
                    <a:pt x="3582" y="360"/>
                    <a:pt x="3546" y="372"/>
                    <a:pt x="3516" y="396"/>
                  </a:cubicBezTo>
                  <a:cubicBezTo>
                    <a:pt x="3425" y="693"/>
                    <a:pt x="3333" y="875"/>
                    <a:pt x="3242" y="1149"/>
                  </a:cubicBezTo>
                  <a:cubicBezTo>
                    <a:pt x="3151" y="784"/>
                    <a:pt x="3059" y="396"/>
                    <a:pt x="2945" y="122"/>
                  </a:cubicBezTo>
                  <a:cubicBezTo>
                    <a:pt x="2945" y="33"/>
                    <a:pt x="2911" y="0"/>
                    <a:pt x="2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434426" y="1324162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508304" y="1323602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5738508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5812922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6821596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6877151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4"/>
            <p:cNvSpPr/>
            <p:nvPr/>
          </p:nvSpPr>
          <p:spPr>
            <a:xfrm>
              <a:off x="6287267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4"/>
            <p:cNvSpPr/>
            <p:nvPr/>
          </p:nvSpPr>
          <p:spPr>
            <a:xfrm>
              <a:off x="6340583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4"/>
            <p:cNvSpPr/>
            <p:nvPr/>
          </p:nvSpPr>
          <p:spPr>
            <a:xfrm>
              <a:off x="804353" y="2647914"/>
              <a:ext cx="126761" cy="121310"/>
            </a:xfrm>
            <a:custGeom>
              <a:avLst/>
              <a:gdLst/>
              <a:ahLst/>
              <a:cxnLst/>
              <a:rect l="l" t="t" r="r" b="b"/>
              <a:pathLst>
                <a:path w="5209" h="4985" extrusionOk="0">
                  <a:moveTo>
                    <a:pt x="2100" y="0"/>
                  </a:moveTo>
                  <a:cubicBezTo>
                    <a:pt x="2054" y="0"/>
                    <a:pt x="2009" y="29"/>
                    <a:pt x="2009" y="86"/>
                  </a:cubicBezTo>
                  <a:cubicBezTo>
                    <a:pt x="2100" y="748"/>
                    <a:pt x="2100" y="1318"/>
                    <a:pt x="2191" y="1889"/>
                  </a:cubicBezTo>
                  <a:cubicBezTo>
                    <a:pt x="1917" y="1683"/>
                    <a:pt x="1621" y="1501"/>
                    <a:pt x="1347" y="1318"/>
                  </a:cubicBezTo>
                  <a:cubicBezTo>
                    <a:pt x="1347" y="1113"/>
                    <a:pt x="1233" y="930"/>
                    <a:pt x="1233" y="748"/>
                  </a:cubicBezTo>
                  <a:lnTo>
                    <a:pt x="1233" y="86"/>
                  </a:lnTo>
                  <a:cubicBezTo>
                    <a:pt x="1141" y="86"/>
                    <a:pt x="1050" y="86"/>
                    <a:pt x="1050" y="177"/>
                  </a:cubicBezTo>
                  <a:lnTo>
                    <a:pt x="1050" y="839"/>
                  </a:lnTo>
                  <a:lnTo>
                    <a:pt x="1050" y="1113"/>
                  </a:lnTo>
                  <a:cubicBezTo>
                    <a:pt x="867" y="1021"/>
                    <a:pt x="662" y="839"/>
                    <a:pt x="479" y="748"/>
                  </a:cubicBezTo>
                  <a:cubicBezTo>
                    <a:pt x="453" y="721"/>
                    <a:pt x="426" y="710"/>
                    <a:pt x="404" y="710"/>
                  </a:cubicBezTo>
                  <a:cubicBezTo>
                    <a:pt x="350" y="710"/>
                    <a:pt x="324" y="774"/>
                    <a:pt x="388" y="839"/>
                  </a:cubicBezTo>
                  <a:cubicBezTo>
                    <a:pt x="571" y="1021"/>
                    <a:pt x="867" y="1318"/>
                    <a:pt x="1141" y="1501"/>
                  </a:cubicBezTo>
                  <a:cubicBezTo>
                    <a:pt x="776" y="1592"/>
                    <a:pt x="479" y="1683"/>
                    <a:pt x="91" y="1798"/>
                  </a:cubicBezTo>
                  <a:cubicBezTo>
                    <a:pt x="0" y="1798"/>
                    <a:pt x="0" y="1980"/>
                    <a:pt x="91" y="1980"/>
                  </a:cubicBezTo>
                  <a:cubicBezTo>
                    <a:pt x="479" y="1889"/>
                    <a:pt x="776" y="1798"/>
                    <a:pt x="1141" y="1683"/>
                  </a:cubicBezTo>
                  <a:lnTo>
                    <a:pt x="1233" y="1592"/>
                  </a:lnTo>
                  <a:cubicBezTo>
                    <a:pt x="1529" y="1798"/>
                    <a:pt x="1803" y="2071"/>
                    <a:pt x="2100" y="2254"/>
                  </a:cubicBezTo>
                  <a:cubicBezTo>
                    <a:pt x="1529" y="2459"/>
                    <a:pt x="959" y="2642"/>
                    <a:pt x="297" y="2939"/>
                  </a:cubicBezTo>
                  <a:cubicBezTo>
                    <a:pt x="205" y="2939"/>
                    <a:pt x="297" y="3121"/>
                    <a:pt x="388" y="3121"/>
                  </a:cubicBezTo>
                  <a:cubicBezTo>
                    <a:pt x="1050" y="2939"/>
                    <a:pt x="1712" y="2733"/>
                    <a:pt x="2374" y="2551"/>
                  </a:cubicBezTo>
                  <a:lnTo>
                    <a:pt x="2374" y="2551"/>
                  </a:lnTo>
                  <a:cubicBezTo>
                    <a:pt x="2100" y="2939"/>
                    <a:pt x="1917" y="3304"/>
                    <a:pt x="1712" y="3692"/>
                  </a:cubicBezTo>
                  <a:lnTo>
                    <a:pt x="662" y="3692"/>
                  </a:lnTo>
                  <a:cubicBezTo>
                    <a:pt x="571" y="3692"/>
                    <a:pt x="571" y="3875"/>
                    <a:pt x="662" y="3875"/>
                  </a:cubicBezTo>
                  <a:lnTo>
                    <a:pt x="1529" y="3875"/>
                  </a:lnTo>
                  <a:cubicBezTo>
                    <a:pt x="1529" y="3966"/>
                    <a:pt x="1529" y="4080"/>
                    <a:pt x="1438" y="4171"/>
                  </a:cubicBezTo>
                  <a:cubicBezTo>
                    <a:pt x="1373" y="4236"/>
                    <a:pt x="1446" y="4300"/>
                    <a:pt x="1526" y="4300"/>
                  </a:cubicBezTo>
                  <a:cubicBezTo>
                    <a:pt x="1559" y="4300"/>
                    <a:pt x="1594" y="4289"/>
                    <a:pt x="1621" y="4263"/>
                  </a:cubicBezTo>
                  <a:lnTo>
                    <a:pt x="1712" y="4263"/>
                  </a:lnTo>
                  <a:cubicBezTo>
                    <a:pt x="1712" y="4445"/>
                    <a:pt x="1803" y="4742"/>
                    <a:pt x="1917" y="4925"/>
                  </a:cubicBezTo>
                  <a:cubicBezTo>
                    <a:pt x="1955" y="4962"/>
                    <a:pt x="2009" y="4985"/>
                    <a:pt x="2052" y="4985"/>
                  </a:cubicBezTo>
                  <a:cubicBezTo>
                    <a:pt x="2113" y="4985"/>
                    <a:pt x="2153" y="4940"/>
                    <a:pt x="2100" y="4833"/>
                  </a:cubicBezTo>
                  <a:cubicBezTo>
                    <a:pt x="2009" y="4537"/>
                    <a:pt x="1917" y="4263"/>
                    <a:pt x="1803" y="3966"/>
                  </a:cubicBezTo>
                  <a:cubicBezTo>
                    <a:pt x="2009" y="3692"/>
                    <a:pt x="2283" y="3304"/>
                    <a:pt x="2488" y="2939"/>
                  </a:cubicBezTo>
                  <a:cubicBezTo>
                    <a:pt x="2579" y="3395"/>
                    <a:pt x="2762" y="3875"/>
                    <a:pt x="2945" y="4354"/>
                  </a:cubicBezTo>
                  <a:cubicBezTo>
                    <a:pt x="2945" y="4381"/>
                    <a:pt x="2962" y="4392"/>
                    <a:pt x="2987" y="4392"/>
                  </a:cubicBezTo>
                  <a:cubicBezTo>
                    <a:pt x="3047" y="4392"/>
                    <a:pt x="3150" y="4327"/>
                    <a:pt x="3150" y="4263"/>
                  </a:cubicBezTo>
                  <a:cubicBezTo>
                    <a:pt x="2945" y="3783"/>
                    <a:pt x="2762" y="3213"/>
                    <a:pt x="2671" y="2642"/>
                  </a:cubicBezTo>
                  <a:lnTo>
                    <a:pt x="2671" y="2642"/>
                  </a:lnTo>
                  <a:cubicBezTo>
                    <a:pt x="3059" y="2939"/>
                    <a:pt x="3424" y="3121"/>
                    <a:pt x="3903" y="3395"/>
                  </a:cubicBezTo>
                  <a:lnTo>
                    <a:pt x="3903" y="3509"/>
                  </a:lnTo>
                  <a:cubicBezTo>
                    <a:pt x="3903" y="3692"/>
                    <a:pt x="3994" y="3875"/>
                    <a:pt x="3994" y="4080"/>
                  </a:cubicBezTo>
                  <a:cubicBezTo>
                    <a:pt x="3994" y="4263"/>
                    <a:pt x="3994" y="4445"/>
                    <a:pt x="4086" y="4651"/>
                  </a:cubicBezTo>
                  <a:cubicBezTo>
                    <a:pt x="4143" y="4696"/>
                    <a:pt x="4194" y="4719"/>
                    <a:pt x="4231" y="4719"/>
                  </a:cubicBezTo>
                  <a:cubicBezTo>
                    <a:pt x="4268" y="4719"/>
                    <a:pt x="4291" y="4696"/>
                    <a:pt x="4291" y="4651"/>
                  </a:cubicBezTo>
                  <a:cubicBezTo>
                    <a:pt x="4291" y="4445"/>
                    <a:pt x="4200" y="4263"/>
                    <a:pt x="4200" y="4080"/>
                  </a:cubicBezTo>
                  <a:cubicBezTo>
                    <a:pt x="4086" y="3875"/>
                    <a:pt x="4086" y="3692"/>
                    <a:pt x="3994" y="3509"/>
                  </a:cubicBezTo>
                  <a:cubicBezTo>
                    <a:pt x="4200" y="3509"/>
                    <a:pt x="4383" y="3601"/>
                    <a:pt x="4565" y="3692"/>
                  </a:cubicBezTo>
                  <a:cubicBezTo>
                    <a:pt x="4578" y="3705"/>
                    <a:pt x="4591" y="3710"/>
                    <a:pt x="4604" y="3710"/>
                  </a:cubicBezTo>
                  <a:cubicBezTo>
                    <a:pt x="4684" y="3710"/>
                    <a:pt x="4755" y="3494"/>
                    <a:pt x="4656" y="3395"/>
                  </a:cubicBezTo>
                  <a:cubicBezTo>
                    <a:pt x="4565" y="3395"/>
                    <a:pt x="4474" y="3304"/>
                    <a:pt x="4474" y="3304"/>
                  </a:cubicBezTo>
                  <a:lnTo>
                    <a:pt x="4474" y="3213"/>
                  </a:lnTo>
                  <a:cubicBezTo>
                    <a:pt x="4656" y="3121"/>
                    <a:pt x="4862" y="3121"/>
                    <a:pt x="5044" y="2939"/>
                  </a:cubicBezTo>
                  <a:cubicBezTo>
                    <a:pt x="5044" y="2939"/>
                    <a:pt x="5044" y="2825"/>
                    <a:pt x="4953" y="2825"/>
                  </a:cubicBezTo>
                  <a:cubicBezTo>
                    <a:pt x="4771" y="2939"/>
                    <a:pt x="4565" y="3030"/>
                    <a:pt x="4383" y="3121"/>
                  </a:cubicBezTo>
                  <a:lnTo>
                    <a:pt x="4200" y="3121"/>
                  </a:lnTo>
                  <a:cubicBezTo>
                    <a:pt x="3812" y="2825"/>
                    <a:pt x="3424" y="2642"/>
                    <a:pt x="2945" y="2368"/>
                  </a:cubicBezTo>
                  <a:cubicBezTo>
                    <a:pt x="3721" y="2071"/>
                    <a:pt x="4383" y="1889"/>
                    <a:pt x="5136" y="1592"/>
                  </a:cubicBezTo>
                  <a:cubicBezTo>
                    <a:pt x="5209" y="1592"/>
                    <a:pt x="5165" y="1475"/>
                    <a:pt x="5098" y="1475"/>
                  </a:cubicBezTo>
                  <a:cubicBezTo>
                    <a:pt x="5081" y="1475"/>
                    <a:pt x="5063" y="1483"/>
                    <a:pt x="5044" y="1501"/>
                  </a:cubicBezTo>
                  <a:cubicBezTo>
                    <a:pt x="4383" y="1683"/>
                    <a:pt x="3721" y="1889"/>
                    <a:pt x="2945" y="2071"/>
                  </a:cubicBezTo>
                  <a:cubicBezTo>
                    <a:pt x="3150" y="1798"/>
                    <a:pt x="3241" y="1592"/>
                    <a:pt x="3333" y="1318"/>
                  </a:cubicBezTo>
                  <a:cubicBezTo>
                    <a:pt x="3629" y="1227"/>
                    <a:pt x="3903" y="1113"/>
                    <a:pt x="4200" y="1021"/>
                  </a:cubicBezTo>
                  <a:cubicBezTo>
                    <a:pt x="4274" y="948"/>
                    <a:pt x="4288" y="814"/>
                    <a:pt x="4182" y="814"/>
                  </a:cubicBezTo>
                  <a:cubicBezTo>
                    <a:pt x="4157" y="814"/>
                    <a:pt x="4125" y="821"/>
                    <a:pt x="4086" y="839"/>
                  </a:cubicBezTo>
                  <a:cubicBezTo>
                    <a:pt x="3903" y="930"/>
                    <a:pt x="3721" y="930"/>
                    <a:pt x="3515" y="1021"/>
                  </a:cubicBezTo>
                  <a:cubicBezTo>
                    <a:pt x="3721" y="839"/>
                    <a:pt x="3812" y="542"/>
                    <a:pt x="3994" y="360"/>
                  </a:cubicBezTo>
                  <a:cubicBezTo>
                    <a:pt x="3994" y="253"/>
                    <a:pt x="3963" y="208"/>
                    <a:pt x="3919" y="208"/>
                  </a:cubicBezTo>
                  <a:cubicBezTo>
                    <a:pt x="3888" y="208"/>
                    <a:pt x="3850" y="230"/>
                    <a:pt x="3812" y="268"/>
                  </a:cubicBezTo>
                  <a:cubicBezTo>
                    <a:pt x="3629" y="542"/>
                    <a:pt x="3424" y="839"/>
                    <a:pt x="3241" y="1227"/>
                  </a:cubicBezTo>
                  <a:cubicBezTo>
                    <a:pt x="3150" y="1227"/>
                    <a:pt x="3059" y="1227"/>
                    <a:pt x="3059" y="1318"/>
                  </a:cubicBezTo>
                  <a:cubicBezTo>
                    <a:pt x="2945" y="1318"/>
                    <a:pt x="2945" y="1409"/>
                    <a:pt x="3059" y="1501"/>
                  </a:cubicBezTo>
                  <a:cubicBezTo>
                    <a:pt x="2945" y="1683"/>
                    <a:pt x="2762" y="1889"/>
                    <a:pt x="2579" y="2163"/>
                  </a:cubicBezTo>
                  <a:cubicBezTo>
                    <a:pt x="2579" y="2163"/>
                    <a:pt x="2579" y="2071"/>
                    <a:pt x="2488" y="2071"/>
                  </a:cubicBezTo>
                  <a:cubicBezTo>
                    <a:pt x="2374" y="1409"/>
                    <a:pt x="2283" y="748"/>
                    <a:pt x="2191" y="86"/>
                  </a:cubicBezTo>
                  <a:cubicBezTo>
                    <a:pt x="2191" y="29"/>
                    <a:pt x="214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875993" y="2647208"/>
              <a:ext cx="7252" cy="30565"/>
            </a:xfrm>
            <a:custGeom>
              <a:avLst/>
              <a:gdLst/>
              <a:ahLst/>
              <a:cxnLst/>
              <a:rect l="l" t="t" r="r" b="b"/>
              <a:pathLst>
                <a:path w="298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389"/>
                    <a:pt x="115" y="777"/>
                    <a:pt x="115" y="1256"/>
                  </a:cubicBezTo>
                  <a:lnTo>
                    <a:pt x="206" y="1256"/>
                  </a:lnTo>
                  <a:cubicBezTo>
                    <a:pt x="297" y="868"/>
                    <a:pt x="206" y="3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5750164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5821828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7034885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4"/>
            <p:cNvSpPr/>
            <p:nvPr/>
          </p:nvSpPr>
          <p:spPr>
            <a:xfrm>
              <a:off x="7120420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4"/>
            <p:cNvSpPr/>
            <p:nvPr/>
          </p:nvSpPr>
          <p:spPr>
            <a:xfrm>
              <a:off x="3426553" y="486582"/>
              <a:ext cx="152775" cy="143382"/>
            </a:xfrm>
            <a:custGeom>
              <a:avLst/>
              <a:gdLst/>
              <a:ahLst/>
              <a:cxnLst/>
              <a:rect l="l" t="t" r="r" b="b"/>
              <a:pathLst>
                <a:path w="6278" h="5892" extrusionOk="0">
                  <a:moveTo>
                    <a:pt x="2945" y="0"/>
                  </a:moveTo>
                  <a:cubicBezTo>
                    <a:pt x="2899" y="0"/>
                    <a:pt x="2853" y="23"/>
                    <a:pt x="2853" y="69"/>
                  </a:cubicBezTo>
                  <a:lnTo>
                    <a:pt x="2853" y="1027"/>
                  </a:lnTo>
                  <a:cubicBezTo>
                    <a:pt x="2671" y="822"/>
                    <a:pt x="2580" y="639"/>
                    <a:pt x="2374" y="457"/>
                  </a:cubicBezTo>
                  <a:cubicBezTo>
                    <a:pt x="2355" y="433"/>
                    <a:pt x="2336" y="423"/>
                    <a:pt x="2319" y="423"/>
                  </a:cubicBezTo>
                  <a:cubicBezTo>
                    <a:pt x="2253" y="423"/>
                    <a:pt x="2211" y="567"/>
                    <a:pt x="2283" y="639"/>
                  </a:cubicBezTo>
                  <a:cubicBezTo>
                    <a:pt x="2465" y="913"/>
                    <a:pt x="2671" y="1210"/>
                    <a:pt x="2853" y="1484"/>
                  </a:cubicBezTo>
                  <a:cubicBezTo>
                    <a:pt x="2853" y="1781"/>
                    <a:pt x="2853" y="2054"/>
                    <a:pt x="2762" y="2351"/>
                  </a:cubicBezTo>
                  <a:cubicBezTo>
                    <a:pt x="2192" y="1781"/>
                    <a:pt x="1621" y="1210"/>
                    <a:pt x="1050" y="548"/>
                  </a:cubicBezTo>
                  <a:cubicBezTo>
                    <a:pt x="1033" y="531"/>
                    <a:pt x="1015" y="523"/>
                    <a:pt x="999" y="523"/>
                  </a:cubicBezTo>
                  <a:cubicBezTo>
                    <a:pt x="931" y="523"/>
                    <a:pt x="885" y="657"/>
                    <a:pt x="959" y="731"/>
                  </a:cubicBezTo>
                  <a:lnTo>
                    <a:pt x="2671" y="2739"/>
                  </a:lnTo>
                  <a:lnTo>
                    <a:pt x="959" y="2739"/>
                  </a:lnTo>
                  <a:cubicBezTo>
                    <a:pt x="868" y="2739"/>
                    <a:pt x="868" y="2625"/>
                    <a:pt x="754" y="2625"/>
                  </a:cubicBezTo>
                  <a:cubicBezTo>
                    <a:pt x="662" y="2443"/>
                    <a:pt x="571" y="2169"/>
                    <a:pt x="388" y="2054"/>
                  </a:cubicBezTo>
                  <a:cubicBezTo>
                    <a:pt x="358" y="2024"/>
                    <a:pt x="338" y="2014"/>
                    <a:pt x="324" y="2014"/>
                  </a:cubicBezTo>
                  <a:cubicBezTo>
                    <a:pt x="297" y="2014"/>
                    <a:pt x="297" y="2054"/>
                    <a:pt x="297" y="2054"/>
                  </a:cubicBezTo>
                  <a:cubicBezTo>
                    <a:pt x="388" y="2351"/>
                    <a:pt x="480" y="2443"/>
                    <a:pt x="571" y="2625"/>
                  </a:cubicBezTo>
                  <a:cubicBezTo>
                    <a:pt x="571" y="2739"/>
                    <a:pt x="571" y="2739"/>
                    <a:pt x="662" y="2739"/>
                  </a:cubicBezTo>
                  <a:lnTo>
                    <a:pt x="388" y="2739"/>
                  </a:lnTo>
                  <a:cubicBezTo>
                    <a:pt x="183" y="2739"/>
                    <a:pt x="92" y="3104"/>
                    <a:pt x="297" y="3104"/>
                  </a:cubicBezTo>
                  <a:cubicBezTo>
                    <a:pt x="480" y="3104"/>
                    <a:pt x="662" y="3196"/>
                    <a:pt x="959" y="3196"/>
                  </a:cubicBezTo>
                  <a:cubicBezTo>
                    <a:pt x="754" y="3401"/>
                    <a:pt x="571" y="3584"/>
                    <a:pt x="388" y="3766"/>
                  </a:cubicBezTo>
                  <a:cubicBezTo>
                    <a:pt x="297" y="3881"/>
                    <a:pt x="92" y="4063"/>
                    <a:pt x="0" y="4246"/>
                  </a:cubicBezTo>
                  <a:lnTo>
                    <a:pt x="92" y="4337"/>
                  </a:lnTo>
                  <a:cubicBezTo>
                    <a:pt x="297" y="4154"/>
                    <a:pt x="480" y="3972"/>
                    <a:pt x="571" y="3881"/>
                  </a:cubicBezTo>
                  <a:cubicBezTo>
                    <a:pt x="754" y="3675"/>
                    <a:pt x="868" y="3492"/>
                    <a:pt x="1050" y="3310"/>
                  </a:cubicBezTo>
                  <a:lnTo>
                    <a:pt x="1142" y="3196"/>
                  </a:lnTo>
                  <a:lnTo>
                    <a:pt x="2762" y="3196"/>
                  </a:lnTo>
                  <a:cubicBezTo>
                    <a:pt x="2283" y="3675"/>
                    <a:pt x="1804" y="4063"/>
                    <a:pt x="1324" y="4542"/>
                  </a:cubicBezTo>
                  <a:cubicBezTo>
                    <a:pt x="1250" y="4616"/>
                    <a:pt x="1296" y="4750"/>
                    <a:pt x="1377" y="4750"/>
                  </a:cubicBezTo>
                  <a:cubicBezTo>
                    <a:pt x="1396" y="4750"/>
                    <a:pt x="1417" y="4742"/>
                    <a:pt x="1438" y="4725"/>
                  </a:cubicBezTo>
                  <a:cubicBezTo>
                    <a:pt x="1895" y="4451"/>
                    <a:pt x="2374" y="4063"/>
                    <a:pt x="2762" y="3584"/>
                  </a:cubicBezTo>
                  <a:cubicBezTo>
                    <a:pt x="2762" y="4154"/>
                    <a:pt x="2762" y="4634"/>
                    <a:pt x="2853" y="5113"/>
                  </a:cubicBezTo>
                  <a:cubicBezTo>
                    <a:pt x="2580" y="5296"/>
                    <a:pt x="2283" y="5478"/>
                    <a:pt x="2009" y="5775"/>
                  </a:cubicBezTo>
                  <a:cubicBezTo>
                    <a:pt x="1918" y="5775"/>
                    <a:pt x="1972" y="5892"/>
                    <a:pt x="2045" y="5892"/>
                  </a:cubicBezTo>
                  <a:cubicBezTo>
                    <a:pt x="2063" y="5892"/>
                    <a:pt x="2082" y="5885"/>
                    <a:pt x="2100" y="5866"/>
                  </a:cubicBezTo>
                  <a:cubicBezTo>
                    <a:pt x="2374" y="5775"/>
                    <a:pt x="2580" y="5592"/>
                    <a:pt x="2853" y="5296"/>
                  </a:cubicBezTo>
                  <a:lnTo>
                    <a:pt x="2853" y="5387"/>
                  </a:lnTo>
                  <a:cubicBezTo>
                    <a:pt x="2853" y="5490"/>
                    <a:pt x="2899" y="5541"/>
                    <a:pt x="2945" y="5541"/>
                  </a:cubicBezTo>
                  <a:cubicBezTo>
                    <a:pt x="2990" y="5541"/>
                    <a:pt x="3036" y="5490"/>
                    <a:pt x="3036" y="5387"/>
                  </a:cubicBezTo>
                  <a:cubicBezTo>
                    <a:pt x="3036" y="5296"/>
                    <a:pt x="3036" y="5204"/>
                    <a:pt x="3150" y="5113"/>
                  </a:cubicBezTo>
                  <a:lnTo>
                    <a:pt x="3150" y="5022"/>
                  </a:lnTo>
                  <a:lnTo>
                    <a:pt x="3995" y="5592"/>
                  </a:lnTo>
                  <a:cubicBezTo>
                    <a:pt x="4086" y="5592"/>
                    <a:pt x="4177" y="5478"/>
                    <a:pt x="4086" y="5387"/>
                  </a:cubicBezTo>
                  <a:cubicBezTo>
                    <a:pt x="3812" y="5204"/>
                    <a:pt x="3424" y="4908"/>
                    <a:pt x="3150" y="4725"/>
                  </a:cubicBezTo>
                  <a:lnTo>
                    <a:pt x="3150" y="3310"/>
                  </a:lnTo>
                  <a:cubicBezTo>
                    <a:pt x="3721" y="3881"/>
                    <a:pt x="4177" y="4451"/>
                    <a:pt x="4748" y="5022"/>
                  </a:cubicBezTo>
                  <a:cubicBezTo>
                    <a:pt x="4768" y="5038"/>
                    <a:pt x="4790" y="5045"/>
                    <a:pt x="4812" y="5045"/>
                  </a:cubicBezTo>
                  <a:cubicBezTo>
                    <a:pt x="4918" y="5045"/>
                    <a:pt x="5029" y="4892"/>
                    <a:pt x="4953" y="4816"/>
                  </a:cubicBezTo>
                  <a:cubicBezTo>
                    <a:pt x="4474" y="4246"/>
                    <a:pt x="3995" y="3675"/>
                    <a:pt x="3515" y="3104"/>
                  </a:cubicBezTo>
                  <a:cubicBezTo>
                    <a:pt x="3995" y="3104"/>
                    <a:pt x="4383" y="3013"/>
                    <a:pt x="4862" y="3013"/>
                  </a:cubicBezTo>
                  <a:lnTo>
                    <a:pt x="4862" y="3104"/>
                  </a:lnTo>
                  <a:cubicBezTo>
                    <a:pt x="5136" y="3401"/>
                    <a:pt x="5433" y="3766"/>
                    <a:pt x="5707" y="4063"/>
                  </a:cubicBezTo>
                  <a:cubicBezTo>
                    <a:pt x="5724" y="4081"/>
                    <a:pt x="5742" y="4088"/>
                    <a:pt x="5758" y="4088"/>
                  </a:cubicBezTo>
                  <a:cubicBezTo>
                    <a:pt x="5826" y="4088"/>
                    <a:pt x="5872" y="3954"/>
                    <a:pt x="5798" y="3881"/>
                  </a:cubicBezTo>
                  <a:cubicBezTo>
                    <a:pt x="5615" y="3584"/>
                    <a:pt x="5319" y="3310"/>
                    <a:pt x="5045" y="3013"/>
                  </a:cubicBezTo>
                  <a:lnTo>
                    <a:pt x="5045" y="2922"/>
                  </a:lnTo>
                  <a:cubicBezTo>
                    <a:pt x="5433" y="2922"/>
                    <a:pt x="5798" y="2831"/>
                    <a:pt x="6186" y="2739"/>
                  </a:cubicBezTo>
                  <a:cubicBezTo>
                    <a:pt x="6277" y="2739"/>
                    <a:pt x="6186" y="2534"/>
                    <a:pt x="6095" y="2534"/>
                  </a:cubicBezTo>
                  <a:cubicBezTo>
                    <a:pt x="5798" y="2625"/>
                    <a:pt x="5524" y="2625"/>
                    <a:pt x="5227" y="2625"/>
                  </a:cubicBezTo>
                  <a:cubicBezTo>
                    <a:pt x="5319" y="2534"/>
                    <a:pt x="5433" y="2443"/>
                    <a:pt x="5433" y="2260"/>
                  </a:cubicBezTo>
                  <a:cubicBezTo>
                    <a:pt x="5615" y="2054"/>
                    <a:pt x="5707" y="1872"/>
                    <a:pt x="5798" y="1598"/>
                  </a:cubicBezTo>
                  <a:cubicBezTo>
                    <a:pt x="5889" y="1598"/>
                    <a:pt x="5798" y="1484"/>
                    <a:pt x="5707" y="1484"/>
                  </a:cubicBezTo>
                  <a:cubicBezTo>
                    <a:pt x="5524" y="1689"/>
                    <a:pt x="5433" y="1963"/>
                    <a:pt x="5227" y="2169"/>
                  </a:cubicBezTo>
                  <a:cubicBezTo>
                    <a:pt x="5136" y="2351"/>
                    <a:pt x="5045" y="2443"/>
                    <a:pt x="4953" y="2625"/>
                  </a:cubicBezTo>
                  <a:cubicBezTo>
                    <a:pt x="4474" y="2625"/>
                    <a:pt x="4086" y="2739"/>
                    <a:pt x="3607" y="2739"/>
                  </a:cubicBezTo>
                  <a:cubicBezTo>
                    <a:pt x="4086" y="2169"/>
                    <a:pt x="4565" y="1598"/>
                    <a:pt x="4953" y="1027"/>
                  </a:cubicBezTo>
                  <a:cubicBezTo>
                    <a:pt x="5019" y="946"/>
                    <a:pt x="4944" y="876"/>
                    <a:pt x="4855" y="876"/>
                  </a:cubicBezTo>
                  <a:cubicBezTo>
                    <a:pt x="4819" y="876"/>
                    <a:pt x="4781" y="887"/>
                    <a:pt x="4748" y="913"/>
                  </a:cubicBezTo>
                  <a:cubicBezTo>
                    <a:pt x="4291" y="1598"/>
                    <a:pt x="3812" y="2169"/>
                    <a:pt x="3242" y="2739"/>
                  </a:cubicBezTo>
                  <a:lnTo>
                    <a:pt x="3150" y="2739"/>
                  </a:lnTo>
                  <a:cubicBezTo>
                    <a:pt x="3150" y="2443"/>
                    <a:pt x="3150" y="2054"/>
                    <a:pt x="3036" y="1781"/>
                  </a:cubicBezTo>
                  <a:cubicBezTo>
                    <a:pt x="3150" y="1781"/>
                    <a:pt x="3333" y="1689"/>
                    <a:pt x="3242" y="1598"/>
                  </a:cubicBezTo>
                  <a:lnTo>
                    <a:pt x="3036" y="1393"/>
                  </a:lnTo>
                  <a:lnTo>
                    <a:pt x="3036" y="69"/>
                  </a:lnTo>
                  <a:cubicBezTo>
                    <a:pt x="3036" y="23"/>
                    <a:pt x="2990" y="0"/>
                    <a:pt x="2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4"/>
            <p:cNvSpPr/>
            <p:nvPr/>
          </p:nvSpPr>
          <p:spPr>
            <a:xfrm>
              <a:off x="3503205" y="494904"/>
              <a:ext cx="22802" cy="29032"/>
            </a:xfrm>
            <a:custGeom>
              <a:avLst/>
              <a:gdLst/>
              <a:ahLst/>
              <a:cxnLst/>
              <a:rect l="l" t="t" r="r" b="b"/>
              <a:pathLst>
                <a:path w="937" h="1193" extrusionOk="0">
                  <a:moveTo>
                    <a:pt x="845" y="1"/>
                  </a:moveTo>
                  <a:cubicBezTo>
                    <a:pt x="457" y="206"/>
                    <a:pt x="92" y="685"/>
                    <a:pt x="0" y="1142"/>
                  </a:cubicBezTo>
                  <a:cubicBezTo>
                    <a:pt x="0" y="1142"/>
                    <a:pt x="41" y="1193"/>
                    <a:pt x="95" y="1193"/>
                  </a:cubicBezTo>
                  <a:cubicBezTo>
                    <a:pt x="122" y="1193"/>
                    <a:pt x="152" y="1180"/>
                    <a:pt x="183" y="1142"/>
                  </a:cubicBezTo>
                  <a:cubicBezTo>
                    <a:pt x="365" y="777"/>
                    <a:pt x="571" y="389"/>
                    <a:pt x="936" y="115"/>
                  </a:cubicBezTo>
                  <a:cubicBezTo>
                    <a:pt x="936" y="1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2558967" y="794846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2653384" y="805383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5019637" y="556007"/>
              <a:ext cx="188767" cy="178327"/>
            </a:xfrm>
            <a:custGeom>
              <a:avLst/>
              <a:gdLst/>
              <a:ahLst/>
              <a:cxnLst/>
              <a:rect l="l" t="t" r="r" b="b"/>
              <a:pathLst>
                <a:path w="7757" h="7328" extrusionOk="0">
                  <a:moveTo>
                    <a:pt x="3671" y="0"/>
                  </a:moveTo>
                  <a:cubicBezTo>
                    <a:pt x="3626" y="0"/>
                    <a:pt x="3580" y="23"/>
                    <a:pt x="3580" y="69"/>
                  </a:cubicBezTo>
                  <a:cubicBezTo>
                    <a:pt x="3580" y="548"/>
                    <a:pt x="3489" y="913"/>
                    <a:pt x="3489" y="1301"/>
                  </a:cubicBezTo>
                  <a:cubicBezTo>
                    <a:pt x="3397" y="1028"/>
                    <a:pt x="3192" y="822"/>
                    <a:pt x="3009" y="639"/>
                  </a:cubicBezTo>
                  <a:cubicBezTo>
                    <a:pt x="2956" y="586"/>
                    <a:pt x="2910" y="564"/>
                    <a:pt x="2875" y="564"/>
                  </a:cubicBezTo>
                  <a:cubicBezTo>
                    <a:pt x="2789" y="564"/>
                    <a:pt x="2762" y="693"/>
                    <a:pt x="2827" y="822"/>
                  </a:cubicBezTo>
                  <a:cubicBezTo>
                    <a:pt x="3009" y="1119"/>
                    <a:pt x="3306" y="1484"/>
                    <a:pt x="3489" y="1781"/>
                  </a:cubicBezTo>
                  <a:lnTo>
                    <a:pt x="3489" y="2922"/>
                  </a:lnTo>
                  <a:cubicBezTo>
                    <a:pt x="2735" y="2169"/>
                    <a:pt x="2051" y="1484"/>
                    <a:pt x="1297" y="731"/>
                  </a:cubicBezTo>
                  <a:cubicBezTo>
                    <a:pt x="1273" y="706"/>
                    <a:pt x="1248" y="695"/>
                    <a:pt x="1227" y="695"/>
                  </a:cubicBezTo>
                  <a:cubicBezTo>
                    <a:pt x="1170" y="695"/>
                    <a:pt x="1139" y="780"/>
                    <a:pt x="1206" y="913"/>
                  </a:cubicBezTo>
                  <a:cubicBezTo>
                    <a:pt x="1868" y="1689"/>
                    <a:pt x="2530" y="2534"/>
                    <a:pt x="3306" y="3401"/>
                  </a:cubicBezTo>
                  <a:lnTo>
                    <a:pt x="1115" y="3401"/>
                  </a:lnTo>
                  <a:cubicBezTo>
                    <a:pt x="1115" y="3310"/>
                    <a:pt x="1023" y="3310"/>
                    <a:pt x="1023" y="3196"/>
                  </a:cubicBezTo>
                  <a:cubicBezTo>
                    <a:pt x="818" y="3013"/>
                    <a:pt x="727" y="2739"/>
                    <a:pt x="453" y="2534"/>
                  </a:cubicBezTo>
                  <a:cubicBezTo>
                    <a:pt x="453" y="2504"/>
                    <a:pt x="440" y="2493"/>
                    <a:pt x="423" y="2493"/>
                  </a:cubicBezTo>
                  <a:cubicBezTo>
                    <a:pt x="389" y="2493"/>
                    <a:pt x="339" y="2534"/>
                    <a:pt x="339" y="2534"/>
                  </a:cubicBezTo>
                  <a:cubicBezTo>
                    <a:pt x="453" y="2831"/>
                    <a:pt x="635" y="3105"/>
                    <a:pt x="727" y="3310"/>
                  </a:cubicBezTo>
                  <a:lnTo>
                    <a:pt x="818" y="3401"/>
                  </a:lnTo>
                  <a:lnTo>
                    <a:pt x="453" y="3401"/>
                  </a:lnTo>
                  <a:cubicBezTo>
                    <a:pt x="247" y="3401"/>
                    <a:pt x="156" y="3767"/>
                    <a:pt x="339" y="3881"/>
                  </a:cubicBezTo>
                  <a:cubicBezTo>
                    <a:pt x="635" y="3881"/>
                    <a:pt x="909" y="3881"/>
                    <a:pt x="1115" y="3972"/>
                  </a:cubicBezTo>
                  <a:lnTo>
                    <a:pt x="1206" y="3972"/>
                  </a:lnTo>
                  <a:lnTo>
                    <a:pt x="544" y="4634"/>
                  </a:lnTo>
                  <a:cubicBezTo>
                    <a:pt x="339" y="4817"/>
                    <a:pt x="156" y="4908"/>
                    <a:pt x="65" y="5205"/>
                  </a:cubicBezTo>
                  <a:cubicBezTo>
                    <a:pt x="0" y="5269"/>
                    <a:pt x="27" y="5334"/>
                    <a:pt x="80" y="5334"/>
                  </a:cubicBezTo>
                  <a:cubicBezTo>
                    <a:pt x="103" y="5334"/>
                    <a:pt x="129" y="5323"/>
                    <a:pt x="156" y="5296"/>
                  </a:cubicBezTo>
                  <a:cubicBezTo>
                    <a:pt x="453" y="5205"/>
                    <a:pt x="544" y="4908"/>
                    <a:pt x="727" y="4725"/>
                  </a:cubicBezTo>
                  <a:cubicBezTo>
                    <a:pt x="909" y="4543"/>
                    <a:pt x="1115" y="4246"/>
                    <a:pt x="1297" y="4063"/>
                  </a:cubicBezTo>
                  <a:cubicBezTo>
                    <a:pt x="1389" y="4063"/>
                    <a:pt x="1389" y="3972"/>
                    <a:pt x="1389" y="3972"/>
                  </a:cubicBezTo>
                  <a:lnTo>
                    <a:pt x="3397" y="3972"/>
                  </a:lnTo>
                  <a:cubicBezTo>
                    <a:pt x="2827" y="4543"/>
                    <a:pt x="2256" y="5022"/>
                    <a:pt x="1685" y="5593"/>
                  </a:cubicBezTo>
                  <a:cubicBezTo>
                    <a:pt x="1594" y="5684"/>
                    <a:pt x="1685" y="5866"/>
                    <a:pt x="1868" y="5866"/>
                  </a:cubicBezTo>
                  <a:cubicBezTo>
                    <a:pt x="2439" y="5387"/>
                    <a:pt x="2918" y="5022"/>
                    <a:pt x="3489" y="4451"/>
                  </a:cubicBezTo>
                  <a:lnTo>
                    <a:pt x="3489" y="6255"/>
                  </a:lnTo>
                  <a:cubicBezTo>
                    <a:pt x="3101" y="6528"/>
                    <a:pt x="2827" y="6734"/>
                    <a:pt x="2439" y="7099"/>
                  </a:cubicBezTo>
                  <a:cubicBezTo>
                    <a:pt x="2363" y="7174"/>
                    <a:pt x="2474" y="7327"/>
                    <a:pt x="2567" y="7327"/>
                  </a:cubicBezTo>
                  <a:cubicBezTo>
                    <a:pt x="2586" y="7327"/>
                    <a:pt x="2605" y="7320"/>
                    <a:pt x="2621" y="7304"/>
                  </a:cubicBezTo>
                  <a:cubicBezTo>
                    <a:pt x="2918" y="7099"/>
                    <a:pt x="3192" y="6825"/>
                    <a:pt x="3489" y="6620"/>
                  </a:cubicBezTo>
                  <a:lnTo>
                    <a:pt x="3489" y="6734"/>
                  </a:lnTo>
                  <a:cubicBezTo>
                    <a:pt x="3489" y="6825"/>
                    <a:pt x="3557" y="6871"/>
                    <a:pt x="3640" y="6871"/>
                  </a:cubicBezTo>
                  <a:cubicBezTo>
                    <a:pt x="3723" y="6871"/>
                    <a:pt x="3820" y="6825"/>
                    <a:pt x="3877" y="6734"/>
                  </a:cubicBezTo>
                  <a:lnTo>
                    <a:pt x="3877" y="6255"/>
                  </a:lnTo>
                  <a:lnTo>
                    <a:pt x="3877" y="6163"/>
                  </a:lnTo>
                  <a:cubicBezTo>
                    <a:pt x="4242" y="6437"/>
                    <a:pt x="4630" y="6620"/>
                    <a:pt x="5018" y="6825"/>
                  </a:cubicBezTo>
                  <a:cubicBezTo>
                    <a:pt x="5036" y="6843"/>
                    <a:pt x="5051" y="6851"/>
                    <a:pt x="5062" y="6851"/>
                  </a:cubicBezTo>
                  <a:cubicBezTo>
                    <a:pt x="5106" y="6851"/>
                    <a:pt x="5091" y="6734"/>
                    <a:pt x="5018" y="6734"/>
                  </a:cubicBezTo>
                  <a:cubicBezTo>
                    <a:pt x="4630" y="6437"/>
                    <a:pt x="4242" y="6049"/>
                    <a:pt x="3877" y="5866"/>
                  </a:cubicBezTo>
                  <a:lnTo>
                    <a:pt x="3877" y="4063"/>
                  </a:lnTo>
                  <a:cubicBezTo>
                    <a:pt x="4539" y="4725"/>
                    <a:pt x="5200" y="5478"/>
                    <a:pt x="5954" y="6163"/>
                  </a:cubicBezTo>
                  <a:cubicBezTo>
                    <a:pt x="5970" y="6179"/>
                    <a:pt x="5989" y="6186"/>
                    <a:pt x="6010" y="6186"/>
                  </a:cubicBezTo>
                  <a:cubicBezTo>
                    <a:pt x="6108" y="6186"/>
                    <a:pt x="6234" y="6033"/>
                    <a:pt x="6159" y="5958"/>
                  </a:cubicBezTo>
                  <a:cubicBezTo>
                    <a:pt x="5589" y="5205"/>
                    <a:pt x="5018" y="4543"/>
                    <a:pt x="4333" y="3881"/>
                  </a:cubicBezTo>
                  <a:cubicBezTo>
                    <a:pt x="4893" y="3881"/>
                    <a:pt x="5452" y="3771"/>
                    <a:pt x="6011" y="3681"/>
                  </a:cubicBezTo>
                  <a:lnTo>
                    <a:pt x="6011" y="3681"/>
                  </a:lnTo>
                  <a:cubicBezTo>
                    <a:pt x="5956" y="3702"/>
                    <a:pt x="5967" y="3783"/>
                    <a:pt x="6045" y="3881"/>
                  </a:cubicBezTo>
                  <a:cubicBezTo>
                    <a:pt x="6342" y="4246"/>
                    <a:pt x="6616" y="4634"/>
                    <a:pt x="7004" y="4908"/>
                  </a:cubicBezTo>
                  <a:cubicBezTo>
                    <a:pt x="7031" y="4969"/>
                    <a:pt x="7068" y="4993"/>
                    <a:pt x="7104" y="4993"/>
                  </a:cubicBezTo>
                  <a:cubicBezTo>
                    <a:pt x="7189" y="4993"/>
                    <a:pt x="7267" y="4854"/>
                    <a:pt x="7186" y="4725"/>
                  </a:cubicBezTo>
                  <a:cubicBezTo>
                    <a:pt x="6912" y="4337"/>
                    <a:pt x="6524" y="4063"/>
                    <a:pt x="6159" y="3675"/>
                  </a:cubicBezTo>
                  <a:lnTo>
                    <a:pt x="7574" y="3401"/>
                  </a:lnTo>
                  <a:cubicBezTo>
                    <a:pt x="7757" y="3401"/>
                    <a:pt x="7666" y="3105"/>
                    <a:pt x="7574" y="3105"/>
                  </a:cubicBezTo>
                  <a:cubicBezTo>
                    <a:pt x="7186" y="3196"/>
                    <a:pt x="6821" y="3196"/>
                    <a:pt x="6524" y="3196"/>
                  </a:cubicBezTo>
                  <a:cubicBezTo>
                    <a:pt x="6616" y="3105"/>
                    <a:pt x="6730" y="2922"/>
                    <a:pt x="6730" y="2831"/>
                  </a:cubicBezTo>
                  <a:cubicBezTo>
                    <a:pt x="6912" y="2534"/>
                    <a:pt x="7095" y="2351"/>
                    <a:pt x="7186" y="1963"/>
                  </a:cubicBezTo>
                  <a:cubicBezTo>
                    <a:pt x="7267" y="1899"/>
                    <a:pt x="7234" y="1834"/>
                    <a:pt x="7175" y="1834"/>
                  </a:cubicBezTo>
                  <a:cubicBezTo>
                    <a:pt x="7150" y="1834"/>
                    <a:pt x="7122" y="1845"/>
                    <a:pt x="7095" y="1872"/>
                  </a:cubicBezTo>
                  <a:cubicBezTo>
                    <a:pt x="6912" y="2169"/>
                    <a:pt x="6730" y="2443"/>
                    <a:pt x="6524" y="2625"/>
                  </a:cubicBezTo>
                  <a:cubicBezTo>
                    <a:pt x="6342" y="2831"/>
                    <a:pt x="6250" y="3013"/>
                    <a:pt x="6159" y="3310"/>
                  </a:cubicBezTo>
                  <a:lnTo>
                    <a:pt x="4539" y="3310"/>
                  </a:lnTo>
                  <a:cubicBezTo>
                    <a:pt x="5109" y="2625"/>
                    <a:pt x="5589" y="1963"/>
                    <a:pt x="6159" y="1301"/>
                  </a:cubicBezTo>
                  <a:cubicBezTo>
                    <a:pt x="6159" y="1168"/>
                    <a:pt x="6049" y="1083"/>
                    <a:pt x="5990" y="1083"/>
                  </a:cubicBezTo>
                  <a:cubicBezTo>
                    <a:pt x="5968" y="1083"/>
                    <a:pt x="5954" y="1094"/>
                    <a:pt x="5954" y="1119"/>
                  </a:cubicBezTo>
                  <a:cubicBezTo>
                    <a:pt x="5292" y="1872"/>
                    <a:pt x="4721" y="2625"/>
                    <a:pt x="4059" y="3310"/>
                  </a:cubicBezTo>
                  <a:lnTo>
                    <a:pt x="3877" y="3310"/>
                  </a:lnTo>
                  <a:lnTo>
                    <a:pt x="3877" y="2169"/>
                  </a:lnTo>
                  <a:cubicBezTo>
                    <a:pt x="3893" y="2185"/>
                    <a:pt x="3909" y="2192"/>
                    <a:pt x="3924" y="2192"/>
                  </a:cubicBezTo>
                  <a:cubicBezTo>
                    <a:pt x="3994" y="2192"/>
                    <a:pt x="4043" y="2039"/>
                    <a:pt x="3968" y="1963"/>
                  </a:cubicBezTo>
                  <a:cubicBezTo>
                    <a:pt x="3968" y="1872"/>
                    <a:pt x="3877" y="1781"/>
                    <a:pt x="3762" y="1689"/>
                  </a:cubicBezTo>
                  <a:lnTo>
                    <a:pt x="3762" y="69"/>
                  </a:lnTo>
                  <a:cubicBezTo>
                    <a:pt x="3762" y="23"/>
                    <a:pt x="37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4"/>
            <p:cNvSpPr/>
            <p:nvPr/>
          </p:nvSpPr>
          <p:spPr>
            <a:xfrm>
              <a:off x="5113956" y="567103"/>
              <a:ext cx="27791" cy="35383"/>
            </a:xfrm>
            <a:custGeom>
              <a:avLst/>
              <a:gdLst/>
              <a:ahLst/>
              <a:cxnLst/>
              <a:rect l="l" t="t" r="r" b="b"/>
              <a:pathLst>
                <a:path w="1142" h="1454" extrusionOk="0">
                  <a:moveTo>
                    <a:pt x="1142" y="1"/>
                  </a:moveTo>
                  <a:cubicBezTo>
                    <a:pt x="663" y="275"/>
                    <a:pt x="183" y="754"/>
                    <a:pt x="1" y="1325"/>
                  </a:cubicBezTo>
                  <a:cubicBezTo>
                    <a:pt x="1" y="1389"/>
                    <a:pt x="92" y="1454"/>
                    <a:pt x="145" y="1454"/>
                  </a:cubicBezTo>
                  <a:cubicBezTo>
                    <a:pt x="168" y="1454"/>
                    <a:pt x="183" y="1443"/>
                    <a:pt x="183" y="1416"/>
                  </a:cubicBezTo>
                  <a:cubicBezTo>
                    <a:pt x="457" y="845"/>
                    <a:pt x="663" y="366"/>
                    <a:pt x="1142" y="92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4"/>
            <p:cNvSpPr/>
            <p:nvPr/>
          </p:nvSpPr>
          <p:spPr>
            <a:xfrm>
              <a:off x="3931681" y="1786292"/>
              <a:ext cx="38668" cy="31465"/>
            </a:xfrm>
            <a:custGeom>
              <a:avLst/>
              <a:gdLst/>
              <a:ahLst/>
              <a:cxnLst/>
              <a:rect l="l" t="t" r="r" b="b"/>
              <a:pathLst>
                <a:path w="1589" h="1293" extrusionOk="0">
                  <a:moveTo>
                    <a:pt x="1497" y="0"/>
                  </a:moveTo>
                  <a:cubicBezTo>
                    <a:pt x="926" y="206"/>
                    <a:pt x="356" y="571"/>
                    <a:pt x="82" y="1142"/>
                  </a:cubicBezTo>
                  <a:cubicBezTo>
                    <a:pt x="0" y="1223"/>
                    <a:pt x="35" y="1293"/>
                    <a:pt x="95" y="1293"/>
                  </a:cubicBezTo>
                  <a:cubicBezTo>
                    <a:pt x="119" y="1293"/>
                    <a:pt x="147" y="1282"/>
                    <a:pt x="173" y="1256"/>
                  </a:cubicBezTo>
                  <a:cubicBezTo>
                    <a:pt x="652" y="776"/>
                    <a:pt x="1018" y="297"/>
                    <a:pt x="1588" y="114"/>
                  </a:cubicBezTo>
                  <a:cubicBezTo>
                    <a:pt x="1588" y="0"/>
                    <a:pt x="1588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5042292" y="3151898"/>
              <a:ext cx="215000" cy="190446"/>
            </a:xfrm>
            <a:custGeom>
              <a:avLst/>
              <a:gdLst/>
              <a:ahLst/>
              <a:cxnLst/>
              <a:rect l="l" t="t" r="r" b="b"/>
              <a:pathLst>
                <a:path w="8835" h="7826" extrusionOk="0">
                  <a:moveTo>
                    <a:pt x="5261" y="0"/>
                  </a:moveTo>
                  <a:cubicBezTo>
                    <a:pt x="5211" y="0"/>
                    <a:pt x="5158" y="30"/>
                    <a:pt x="5114" y="100"/>
                  </a:cubicBezTo>
                  <a:cubicBezTo>
                    <a:pt x="5023" y="579"/>
                    <a:pt x="4931" y="944"/>
                    <a:pt x="4840" y="1424"/>
                  </a:cubicBezTo>
                  <a:cubicBezTo>
                    <a:pt x="4749" y="1059"/>
                    <a:pt x="4543" y="762"/>
                    <a:pt x="4452" y="488"/>
                  </a:cubicBezTo>
                  <a:cubicBezTo>
                    <a:pt x="4425" y="427"/>
                    <a:pt x="4382" y="402"/>
                    <a:pt x="4337" y="402"/>
                  </a:cubicBezTo>
                  <a:cubicBezTo>
                    <a:pt x="4231" y="402"/>
                    <a:pt x="4114" y="542"/>
                    <a:pt x="4178" y="671"/>
                  </a:cubicBezTo>
                  <a:cubicBezTo>
                    <a:pt x="4361" y="1150"/>
                    <a:pt x="4452" y="1515"/>
                    <a:pt x="4658" y="1994"/>
                  </a:cubicBezTo>
                  <a:cubicBezTo>
                    <a:pt x="4543" y="2382"/>
                    <a:pt x="4452" y="2771"/>
                    <a:pt x="4361" y="3136"/>
                  </a:cubicBezTo>
                  <a:cubicBezTo>
                    <a:pt x="3790" y="2200"/>
                    <a:pt x="3220" y="1150"/>
                    <a:pt x="2649" y="191"/>
                  </a:cubicBezTo>
                  <a:cubicBezTo>
                    <a:pt x="2622" y="138"/>
                    <a:pt x="2588" y="116"/>
                    <a:pt x="2552" y="116"/>
                  </a:cubicBezTo>
                  <a:cubicBezTo>
                    <a:pt x="2466" y="116"/>
                    <a:pt x="2375" y="245"/>
                    <a:pt x="2375" y="374"/>
                  </a:cubicBezTo>
                  <a:cubicBezTo>
                    <a:pt x="2946" y="1424"/>
                    <a:pt x="3516" y="2474"/>
                    <a:pt x="4087" y="3524"/>
                  </a:cubicBezTo>
                  <a:cubicBezTo>
                    <a:pt x="3220" y="3341"/>
                    <a:pt x="2466" y="3136"/>
                    <a:pt x="1690" y="3044"/>
                  </a:cubicBezTo>
                  <a:cubicBezTo>
                    <a:pt x="1690" y="2953"/>
                    <a:pt x="1690" y="2862"/>
                    <a:pt x="1599" y="2771"/>
                  </a:cubicBezTo>
                  <a:cubicBezTo>
                    <a:pt x="1508" y="2474"/>
                    <a:pt x="1416" y="2200"/>
                    <a:pt x="1234" y="1903"/>
                  </a:cubicBezTo>
                  <a:cubicBezTo>
                    <a:pt x="1234" y="1857"/>
                    <a:pt x="1182" y="1835"/>
                    <a:pt x="1131" y="1835"/>
                  </a:cubicBezTo>
                  <a:cubicBezTo>
                    <a:pt x="1080" y="1835"/>
                    <a:pt x="1028" y="1857"/>
                    <a:pt x="1028" y="1903"/>
                  </a:cubicBezTo>
                  <a:cubicBezTo>
                    <a:pt x="1120" y="2291"/>
                    <a:pt x="1234" y="2565"/>
                    <a:pt x="1325" y="2862"/>
                  </a:cubicBezTo>
                  <a:lnTo>
                    <a:pt x="1325" y="2953"/>
                  </a:lnTo>
                  <a:cubicBezTo>
                    <a:pt x="1234" y="2953"/>
                    <a:pt x="1028" y="2862"/>
                    <a:pt x="937" y="2862"/>
                  </a:cubicBezTo>
                  <a:cubicBezTo>
                    <a:pt x="754" y="2862"/>
                    <a:pt x="549" y="3227"/>
                    <a:pt x="754" y="3341"/>
                  </a:cubicBezTo>
                  <a:cubicBezTo>
                    <a:pt x="1028" y="3432"/>
                    <a:pt x="1325" y="3524"/>
                    <a:pt x="1599" y="3615"/>
                  </a:cubicBezTo>
                  <a:cubicBezTo>
                    <a:pt x="1325" y="3798"/>
                    <a:pt x="1028" y="4003"/>
                    <a:pt x="754" y="4186"/>
                  </a:cubicBezTo>
                  <a:cubicBezTo>
                    <a:pt x="458" y="4368"/>
                    <a:pt x="275" y="4482"/>
                    <a:pt x="92" y="4665"/>
                  </a:cubicBezTo>
                  <a:cubicBezTo>
                    <a:pt x="0" y="4739"/>
                    <a:pt x="57" y="4872"/>
                    <a:pt x="131" y="4872"/>
                  </a:cubicBezTo>
                  <a:cubicBezTo>
                    <a:pt x="148" y="4872"/>
                    <a:pt x="166" y="4865"/>
                    <a:pt x="184" y="4848"/>
                  </a:cubicBezTo>
                  <a:cubicBezTo>
                    <a:pt x="458" y="4756"/>
                    <a:pt x="663" y="4574"/>
                    <a:pt x="937" y="4368"/>
                  </a:cubicBezTo>
                  <a:cubicBezTo>
                    <a:pt x="1234" y="4186"/>
                    <a:pt x="1416" y="4003"/>
                    <a:pt x="1690" y="3798"/>
                  </a:cubicBezTo>
                  <a:lnTo>
                    <a:pt x="1690" y="3706"/>
                  </a:lnTo>
                  <a:cubicBezTo>
                    <a:pt x="1728" y="3737"/>
                    <a:pt x="1764" y="3747"/>
                    <a:pt x="1794" y="3747"/>
                  </a:cubicBezTo>
                  <a:cubicBezTo>
                    <a:pt x="1855" y="3747"/>
                    <a:pt x="1896" y="3706"/>
                    <a:pt x="1896" y="3706"/>
                  </a:cubicBezTo>
                  <a:cubicBezTo>
                    <a:pt x="2558" y="3912"/>
                    <a:pt x="3311" y="4094"/>
                    <a:pt x="4087" y="4186"/>
                  </a:cubicBezTo>
                  <a:cubicBezTo>
                    <a:pt x="3311" y="4665"/>
                    <a:pt x="2466" y="5144"/>
                    <a:pt x="1690" y="5510"/>
                  </a:cubicBezTo>
                  <a:cubicBezTo>
                    <a:pt x="1612" y="5608"/>
                    <a:pt x="1668" y="5825"/>
                    <a:pt x="1759" y="5825"/>
                  </a:cubicBezTo>
                  <a:cubicBezTo>
                    <a:pt x="1773" y="5825"/>
                    <a:pt x="1789" y="5819"/>
                    <a:pt x="1804" y="5806"/>
                  </a:cubicBezTo>
                  <a:cubicBezTo>
                    <a:pt x="2558" y="5510"/>
                    <a:pt x="3220" y="5236"/>
                    <a:pt x="3881" y="4756"/>
                  </a:cubicBezTo>
                  <a:lnTo>
                    <a:pt x="3881" y="4756"/>
                  </a:lnTo>
                  <a:cubicBezTo>
                    <a:pt x="3790" y="5418"/>
                    <a:pt x="3608" y="6080"/>
                    <a:pt x="3516" y="6765"/>
                  </a:cubicBezTo>
                  <a:cubicBezTo>
                    <a:pt x="3037" y="6948"/>
                    <a:pt x="2649" y="7130"/>
                    <a:pt x="2170" y="7336"/>
                  </a:cubicBezTo>
                  <a:cubicBezTo>
                    <a:pt x="2091" y="7414"/>
                    <a:pt x="2148" y="7628"/>
                    <a:pt x="2223" y="7628"/>
                  </a:cubicBezTo>
                  <a:cubicBezTo>
                    <a:pt x="2235" y="7628"/>
                    <a:pt x="2248" y="7622"/>
                    <a:pt x="2261" y="7609"/>
                  </a:cubicBezTo>
                  <a:cubicBezTo>
                    <a:pt x="2649" y="7518"/>
                    <a:pt x="3037" y="7336"/>
                    <a:pt x="3402" y="7039"/>
                  </a:cubicBezTo>
                  <a:lnTo>
                    <a:pt x="3402" y="7221"/>
                  </a:lnTo>
                  <a:cubicBezTo>
                    <a:pt x="3402" y="7333"/>
                    <a:pt x="3490" y="7411"/>
                    <a:pt x="3585" y="7411"/>
                  </a:cubicBezTo>
                  <a:cubicBezTo>
                    <a:pt x="3664" y="7411"/>
                    <a:pt x="3749" y="7357"/>
                    <a:pt x="3790" y="7221"/>
                  </a:cubicBezTo>
                  <a:cubicBezTo>
                    <a:pt x="3790" y="7130"/>
                    <a:pt x="3790" y="7039"/>
                    <a:pt x="3881" y="6856"/>
                  </a:cubicBezTo>
                  <a:lnTo>
                    <a:pt x="3973" y="6765"/>
                  </a:lnTo>
                  <a:cubicBezTo>
                    <a:pt x="4269" y="7130"/>
                    <a:pt x="4658" y="7427"/>
                    <a:pt x="4931" y="7792"/>
                  </a:cubicBezTo>
                  <a:cubicBezTo>
                    <a:pt x="4950" y="7816"/>
                    <a:pt x="4969" y="7826"/>
                    <a:pt x="4987" y="7826"/>
                  </a:cubicBezTo>
                  <a:cubicBezTo>
                    <a:pt x="5053" y="7826"/>
                    <a:pt x="5095" y="7682"/>
                    <a:pt x="5023" y="7609"/>
                  </a:cubicBezTo>
                  <a:cubicBezTo>
                    <a:pt x="4749" y="7221"/>
                    <a:pt x="4361" y="6765"/>
                    <a:pt x="3973" y="6377"/>
                  </a:cubicBezTo>
                  <a:cubicBezTo>
                    <a:pt x="4178" y="5715"/>
                    <a:pt x="4361" y="5144"/>
                    <a:pt x="4452" y="4482"/>
                  </a:cubicBezTo>
                  <a:cubicBezTo>
                    <a:pt x="5023" y="5418"/>
                    <a:pt x="5593" y="6377"/>
                    <a:pt x="6164" y="7221"/>
                  </a:cubicBezTo>
                  <a:cubicBezTo>
                    <a:pt x="6191" y="7282"/>
                    <a:pt x="6236" y="7307"/>
                    <a:pt x="6284" y="7307"/>
                  </a:cubicBezTo>
                  <a:cubicBezTo>
                    <a:pt x="6397" y="7307"/>
                    <a:pt x="6525" y="7167"/>
                    <a:pt x="6461" y="7039"/>
                  </a:cubicBezTo>
                  <a:cubicBezTo>
                    <a:pt x="5981" y="6194"/>
                    <a:pt x="5502" y="5236"/>
                    <a:pt x="5023" y="4368"/>
                  </a:cubicBezTo>
                  <a:lnTo>
                    <a:pt x="5023" y="4368"/>
                  </a:lnTo>
                  <a:cubicBezTo>
                    <a:pt x="5685" y="4482"/>
                    <a:pt x="6255" y="4574"/>
                    <a:pt x="6940" y="4574"/>
                  </a:cubicBezTo>
                  <a:cubicBezTo>
                    <a:pt x="6826" y="4665"/>
                    <a:pt x="6826" y="4756"/>
                    <a:pt x="6826" y="4756"/>
                  </a:cubicBezTo>
                  <a:cubicBezTo>
                    <a:pt x="7123" y="5327"/>
                    <a:pt x="7305" y="5806"/>
                    <a:pt x="7693" y="6286"/>
                  </a:cubicBezTo>
                  <a:cubicBezTo>
                    <a:pt x="7717" y="6310"/>
                    <a:pt x="7748" y="6321"/>
                    <a:pt x="7778" y="6321"/>
                  </a:cubicBezTo>
                  <a:cubicBezTo>
                    <a:pt x="7862" y="6321"/>
                    <a:pt x="7943" y="6232"/>
                    <a:pt x="7876" y="6080"/>
                  </a:cubicBezTo>
                  <a:cubicBezTo>
                    <a:pt x="7693" y="5624"/>
                    <a:pt x="7397" y="5144"/>
                    <a:pt x="7123" y="4665"/>
                  </a:cubicBezTo>
                  <a:cubicBezTo>
                    <a:pt x="7602" y="4665"/>
                    <a:pt x="8173" y="4665"/>
                    <a:pt x="8652" y="4756"/>
                  </a:cubicBezTo>
                  <a:cubicBezTo>
                    <a:pt x="8835" y="4756"/>
                    <a:pt x="8835" y="4482"/>
                    <a:pt x="8743" y="4482"/>
                  </a:cubicBezTo>
                  <a:cubicBezTo>
                    <a:pt x="8264" y="4368"/>
                    <a:pt x="7876" y="4368"/>
                    <a:pt x="7511" y="4277"/>
                  </a:cubicBezTo>
                  <a:cubicBezTo>
                    <a:pt x="7693" y="4186"/>
                    <a:pt x="7785" y="4003"/>
                    <a:pt x="7876" y="3912"/>
                  </a:cubicBezTo>
                  <a:cubicBezTo>
                    <a:pt x="8173" y="3615"/>
                    <a:pt x="8447" y="3432"/>
                    <a:pt x="8652" y="3136"/>
                  </a:cubicBezTo>
                  <a:cubicBezTo>
                    <a:pt x="8726" y="3062"/>
                    <a:pt x="8680" y="2928"/>
                    <a:pt x="8600" y="2928"/>
                  </a:cubicBezTo>
                  <a:cubicBezTo>
                    <a:pt x="8581" y="2928"/>
                    <a:pt x="8560" y="2936"/>
                    <a:pt x="8538" y="2953"/>
                  </a:cubicBezTo>
                  <a:cubicBezTo>
                    <a:pt x="8264" y="3136"/>
                    <a:pt x="7967" y="3432"/>
                    <a:pt x="7693" y="3615"/>
                  </a:cubicBezTo>
                  <a:cubicBezTo>
                    <a:pt x="7511" y="3798"/>
                    <a:pt x="7305" y="4003"/>
                    <a:pt x="7123" y="4186"/>
                  </a:cubicBezTo>
                  <a:cubicBezTo>
                    <a:pt x="6552" y="4094"/>
                    <a:pt x="5981" y="4003"/>
                    <a:pt x="5411" y="3798"/>
                  </a:cubicBezTo>
                  <a:cubicBezTo>
                    <a:pt x="6164" y="3341"/>
                    <a:pt x="6940" y="2656"/>
                    <a:pt x="7602" y="1994"/>
                  </a:cubicBezTo>
                  <a:cubicBezTo>
                    <a:pt x="7750" y="1921"/>
                    <a:pt x="7658" y="1787"/>
                    <a:pt x="7570" y="1787"/>
                  </a:cubicBezTo>
                  <a:cubicBezTo>
                    <a:pt x="7549" y="1787"/>
                    <a:pt x="7528" y="1794"/>
                    <a:pt x="7511" y="1812"/>
                  </a:cubicBezTo>
                  <a:cubicBezTo>
                    <a:pt x="6643" y="2565"/>
                    <a:pt x="5799" y="3136"/>
                    <a:pt x="4840" y="3706"/>
                  </a:cubicBezTo>
                  <a:lnTo>
                    <a:pt x="4658" y="3706"/>
                  </a:lnTo>
                  <a:cubicBezTo>
                    <a:pt x="4749" y="3227"/>
                    <a:pt x="4840" y="2862"/>
                    <a:pt x="4931" y="2382"/>
                  </a:cubicBezTo>
                  <a:cubicBezTo>
                    <a:pt x="4958" y="2409"/>
                    <a:pt x="4995" y="2420"/>
                    <a:pt x="5030" y="2420"/>
                  </a:cubicBezTo>
                  <a:cubicBezTo>
                    <a:pt x="5116" y="2420"/>
                    <a:pt x="5195" y="2356"/>
                    <a:pt x="5114" y="2291"/>
                  </a:cubicBezTo>
                  <a:cubicBezTo>
                    <a:pt x="5114" y="2086"/>
                    <a:pt x="5114" y="1994"/>
                    <a:pt x="5023" y="1903"/>
                  </a:cubicBezTo>
                  <a:cubicBezTo>
                    <a:pt x="5114" y="1333"/>
                    <a:pt x="5319" y="762"/>
                    <a:pt x="5411" y="191"/>
                  </a:cubicBezTo>
                  <a:cubicBezTo>
                    <a:pt x="5411" y="78"/>
                    <a:pt x="5341" y="0"/>
                    <a:pt x="5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5165179" y="3172655"/>
              <a:ext cx="38790" cy="31173"/>
            </a:xfrm>
            <a:custGeom>
              <a:avLst/>
              <a:gdLst/>
              <a:ahLst/>
              <a:cxnLst/>
              <a:rect l="l" t="t" r="r" b="b"/>
              <a:pathLst>
                <a:path w="1594" h="1281" extrusionOk="0">
                  <a:moveTo>
                    <a:pt x="1593" y="0"/>
                  </a:moveTo>
                  <a:cubicBezTo>
                    <a:pt x="1023" y="206"/>
                    <a:pt x="361" y="571"/>
                    <a:pt x="64" y="1141"/>
                  </a:cubicBezTo>
                  <a:cubicBezTo>
                    <a:pt x="0" y="1205"/>
                    <a:pt x="82" y="1281"/>
                    <a:pt x="168" y="1281"/>
                  </a:cubicBezTo>
                  <a:cubicBezTo>
                    <a:pt x="205" y="1281"/>
                    <a:pt x="242" y="1267"/>
                    <a:pt x="269" y="1233"/>
                  </a:cubicBezTo>
                  <a:cubicBezTo>
                    <a:pt x="635" y="776"/>
                    <a:pt x="1023" y="388"/>
                    <a:pt x="1593" y="91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3226112" y="3443689"/>
              <a:ext cx="31611" cy="26501"/>
            </a:xfrm>
            <a:custGeom>
              <a:avLst/>
              <a:gdLst/>
              <a:ahLst/>
              <a:cxnLst/>
              <a:rect l="l" t="t" r="r" b="b"/>
              <a:pathLst>
                <a:path w="1299" h="1089" extrusionOk="0">
                  <a:moveTo>
                    <a:pt x="1298" y="1"/>
                  </a:moveTo>
                  <a:cubicBezTo>
                    <a:pt x="819" y="184"/>
                    <a:pt x="248" y="480"/>
                    <a:pt x="66" y="937"/>
                  </a:cubicBezTo>
                  <a:cubicBezTo>
                    <a:pt x="1" y="1018"/>
                    <a:pt x="29" y="1088"/>
                    <a:pt x="83" y="1088"/>
                  </a:cubicBezTo>
                  <a:cubicBezTo>
                    <a:pt x="105" y="1088"/>
                    <a:pt x="131" y="1077"/>
                    <a:pt x="157" y="1051"/>
                  </a:cubicBezTo>
                  <a:cubicBezTo>
                    <a:pt x="545" y="663"/>
                    <a:pt x="819" y="275"/>
                    <a:pt x="1298" y="92"/>
                  </a:cubicBez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4421893" y="3676956"/>
              <a:ext cx="173314" cy="153359"/>
            </a:xfrm>
            <a:custGeom>
              <a:avLst/>
              <a:gdLst/>
              <a:ahLst/>
              <a:cxnLst/>
              <a:rect l="l" t="t" r="r" b="b"/>
              <a:pathLst>
                <a:path w="7122" h="6302" extrusionOk="0">
                  <a:moveTo>
                    <a:pt x="4318" y="1"/>
                  </a:moveTo>
                  <a:cubicBezTo>
                    <a:pt x="4272" y="1"/>
                    <a:pt x="4215" y="31"/>
                    <a:pt x="4177" y="116"/>
                  </a:cubicBezTo>
                  <a:cubicBezTo>
                    <a:pt x="4086" y="390"/>
                    <a:pt x="3995" y="778"/>
                    <a:pt x="3903" y="1051"/>
                  </a:cubicBezTo>
                  <a:cubicBezTo>
                    <a:pt x="3789" y="869"/>
                    <a:pt x="3698" y="686"/>
                    <a:pt x="3607" y="390"/>
                  </a:cubicBezTo>
                  <a:cubicBezTo>
                    <a:pt x="3580" y="337"/>
                    <a:pt x="3546" y="314"/>
                    <a:pt x="3513" y="314"/>
                  </a:cubicBezTo>
                  <a:cubicBezTo>
                    <a:pt x="3433" y="314"/>
                    <a:pt x="3359" y="449"/>
                    <a:pt x="3424" y="595"/>
                  </a:cubicBezTo>
                  <a:cubicBezTo>
                    <a:pt x="3515" y="869"/>
                    <a:pt x="3607" y="1257"/>
                    <a:pt x="3789" y="1531"/>
                  </a:cubicBezTo>
                  <a:cubicBezTo>
                    <a:pt x="3698" y="1919"/>
                    <a:pt x="3607" y="2193"/>
                    <a:pt x="3515" y="2489"/>
                  </a:cubicBezTo>
                  <a:cubicBezTo>
                    <a:pt x="3036" y="1736"/>
                    <a:pt x="2557" y="960"/>
                    <a:pt x="2192" y="116"/>
                  </a:cubicBezTo>
                  <a:cubicBezTo>
                    <a:pt x="2161" y="91"/>
                    <a:pt x="2125" y="80"/>
                    <a:pt x="2092" y="80"/>
                  </a:cubicBezTo>
                  <a:cubicBezTo>
                    <a:pt x="1999" y="80"/>
                    <a:pt x="1919" y="165"/>
                    <a:pt x="1986" y="298"/>
                  </a:cubicBezTo>
                  <a:cubicBezTo>
                    <a:pt x="2374" y="1166"/>
                    <a:pt x="2853" y="2010"/>
                    <a:pt x="3333" y="2878"/>
                  </a:cubicBezTo>
                  <a:cubicBezTo>
                    <a:pt x="2648" y="2672"/>
                    <a:pt x="2077" y="2581"/>
                    <a:pt x="1415" y="2398"/>
                  </a:cubicBezTo>
                  <a:cubicBezTo>
                    <a:pt x="1415" y="2398"/>
                    <a:pt x="1324" y="2307"/>
                    <a:pt x="1324" y="2193"/>
                  </a:cubicBezTo>
                  <a:cubicBezTo>
                    <a:pt x="1233" y="2010"/>
                    <a:pt x="1142" y="1736"/>
                    <a:pt x="1050" y="1531"/>
                  </a:cubicBezTo>
                  <a:cubicBezTo>
                    <a:pt x="993" y="1485"/>
                    <a:pt x="942" y="1462"/>
                    <a:pt x="905" y="1462"/>
                  </a:cubicBezTo>
                  <a:cubicBezTo>
                    <a:pt x="868" y="1462"/>
                    <a:pt x="845" y="1485"/>
                    <a:pt x="845" y="1531"/>
                  </a:cubicBezTo>
                  <a:cubicBezTo>
                    <a:pt x="936" y="1828"/>
                    <a:pt x="1050" y="2010"/>
                    <a:pt x="1050" y="2307"/>
                  </a:cubicBezTo>
                  <a:cubicBezTo>
                    <a:pt x="1142" y="2307"/>
                    <a:pt x="1142" y="2307"/>
                    <a:pt x="1142" y="2398"/>
                  </a:cubicBezTo>
                  <a:cubicBezTo>
                    <a:pt x="1050" y="2307"/>
                    <a:pt x="936" y="2307"/>
                    <a:pt x="754" y="2307"/>
                  </a:cubicBezTo>
                  <a:cubicBezTo>
                    <a:pt x="571" y="2307"/>
                    <a:pt x="480" y="2581"/>
                    <a:pt x="662" y="2672"/>
                  </a:cubicBezTo>
                  <a:cubicBezTo>
                    <a:pt x="845" y="2763"/>
                    <a:pt x="1050" y="2763"/>
                    <a:pt x="1324" y="2878"/>
                  </a:cubicBezTo>
                  <a:lnTo>
                    <a:pt x="1324" y="2969"/>
                  </a:lnTo>
                  <a:cubicBezTo>
                    <a:pt x="1142" y="3060"/>
                    <a:pt x="845" y="3243"/>
                    <a:pt x="662" y="3334"/>
                  </a:cubicBezTo>
                  <a:cubicBezTo>
                    <a:pt x="480" y="3539"/>
                    <a:pt x="274" y="3631"/>
                    <a:pt x="92" y="3722"/>
                  </a:cubicBezTo>
                  <a:cubicBezTo>
                    <a:pt x="0" y="3813"/>
                    <a:pt x="92" y="3905"/>
                    <a:pt x="183" y="3905"/>
                  </a:cubicBezTo>
                  <a:cubicBezTo>
                    <a:pt x="365" y="3813"/>
                    <a:pt x="571" y="3631"/>
                    <a:pt x="754" y="3539"/>
                  </a:cubicBezTo>
                  <a:cubicBezTo>
                    <a:pt x="1050" y="3334"/>
                    <a:pt x="1233" y="3243"/>
                    <a:pt x="1415" y="3060"/>
                  </a:cubicBezTo>
                  <a:cubicBezTo>
                    <a:pt x="1507" y="3060"/>
                    <a:pt x="1507" y="2969"/>
                    <a:pt x="1507" y="2969"/>
                  </a:cubicBezTo>
                  <a:cubicBezTo>
                    <a:pt x="2077" y="3151"/>
                    <a:pt x="2648" y="3243"/>
                    <a:pt x="3333" y="3448"/>
                  </a:cubicBezTo>
                  <a:cubicBezTo>
                    <a:pt x="2648" y="3813"/>
                    <a:pt x="2077" y="4110"/>
                    <a:pt x="1415" y="4475"/>
                  </a:cubicBezTo>
                  <a:cubicBezTo>
                    <a:pt x="1341" y="4568"/>
                    <a:pt x="1387" y="4705"/>
                    <a:pt x="1456" y="4705"/>
                  </a:cubicBezTo>
                  <a:cubicBezTo>
                    <a:pt x="1472" y="4705"/>
                    <a:pt x="1489" y="4698"/>
                    <a:pt x="1507" y="4681"/>
                  </a:cubicBezTo>
                  <a:cubicBezTo>
                    <a:pt x="2077" y="4475"/>
                    <a:pt x="2648" y="4201"/>
                    <a:pt x="3219" y="3813"/>
                  </a:cubicBezTo>
                  <a:lnTo>
                    <a:pt x="3219" y="3813"/>
                  </a:lnTo>
                  <a:cubicBezTo>
                    <a:pt x="3036" y="4384"/>
                    <a:pt x="2945" y="4863"/>
                    <a:pt x="2853" y="5434"/>
                  </a:cubicBezTo>
                  <a:cubicBezTo>
                    <a:pt x="2465" y="5525"/>
                    <a:pt x="2077" y="5731"/>
                    <a:pt x="1803" y="5913"/>
                  </a:cubicBezTo>
                  <a:cubicBezTo>
                    <a:pt x="1730" y="5987"/>
                    <a:pt x="1775" y="6121"/>
                    <a:pt x="1844" y="6121"/>
                  </a:cubicBezTo>
                  <a:cubicBezTo>
                    <a:pt x="1860" y="6121"/>
                    <a:pt x="1877" y="6113"/>
                    <a:pt x="1895" y="6096"/>
                  </a:cubicBezTo>
                  <a:cubicBezTo>
                    <a:pt x="2192" y="6005"/>
                    <a:pt x="2465" y="5913"/>
                    <a:pt x="2762" y="5731"/>
                  </a:cubicBezTo>
                  <a:lnTo>
                    <a:pt x="2762" y="5822"/>
                  </a:lnTo>
                  <a:cubicBezTo>
                    <a:pt x="2762" y="5913"/>
                    <a:pt x="2831" y="5959"/>
                    <a:pt x="2899" y="5959"/>
                  </a:cubicBezTo>
                  <a:cubicBezTo>
                    <a:pt x="2968" y="5959"/>
                    <a:pt x="3036" y="5913"/>
                    <a:pt x="3036" y="5822"/>
                  </a:cubicBezTo>
                  <a:cubicBezTo>
                    <a:pt x="3036" y="5731"/>
                    <a:pt x="3127" y="5617"/>
                    <a:pt x="3127" y="5525"/>
                  </a:cubicBezTo>
                  <a:cubicBezTo>
                    <a:pt x="3219" y="5525"/>
                    <a:pt x="3219" y="5434"/>
                    <a:pt x="3219" y="5434"/>
                  </a:cubicBezTo>
                  <a:cubicBezTo>
                    <a:pt x="3424" y="5731"/>
                    <a:pt x="3698" y="6005"/>
                    <a:pt x="3995" y="6301"/>
                  </a:cubicBezTo>
                  <a:cubicBezTo>
                    <a:pt x="4086" y="6301"/>
                    <a:pt x="4177" y="6187"/>
                    <a:pt x="4086" y="6096"/>
                  </a:cubicBezTo>
                  <a:cubicBezTo>
                    <a:pt x="3789" y="5822"/>
                    <a:pt x="3607" y="5434"/>
                    <a:pt x="3219" y="5160"/>
                  </a:cubicBezTo>
                  <a:cubicBezTo>
                    <a:pt x="3424" y="4681"/>
                    <a:pt x="3515" y="4110"/>
                    <a:pt x="3607" y="3631"/>
                  </a:cubicBezTo>
                  <a:cubicBezTo>
                    <a:pt x="3607" y="3539"/>
                    <a:pt x="3698" y="3539"/>
                    <a:pt x="3698" y="3539"/>
                  </a:cubicBezTo>
                  <a:cubicBezTo>
                    <a:pt x="4086" y="4384"/>
                    <a:pt x="4565" y="5160"/>
                    <a:pt x="4931" y="5822"/>
                  </a:cubicBezTo>
                  <a:cubicBezTo>
                    <a:pt x="4966" y="5879"/>
                    <a:pt x="5017" y="5900"/>
                    <a:pt x="5067" y="5900"/>
                  </a:cubicBezTo>
                  <a:cubicBezTo>
                    <a:pt x="5179" y="5900"/>
                    <a:pt x="5290" y="5794"/>
                    <a:pt x="5227" y="5731"/>
                  </a:cubicBezTo>
                  <a:cubicBezTo>
                    <a:pt x="4839" y="4955"/>
                    <a:pt x="4474" y="4201"/>
                    <a:pt x="4086" y="3539"/>
                  </a:cubicBezTo>
                  <a:lnTo>
                    <a:pt x="4086" y="3539"/>
                  </a:lnTo>
                  <a:cubicBezTo>
                    <a:pt x="4565" y="3631"/>
                    <a:pt x="5136" y="3631"/>
                    <a:pt x="5615" y="3722"/>
                  </a:cubicBezTo>
                  <a:cubicBezTo>
                    <a:pt x="5501" y="3722"/>
                    <a:pt x="5501" y="3813"/>
                    <a:pt x="5615" y="3813"/>
                  </a:cubicBezTo>
                  <a:cubicBezTo>
                    <a:pt x="5798" y="4293"/>
                    <a:pt x="5981" y="4681"/>
                    <a:pt x="6186" y="5046"/>
                  </a:cubicBezTo>
                  <a:cubicBezTo>
                    <a:pt x="6211" y="5077"/>
                    <a:pt x="6243" y="5092"/>
                    <a:pt x="6275" y="5092"/>
                  </a:cubicBezTo>
                  <a:cubicBezTo>
                    <a:pt x="6357" y="5092"/>
                    <a:pt x="6435" y="4995"/>
                    <a:pt x="6369" y="4863"/>
                  </a:cubicBezTo>
                  <a:cubicBezTo>
                    <a:pt x="6186" y="4476"/>
                    <a:pt x="5981" y="4111"/>
                    <a:pt x="5798" y="3723"/>
                  </a:cubicBezTo>
                  <a:lnTo>
                    <a:pt x="5798" y="3723"/>
                  </a:lnTo>
                  <a:cubicBezTo>
                    <a:pt x="6234" y="3733"/>
                    <a:pt x="6582" y="3813"/>
                    <a:pt x="7030" y="3813"/>
                  </a:cubicBezTo>
                  <a:cubicBezTo>
                    <a:pt x="7122" y="3813"/>
                    <a:pt x="7122" y="3631"/>
                    <a:pt x="7030" y="3539"/>
                  </a:cubicBezTo>
                  <a:cubicBezTo>
                    <a:pt x="6757" y="3539"/>
                    <a:pt x="6460" y="3539"/>
                    <a:pt x="6072" y="3448"/>
                  </a:cubicBezTo>
                  <a:cubicBezTo>
                    <a:pt x="6186" y="3334"/>
                    <a:pt x="6277" y="3243"/>
                    <a:pt x="6460" y="3151"/>
                  </a:cubicBezTo>
                  <a:cubicBezTo>
                    <a:pt x="6642" y="2969"/>
                    <a:pt x="6848" y="2763"/>
                    <a:pt x="7030" y="2489"/>
                  </a:cubicBezTo>
                  <a:cubicBezTo>
                    <a:pt x="7030" y="2425"/>
                    <a:pt x="6985" y="2360"/>
                    <a:pt x="6958" y="2360"/>
                  </a:cubicBezTo>
                  <a:cubicBezTo>
                    <a:pt x="6947" y="2360"/>
                    <a:pt x="6939" y="2371"/>
                    <a:pt x="6939" y="2398"/>
                  </a:cubicBezTo>
                  <a:cubicBezTo>
                    <a:pt x="6642" y="2581"/>
                    <a:pt x="6460" y="2763"/>
                    <a:pt x="6277" y="2969"/>
                  </a:cubicBezTo>
                  <a:cubicBezTo>
                    <a:pt x="6072" y="3060"/>
                    <a:pt x="5889" y="3243"/>
                    <a:pt x="5798" y="3334"/>
                  </a:cubicBezTo>
                  <a:cubicBezTo>
                    <a:pt x="5319" y="3243"/>
                    <a:pt x="4839" y="3151"/>
                    <a:pt x="4360" y="3060"/>
                  </a:cubicBezTo>
                  <a:cubicBezTo>
                    <a:pt x="5045" y="2672"/>
                    <a:pt x="5615" y="2101"/>
                    <a:pt x="6186" y="1622"/>
                  </a:cubicBezTo>
                  <a:cubicBezTo>
                    <a:pt x="6260" y="1548"/>
                    <a:pt x="6214" y="1415"/>
                    <a:pt x="6134" y="1415"/>
                  </a:cubicBezTo>
                  <a:cubicBezTo>
                    <a:pt x="6115" y="1415"/>
                    <a:pt x="6094" y="1422"/>
                    <a:pt x="6072" y="1440"/>
                  </a:cubicBezTo>
                  <a:cubicBezTo>
                    <a:pt x="5319" y="2010"/>
                    <a:pt x="4657" y="2489"/>
                    <a:pt x="3903" y="2969"/>
                  </a:cubicBezTo>
                  <a:lnTo>
                    <a:pt x="3789" y="2969"/>
                  </a:lnTo>
                  <a:cubicBezTo>
                    <a:pt x="3903" y="2581"/>
                    <a:pt x="3903" y="2307"/>
                    <a:pt x="3995" y="1919"/>
                  </a:cubicBezTo>
                  <a:cubicBezTo>
                    <a:pt x="4021" y="1946"/>
                    <a:pt x="4056" y="1957"/>
                    <a:pt x="4089" y="1957"/>
                  </a:cubicBezTo>
                  <a:cubicBezTo>
                    <a:pt x="4169" y="1957"/>
                    <a:pt x="4242" y="1892"/>
                    <a:pt x="4177" y="1828"/>
                  </a:cubicBezTo>
                  <a:cubicBezTo>
                    <a:pt x="4177" y="1736"/>
                    <a:pt x="4086" y="1622"/>
                    <a:pt x="4086" y="1531"/>
                  </a:cubicBezTo>
                  <a:cubicBezTo>
                    <a:pt x="4177" y="1051"/>
                    <a:pt x="4269" y="595"/>
                    <a:pt x="4360" y="116"/>
                  </a:cubicBezTo>
                  <a:cubicBezTo>
                    <a:pt x="4427" y="62"/>
                    <a:pt x="4384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4521955" y="3693649"/>
              <a:ext cx="31587" cy="26476"/>
            </a:xfrm>
            <a:custGeom>
              <a:avLst/>
              <a:gdLst/>
              <a:ahLst/>
              <a:cxnLst/>
              <a:rect l="l" t="t" r="r" b="b"/>
              <a:pathLst>
                <a:path w="1298" h="1088" extrusionOk="0">
                  <a:moveTo>
                    <a:pt x="1298" y="0"/>
                  </a:moveTo>
                  <a:cubicBezTo>
                    <a:pt x="819" y="92"/>
                    <a:pt x="248" y="480"/>
                    <a:pt x="65" y="936"/>
                  </a:cubicBezTo>
                  <a:cubicBezTo>
                    <a:pt x="0" y="1018"/>
                    <a:pt x="28" y="1088"/>
                    <a:pt x="83" y="1088"/>
                  </a:cubicBezTo>
                  <a:cubicBezTo>
                    <a:pt x="104" y="1088"/>
                    <a:pt x="131" y="1076"/>
                    <a:pt x="157" y="1050"/>
                  </a:cubicBezTo>
                  <a:cubicBezTo>
                    <a:pt x="545" y="662"/>
                    <a:pt x="819" y="274"/>
                    <a:pt x="1298" y="92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1329776" y="504905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1392558" y="504346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1936329" y="1682969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1975751" y="1684648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3306975" y="2597421"/>
              <a:ext cx="156815" cy="150707"/>
            </a:xfrm>
            <a:custGeom>
              <a:avLst/>
              <a:gdLst/>
              <a:ahLst/>
              <a:cxnLst/>
              <a:rect l="l" t="t" r="r" b="b"/>
              <a:pathLst>
                <a:path w="6444" h="6193" extrusionOk="0">
                  <a:moveTo>
                    <a:pt x="3841" y="1"/>
                  </a:moveTo>
                  <a:cubicBezTo>
                    <a:pt x="3804" y="1"/>
                    <a:pt x="3773" y="23"/>
                    <a:pt x="3773" y="61"/>
                  </a:cubicBezTo>
                  <a:cubicBezTo>
                    <a:pt x="3682" y="905"/>
                    <a:pt x="3499" y="1773"/>
                    <a:pt x="3385" y="2617"/>
                  </a:cubicBezTo>
                  <a:lnTo>
                    <a:pt x="3202" y="2617"/>
                  </a:lnTo>
                  <a:cubicBezTo>
                    <a:pt x="3020" y="2343"/>
                    <a:pt x="2814" y="2046"/>
                    <a:pt x="2632" y="1773"/>
                  </a:cubicBezTo>
                  <a:cubicBezTo>
                    <a:pt x="2814" y="1773"/>
                    <a:pt x="2814" y="1681"/>
                    <a:pt x="2723" y="1590"/>
                  </a:cubicBezTo>
                  <a:cubicBezTo>
                    <a:pt x="2632" y="1590"/>
                    <a:pt x="2540" y="1476"/>
                    <a:pt x="2449" y="1476"/>
                  </a:cubicBezTo>
                  <a:cubicBezTo>
                    <a:pt x="2244" y="1111"/>
                    <a:pt x="1970" y="723"/>
                    <a:pt x="1673" y="335"/>
                  </a:cubicBezTo>
                  <a:cubicBezTo>
                    <a:pt x="1673" y="266"/>
                    <a:pt x="1648" y="236"/>
                    <a:pt x="1620" y="236"/>
                  </a:cubicBezTo>
                  <a:cubicBezTo>
                    <a:pt x="1575" y="236"/>
                    <a:pt x="1525" y="320"/>
                    <a:pt x="1582" y="449"/>
                  </a:cubicBezTo>
                  <a:cubicBezTo>
                    <a:pt x="1673" y="723"/>
                    <a:pt x="1879" y="1019"/>
                    <a:pt x="2061" y="1293"/>
                  </a:cubicBezTo>
                  <a:cubicBezTo>
                    <a:pt x="1787" y="1202"/>
                    <a:pt x="1582" y="1111"/>
                    <a:pt x="1399" y="1019"/>
                  </a:cubicBezTo>
                  <a:cubicBezTo>
                    <a:pt x="1217" y="1019"/>
                    <a:pt x="1103" y="1202"/>
                    <a:pt x="1308" y="1293"/>
                  </a:cubicBezTo>
                  <a:cubicBezTo>
                    <a:pt x="1582" y="1385"/>
                    <a:pt x="1970" y="1590"/>
                    <a:pt x="2244" y="1681"/>
                  </a:cubicBezTo>
                  <a:cubicBezTo>
                    <a:pt x="2449" y="1955"/>
                    <a:pt x="2632" y="2252"/>
                    <a:pt x="2723" y="2526"/>
                  </a:cubicBezTo>
                  <a:cubicBezTo>
                    <a:pt x="1879" y="2343"/>
                    <a:pt x="1011" y="2046"/>
                    <a:pt x="167" y="1864"/>
                  </a:cubicBezTo>
                  <a:cubicBezTo>
                    <a:pt x="149" y="1846"/>
                    <a:pt x="131" y="1839"/>
                    <a:pt x="114" y="1839"/>
                  </a:cubicBezTo>
                  <a:cubicBezTo>
                    <a:pt x="43" y="1839"/>
                    <a:pt x="0" y="1973"/>
                    <a:pt x="167" y="2046"/>
                  </a:cubicBezTo>
                  <a:cubicBezTo>
                    <a:pt x="1011" y="2343"/>
                    <a:pt x="1879" y="2617"/>
                    <a:pt x="2814" y="2914"/>
                  </a:cubicBezTo>
                  <a:cubicBezTo>
                    <a:pt x="2244" y="3302"/>
                    <a:pt x="1787" y="3576"/>
                    <a:pt x="1217" y="3873"/>
                  </a:cubicBezTo>
                  <a:lnTo>
                    <a:pt x="1011" y="3873"/>
                  </a:lnTo>
                  <a:cubicBezTo>
                    <a:pt x="829" y="3758"/>
                    <a:pt x="532" y="3576"/>
                    <a:pt x="349" y="3576"/>
                  </a:cubicBezTo>
                  <a:cubicBezTo>
                    <a:pt x="258" y="3576"/>
                    <a:pt x="258" y="3576"/>
                    <a:pt x="258" y="3667"/>
                  </a:cubicBezTo>
                  <a:cubicBezTo>
                    <a:pt x="441" y="3758"/>
                    <a:pt x="737" y="3873"/>
                    <a:pt x="920" y="4055"/>
                  </a:cubicBezTo>
                  <a:lnTo>
                    <a:pt x="1011" y="4055"/>
                  </a:lnTo>
                  <a:cubicBezTo>
                    <a:pt x="920" y="4146"/>
                    <a:pt x="829" y="4146"/>
                    <a:pt x="737" y="4238"/>
                  </a:cubicBezTo>
                  <a:cubicBezTo>
                    <a:pt x="559" y="4317"/>
                    <a:pt x="622" y="4552"/>
                    <a:pt x="761" y="4552"/>
                  </a:cubicBezTo>
                  <a:cubicBezTo>
                    <a:pt x="782" y="4552"/>
                    <a:pt x="805" y="4546"/>
                    <a:pt x="829" y="4534"/>
                  </a:cubicBezTo>
                  <a:cubicBezTo>
                    <a:pt x="1011" y="4534"/>
                    <a:pt x="1308" y="4443"/>
                    <a:pt x="1491" y="4329"/>
                  </a:cubicBezTo>
                  <a:lnTo>
                    <a:pt x="1491" y="4329"/>
                  </a:lnTo>
                  <a:cubicBezTo>
                    <a:pt x="1491" y="4534"/>
                    <a:pt x="1399" y="4808"/>
                    <a:pt x="1308" y="5105"/>
                  </a:cubicBezTo>
                  <a:cubicBezTo>
                    <a:pt x="1308" y="5288"/>
                    <a:pt x="1217" y="5470"/>
                    <a:pt x="1217" y="5767"/>
                  </a:cubicBezTo>
                  <a:cubicBezTo>
                    <a:pt x="1217" y="5813"/>
                    <a:pt x="1239" y="5835"/>
                    <a:pt x="1274" y="5835"/>
                  </a:cubicBezTo>
                  <a:cubicBezTo>
                    <a:pt x="1308" y="5835"/>
                    <a:pt x="1354" y="5813"/>
                    <a:pt x="1399" y="5767"/>
                  </a:cubicBezTo>
                  <a:cubicBezTo>
                    <a:pt x="1491" y="5584"/>
                    <a:pt x="1491" y="5288"/>
                    <a:pt x="1491" y="5105"/>
                  </a:cubicBezTo>
                  <a:cubicBezTo>
                    <a:pt x="1582" y="4808"/>
                    <a:pt x="1582" y="4626"/>
                    <a:pt x="1673" y="4329"/>
                  </a:cubicBezTo>
                  <a:lnTo>
                    <a:pt x="1582" y="4329"/>
                  </a:lnTo>
                  <a:cubicBezTo>
                    <a:pt x="1673" y="4238"/>
                    <a:pt x="1673" y="4238"/>
                    <a:pt x="1673" y="4146"/>
                  </a:cubicBezTo>
                  <a:cubicBezTo>
                    <a:pt x="2152" y="3964"/>
                    <a:pt x="2723" y="3667"/>
                    <a:pt x="3202" y="3302"/>
                  </a:cubicBezTo>
                  <a:lnTo>
                    <a:pt x="3202" y="3302"/>
                  </a:lnTo>
                  <a:cubicBezTo>
                    <a:pt x="3020" y="3964"/>
                    <a:pt x="2814" y="4626"/>
                    <a:pt x="2632" y="5288"/>
                  </a:cubicBezTo>
                  <a:cubicBezTo>
                    <a:pt x="2578" y="5395"/>
                    <a:pt x="2619" y="5439"/>
                    <a:pt x="2680" y="5439"/>
                  </a:cubicBezTo>
                  <a:cubicBezTo>
                    <a:pt x="2723" y="5439"/>
                    <a:pt x="2777" y="5417"/>
                    <a:pt x="2814" y="5379"/>
                  </a:cubicBezTo>
                  <a:cubicBezTo>
                    <a:pt x="3111" y="4808"/>
                    <a:pt x="3294" y="4238"/>
                    <a:pt x="3385" y="3667"/>
                  </a:cubicBezTo>
                  <a:cubicBezTo>
                    <a:pt x="3682" y="4146"/>
                    <a:pt x="3956" y="4534"/>
                    <a:pt x="4252" y="5014"/>
                  </a:cubicBezTo>
                  <a:cubicBezTo>
                    <a:pt x="4070" y="5288"/>
                    <a:pt x="3956" y="5676"/>
                    <a:pt x="3864" y="6041"/>
                  </a:cubicBezTo>
                  <a:cubicBezTo>
                    <a:pt x="3799" y="6122"/>
                    <a:pt x="3874" y="6192"/>
                    <a:pt x="3963" y="6192"/>
                  </a:cubicBezTo>
                  <a:cubicBezTo>
                    <a:pt x="3999" y="6192"/>
                    <a:pt x="4037" y="6181"/>
                    <a:pt x="4070" y="6155"/>
                  </a:cubicBezTo>
                  <a:cubicBezTo>
                    <a:pt x="4161" y="5858"/>
                    <a:pt x="4252" y="5584"/>
                    <a:pt x="4435" y="5196"/>
                  </a:cubicBezTo>
                  <a:lnTo>
                    <a:pt x="4435" y="5288"/>
                  </a:lnTo>
                  <a:cubicBezTo>
                    <a:pt x="4463" y="5344"/>
                    <a:pt x="4503" y="5366"/>
                    <a:pt x="4541" y="5366"/>
                  </a:cubicBezTo>
                  <a:cubicBezTo>
                    <a:pt x="4625" y="5366"/>
                    <a:pt x="4703" y="5259"/>
                    <a:pt x="4640" y="5196"/>
                  </a:cubicBezTo>
                  <a:cubicBezTo>
                    <a:pt x="4640" y="5105"/>
                    <a:pt x="4526" y="5014"/>
                    <a:pt x="4526" y="4808"/>
                  </a:cubicBezTo>
                  <a:lnTo>
                    <a:pt x="4526" y="4717"/>
                  </a:lnTo>
                  <a:cubicBezTo>
                    <a:pt x="4823" y="4808"/>
                    <a:pt x="5211" y="4808"/>
                    <a:pt x="5576" y="4808"/>
                  </a:cubicBezTo>
                  <a:cubicBezTo>
                    <a:pt x="5668" y="4808"/>
                    <a:pt x="5668" y="4626"/>
                    <a:pt x="5576" y="4626"/>
                  </a:cubicBezTo>
                  <a:cubicBezTo>
                    <a:pt x="5211" y="4626"/>
                    <a:pt x="4732" y="4534"/>
                    <a:pt x="4344" y="4534"/>
                  </a:cubicBezTo>
                  <a:cubicBezTo>
                    <a:pt x="4070" y="4055"/>
                    <a:pt x="3773" y="3667"/>
                    <a:pt x="3590" y="3188"/>
                  </a:cubicBezTo>
                  <a:lnTo>
                    <a:pt x="3590" y="3188"/>
                  </a:lnTo>
                  <a:cubicBezTo>
                    <a:pt x="4344" y="3393"/>
                    <a:pt x="5211" y="3667"/>
                    <a:pt x="5964" y="3873"/>
                  </a:cubicBezTo>
                  <a:cubicBezTo>
                    <a:pt x="6147" y="3873"/>
                    <a:pt x="6238" y="3667"/>
                    <a:pt x="6056" y="3576"/>
                  </a:cubicBezTo>
                  <a:cubicBezTo>
                    <a:pt x="5302" y="3302"/>
                    <a:pt x="4526" y="3096"/>
                    <a:pt x="3864" y="2823"/>
                  </a:cubicBezTo>
                  <a:cubicBezTo>
                    <a:pt x="4238" y="2536"/>
                    <a:pt x="4613" y="2272"/>
                    <a:pt x="4966" y="1987"/>
                  </a:cubicBezTo>
                  <a:lnTo>
                    <a:pt x="4966" y="1987"/>
                  </a:lnTo>
                  <a:cubicBezTo>
                    <a:pt x="4973" y="2013"/>
                    <a:pt x="5006" y="2046"/>
                    <a:pt x="5006" y="2046"/>
                  </a:cubicBezTo>
                  <a:cubicBezTo>
                    <a:pt x="5485" y="2252"/>
                    <a:pt x="5873" y="2343"/>
                    <a:pt x="6238" y="2435"/>
                  </a:cubicBezTo>
                  <a:cubicBezTo>
                    <a:pt x="6444" y="2435"/>
                    <a:pt x="6444" y="2252"/>
                    <a:pt x="6352" y="2252"/>
                  </a:cubicBezTo>
                  <a:cubicBezTo>
                    <a:pt x="5964" y="2046"/>
                    <a:pt x="5485" y="1955"/>
                    <a:pt x="5097" y="1864"/>
                  </a:cubicBezTo>
                  <a:cubicBezTo>
                    <a:pt x="5394" y="1590"/>
                    <a:pt x="5668" y="1293"/>
                    <a:pt x="6056" y="1111"/>
                  </a:cubicBezTo>
                  <a:cubicBezTo>
                    <a:pt x="6056" y="1035"/>
                    <a:pt x="5993" y="882"/>
                    <a:pt x="5920" y="882"/>
                  </a:cubicBezTo>
                  <a:cubicBezTo>
                    <a:pt x="5905" y="882"/>
                    <a:pt x="5889" y="889"/>
                    <a:pt x="5873" y="905"/>
                  </a:cubicBezTo>
                  <a:cubicBezTo>
                    <a:pt x="5668" y="1111"/>
                    <a:pt x="5394" y="1202"/>
                    <a:pt x="5097" y="1385"/>
                  </a:cubicBezTo>
                  <a:lnTo>
                    <a:pt x="5097" y="1019"/>
                  </a:lnTo>
                  <a:cubicBezTo>
                    <a:pt x="5097" y="723"/>
                    <a:pt x="5211" y="449"/>
                    <a:pt x="5097" y="152"/>
                  </a:cubicBezTo>
                  <a:cubicBezTo>
                    <a:pt x="5097" y="106"/>
                    <a:pt x="5074" y="84"/>
                    <a:pt x="5051" y="84"/>
                  </a:cubicBezTo>
                  <a:cubicBezTo>
                    <a:pt x="5028" y="84"/>
                    <a:pt x="5006" y="106"/>
                    <a:pt x="5006" y="152"/>
                  </a:cubicBezTo>
                  <a:cubicBezTo>
                    <a:pt x="4914" y="449"/>
                    <a:pt x="4914" y="723"/>
                    <a:pt x="4914" y="1019"/>
                  </a:cubicBezTo>
                  <a:cubicBezTo>
                    <a:pt x="4914" y="1202"/>
                    <a:pt x="4823" y="1385"/>
                    <a:pt x="4823" y="1590"/>
                  </a:cubicBezTo>
                  <a:cubicBezTo>
                    <a:pt x="4435" y="1864"/>
                    <a:pt x="4070" y="2161"/>
                    <a:pt x="3682" y="2343"/>
                  </a:cubicBezTo>
                  <a:cubicBezTo>
                    <a:pt x="3864" y="1590"/>
                    <a:pt x="3864" y="905"/>
                    <a:pt x="3956" y="152"/>
                  </a:cubicBezTo>
                  <a:cubicBezTo>
                    <a:pt x="3956" y="45"/>
                    <a:pt x="3893" y="1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4"/>
            <p:cNvSpPr/>
            <p:nvPr/>
          </p:nvSpPr>
          <p:spPr>
            <a:xfrm>
              <a:off x="3366569" y="2597908"/>
              <a:ext cx="8907" cy="37525"/>
            </a:xfrm>
            <a:custGeom>
              <a:avLst/>
              <a:gdLst/>
              <a:ahLst/>
              <a:cxnLst/>
              <a:rect l="l" t="t" r="r" b="b"/>
              <a:pathLst>
                <a:path w="366" h="1542" extrusionOk="0">
                  <a:moveTo>
                    <a:pt x="338" y="0"/>
                  </a:moveTo>
                  <a:cubicBezTo>
                    <a:pt x="325" y="0"/>
                    <a:pt x="305" y="10"/>
                    <a:pt x="274" y="41"/>
                  </a:cubicBezTo>
                  <a:cubicBezTo>
                    <a:pt x="91" y="429"/>
                    <a:pt x="0" y="999"/>
                    <a:pt x="91" y="1456"/>
                  </a:cubicBezTo>
                  <a:cubicBezTo>
                    <a:pt x="137" y="1513"/>
                    <a:pt x="183" y="1541"/>
                    <a:pt x="217" y="1541"/>
                  </a:cubicBezTo>
                  <a:cubicBezTo>
                    <a:pt x="251" y="1541"/>
                    <a:pt x="274" y="1513"/>
                    <a:pt x="274" y="1456"/>
                  </a:cubicBezTo>
                  <a:cubicBezTo>
                    <a:pt x="183" y="999"/>
                    <a:pt x="183" y="520"/>
                    <a:pt x="365" y="41"/>
                  </a:cubicBezTo>
                  <a:cubicBezTo>
                    <a:pt x="365" y="41"/>
                    <a:pt x="365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4"/>
            <p:cNvSpPr/>
            <p:nvPr/>
          </p:nvSpPr>
          <p:spPr>
            <a:xfrm>
              <a:off x="4416977" y="935571"/>
              <a:ext cx="155452" cy="150707"/>
            </a:xfrm>
            <a:custGeom>
              <a:avLst/>
              <a:gdLst/>
              <a:ahLst/>
              <a:cxnLst/>
              <a:rect l="l" t="t" r="r" b="b"/>
              <a:pathLst>
                <a:path w="6388" h="6193" extrusionOk="0">
                  <a:moveTo>
                    <a:pt x="3785" y="1"/>
                  </a:moveTo>
                  <a:cubicBezTo>
                    <a:pt x="3749" y="1"/>
                    <a:pt x="3717" y="23"/>
                    <a:pt x="3717" y="61"/>
                  </a:cubicBezTo>
                  <a:cubicBezTo>
                    <a:pt x="3626" y="928"/>
                    <a:pt x="3535" y="1772"/>
                    <a:pt x="3329" y="2548"/>
                  </a:cubicBezTo>
                  <a:cubicBezTo>
                    <a:pt x="3238" y="2640"/>
                    <a:pt x="3238" y="2640"/>
                    <a:pt x="3147" y="2640"/>
                  </a:cubicBezTo>
                  <a:cubicBezTo>
                    <a:pt x="2964" y="2343"/>
                    <a:pt x="2850" y="2069"/>
                    <a:pt x="2667" y="1772"/>
                  </a:cubicBezTo>
                  <a:cubicBezTo>
                    <a:pt x="2759" y="1772"/>
                    <a:pt x="2759" y="1681"/>
                    <a:pt x="2667" y="1590"/>
                  </a:cubicBezTo>
                  <a:cubicBezTo>
                    <a:pt x="2576" y="1590"/>
                    <a:pt x="2485" y="1499"/>
                    <a:pt x="2394" y="1499"/>
                  </a:cubicBezTo>
                  <a:cubicBezTo>
                    <a:pt x="2188" y="1110"/>
                    <a:pt x="1914" y="722"/>
                    <a:pt x="1709" y="357"/>
                  </a:cubicBezTo>
                  <a:cubicBezTo>
                    <a:pt x="1674" y="280"/>
                    <a:pt x="1627" y="248"/>
                    <a:pt x="1586" y="248"/>
                  </a:cubicBezTo>
                  <a:cubicBezTo>
                    <a:pt x="1519" y="248"/>
                    <a:pt x="1469" y="335"/>
                    <a:pt x="1526" y="449"/>
                  </a:cubicBezTo>
                  <a:cubicBezTo>
                    <a:pt x="1709" y="722"/>
                    <a:pt x="1823" y="1019"/>
                    <a:pt x="2005" y="1293"/>
                  </a:cubicBezTo>
                  <a:cubicBezTo>
                    <a:pt x="1823" y="1202"/>
                    <a:pt x="1526" y="1110"/>
                    <a:pt x="1344" y="1019"/>
                  </a:cubicBezTo>
                  <a:cubicBezTo>
                    <a:pt x="1315" y="1006"/>
                    <a:pt x="1290" y="1001"/>
                    <a:pt x="1269" y="1001"/>
                  </a:cubicBezTo>
                  <a:cubicBezTo>
                    <a:pt x="1140" y="1001"/>
                    <a:pt x="1154" y="1215"/>
                    <a:pt x="1252" y="1293"/>
                  </a:cubicBezTo>
                  <a:cubicBezTo>
                    <a:pt x="1617" y="1407"/>
                    <a:pt x="1914" y="1590"/>
                    <a:pt x="2188" y="1681"/>
                  </a:cubicBezTo>
                  <a:cubicBezTo>
                    <a:pt x="2394" y="1978"/>
                    <a:pt x="2576" y="2252"/>
                    <a:pt x="2667" y="2548"/>
                  </a:cubicBezTo>
                  <a:cubicBezTo>
                    <a:pt x="1823" y="2252"/>
                    <a:pt x="956" y="2069"/>
                    <a:pt x="111" y="1864"/>
                  </a:cubicBezTo>
                  <a:cubicBezTo>
                    <a:pt x="91" y="1848"/>
                    <a:pt x="75" y="1841"/>
                    <a:pt x="62" y="1841"/>
                  </a:cubicBezTo>
                  <a:cubicBezTo>
                    <a:pt x="0" y="1841"/>
                    <a:pt x="17" y="1994"/>
                    <a:pt x="111" y="2069"/>
                  </a:cubicBezTo>
                  <a:cubicBezTo>
                    <a:pt x="956" y="2343"/>
                    <a:pt x="1823" y="2640"/>
                    <a:pt x="2759" y="2914"/>
                  </a:cubicBezTo>
                  <a:cubicBezTo>
                    <a:pt x="2188" y="3210"/>
                    <a:pt x="1709" y="3576"/>
                    <a:pt x="1138" y="3872"/>
                  </a:cubicBezTo>
                  <a:lnTo>
                    <a:pt x="956" y="3872"/>
                  </a:lnTo>
                  <a:cubicBezTo>
                    <a:pt x="773" y="3781"/>
                    <a:pt x="476" y="3576"/>
                    <a:pt x="294" y="3576"/>
                  </a:cubicBezTo>
                  <a:cubicBezTo>
                    <a:pt x="202" y="3576"/>
                    <a:pt x="202" y="3576"/>
                    <a:pt x="202" y="3690"/>
                  </a:cubicBezTo>
                  <a:cubicBezTo>
                    <a:pt x="385" y="3781"/>
                    <a:pt x="682" y="3872"/>
                    <a:pt x="864" y="4055"/>
                  </a:cubicBezTo>
                  <a:lnTo>
                    <a:pt x="956" y="4055"/>
                  </a:lnTo>
                  <a:cubicBezTo>
                    <a:pt x="864" y="4146"/>
                    <a:pt x="773" y="4146"/>
                    <a:pt x="682" y="4260"/>
                  </a:cubicBezTo>
                  <a:cubicBezTo>
                    <a:pt x="505" y="4339"/>
                    <a:pt x="632" y="4553"/>
                    <a:pt x="729" y="4553"/>
                  </a:cubicBezTo>
                  <a:cubicBezTo>
                    <a:pt x="745" y="4553"/>
                    <a:pt x="760" y="4547"/>
                    <a:pt x="773" y="4534"/>
                  </a:cubicBezTo>
                  <a:cubicBezTo>
                    <a:pt x="1047" y="4443"/>
                    <a:pt x="1252" y="4443"/>
                    <a:pt x="1435" y="4352"/>
                  </a:cubicBezTo>
                  <a:lnTo>
                    <a:pt x="1435" y="4352"/>
                  </a:lnTo>
                  <a:cubicBezTo>
                    <a:pt x="1435" y="4534"/>
                    <a:pt x="1344" y="4831"/>
                    <a:pt x="1252" y="5105"/>
                  </a:cubicBezTo>
                  <a:cubicBezTo>
                    <a:pt x="1252" y="5287"/>
                    <a:pt x="1138" y="5493"/>
                    <a:pt x="1138" y="5767"/>
                  </a:cubicBezTo>
                  <a:cubicBezTo>
                    <a:pt x="1138" y="5767"/>
                    <a:pt x="1189" y="5807"/>
                    <a:pt x="1250" y="5807"/>
                  </a:cubicBezTo>
                  <a:cubicBezTo>
                    <a:pt x="1280" y="5807"/>
                    <a:pt x="1313" y="5797"/>
                    <a:pt x="1344" y="5767"/>
                  </a:cubicBezTo>
                  <a:cubicBezTo>
                    <a:pt x="1435" y="5584"/>
                    <a:pt x="1435" y="5287"/>
                    <a:pt x="1435" y="5105"/>
                  </a:cubicBezTo>
                  <a:cubicBezTo>
                    <a:pt x="1526" y="4831"/>
                    <a:pt x="1526" y="4626"/>
                    <a:pt x="1617" y="4352"/>
                  </a:cubicBezTo>
                  <a:lnTo>
                    <a:pt x="1617" y="4146"/>
                  </a:lnTo>
                  <a:cubicBezTo>
                    <a:pt x="2097" y="3964"/>
                    <a:pt x="2667" y="3576"/>
                    <a:pt x="3147" y="3302"/>
                  </a:cubicBezTo>
                  <a:lnTo>
                    <a:pt x="3147" y="3302"/>
                  </a:lnTo>
                  <a:cubicBezTo>
                    <a:pt x="2964" y="3964"/>
                    <a:pt x="2759" y="4626"/>
                    <a:pt x="2576" y="5287"/>
                  </a:cubicBezTo>
                  <a:cubicBezTo>
                    <a:pt x="2511" y="5369"/>
                    <a:pt x="2632" y="5439"/>
                    <a:pt x="2707" y="5439"/>
                  </a:cubicBezTo>
                  <a:cubicBezTo>
                    <a:pt x="2736" y="5439"/>
                    <a:pt x="2759" y="5428"/>
                    <a:pt x="2759" y="5402"/>
                  </a:cubicBezTo>
                  <a:cubicBezTo>
                    <a:pt x="3055" y="4831"/>
                    <a:pt x="3238" y="4260"/>
                    <a:pt x="3329" y="3690"/>
                  </a:cubicBezTo>
                  <a:cubicBezTo>
                    <a:pt x="3626" y="4146"/>
                    <a:pt x="3900" y="4534"/>
                    <a:pt x="4197" y="5014"/>
                  </a:cubicBezTo>
                  <a:cubicBezTo>
                    <a:pt x="3991" y="5287"/>
                    <a:pt x="3900" y="5676"/>
                    <a:pt x="3809" y="6064"/>
                  </a:cubicBezTo>
                  <a:cubicBezTo>
                    <a:pt x="3744" y="6128"/>
                    <a:pt x="3817" y="6193"/>
                    <a:pt x="3897" y="6193"/>
                  </a:cubicBezTo>
                  <a:cubicBezTo>
                    <a:pt x="3930" y="6193"/>
                    <a:pt x="3965" y="6182"/>
                    <a:pt x="3991" y="6155"/>
                  </a:cubicBezTo>
                  <a:cubicBezTo>
                    <a:pt x="4105" y="5858"/>
                    <a:pt x="4288" y="5584"/>
                    <a:pt x="4379" y="5196"/>
                  </a:cubicBezTo>
                  <a:lnTo>
                    <a:pt x="4379" y="5287"/>
                  </a:lnTo>
                  <a:cubicBezTo>
                    <a:pt x="4408" y="5352"/>
                    <a:pt x="4447" y="5376"/>
                    <a:pt x="4489" y="5376"/>
                  </a:cubicBezTo>
                  <a:cubicBezTo>
                    <a:pt x="4579" y="5376"/>
                    <a:pt x="4676" y="5259"/>
                    <a:pt x="4676" y="5196"/>
                  </a:cubicBezTo>
                  <a:cubicBezTo>
                    <a:pt x="4562" y="5014"/>
                    <a:pt x="4471" y="4922"/>
                    <a:pt x="4471" y="4831"/>
                  </a:cubicBezTo>
                  <a:lnTo>
                    <a:pt x="4471" y="4717"/>
                  </a:lnTo>
                  <a:cubicBezTo>
                    <a:pt x="4859" y="4831"/>
                    <a:pt x="5247" y="4831"/>
                    <a:pt x="5521" y="4831"/>
                  </a:cubicBezTo>
                  <a:cubicBezTo>
                    <a:pt x="5612" y="4831"/>
                    <a:pt x="5612" y="4626"/>
                    <a:pt x="5521" y="4626"/>
                  </a:cubicBezTo>
                  <a:cubicBezTo>
                    <a:pt x="5133" y="4626"/>
                    <a:pt x="4676" y="4534"/>
                    <a:pt x="4288" y="4534"/>
                  </a:cubicBezTo>
                  <a:cubicBezTo>
                    <a:pt x="3991" y="4055"/>
                    <a:pt x="3809" y="3576"/>
                    <a:pt x="3535" y="3210"/>
                  </a:cubicBezTo>
                  <a:lnTo>
                    <a:pt x="3535" y="3210"/>
                  </a:lnTo>
                  <a:cubicBezTo>
                    <a:pt x="4288" y="3393"/>
                    <a:pt x="5133" y="3690"/>
                    <a:pt x="5909" y="3872"/>
                  </a:cubicBezTo>
                  <a:cubicBezTo>
                    <a:pt x="6091" y="3872"/>
                    <a:pt x="6183" y="3690"/>
                    <a:pt x="6000" y="3576"/>
                  </a:cubicBezTo>
                  <a:cubicBezTo>
                    <a:pt x="5247" y="3302"/>
                    <a:pt x="4562" y="3119"/>
                    <a:pt x="3809" y="2822"/>
                  </a:cubicBezTo>
                  <a:cubicBezTo>
                    <a:pt x="4197" y="2548"/>
                    <a:pt x="4562" y="2252"/>
                    <a:pt x="4950" y="1978"/>
                  </a:cubicBezTo>
                  <a:cubicBezTo>
                    <a:pt x="4950" y="1978"/>
                    <a:pt x="4950" y="2069"/>
                    <a:pt x="5041" y="2069"/>
                  </a:cubicBezTo>
                  <a:cubicBezTo>
                    <a:pt x="5429" y="2252"/>
                    <a:pt x="5817" y="2343"/>
                    <a:pt x="6183" y="2434"/>
                  </a:cubicBezTo>
                  <a:cubicBezTo>
                    <a:pt x="6388" y="2434"/>
                    <a:pt x="6388" y="2252"/>
                    <a:pt x="6274" y="2252"/>
                  </a:cubicBezTo>
                  <a:cubicBezTo>
                    <a:pt x="5909" y="2069"/>
                    <a:pt x="5429" y="1978"/>
                    <a:pt x="5041" y="1864"/>
                  </a:cubicBezTo>
                  <a:cubicBezTo>
                    <a:pt x="5338" y="1590"/>
                    <a:pt x="5612" y="1293"/>
                    <a:pt x="6000" y="1019"/>
                  </a:cubicBezTo>
                  <a:cubicBezTo>
                    <a:pt x="6073" y="1019"/>
                    <a:pt x="5971" y="902"/>
                    <a:pt x="5880" y="902"/>
                  </a:cubicBezTo>
                  <a:cubicBezTo>
                    <a:pt x="5857" y="902"/>
                    <a:pt x="5836" y="910"/>
                    <a:pt x="5817" y="928"/>
                  </a:cubicBezTo>
                  <a:cubicBezTo>
                    <a:pt x="5612" y="1110"/>
                    <a:pt x="5338" y="1202"/>
                    <a:pt x="5041" y="1407"/>
                  </a:cubicBezTo>
                  <a:lnTo>
                    <a:pt x="5041" y="1019"/>
                  </a:lnTo>
                  <a:cubicBezTo>
                    <a:pt x="5041" y="722"/>
                    <a:pt x="5133" y="449"/>
                    <a:pt x="5041" y="152"/>
                  </a:cubicBezTo>
                  <a:cubicBezTo>
                    <a:pt x="5041" y="106"/>
                    <a:pt x="5018" y="83"/>
                    <a:pt x="4996" y="83"/>
                  </a:cubicBezTo>
                  <a:cubicBezTo>
                    <a:pt x="4973" y="83"/>
                    <a:pt x="4950" y="106"/>
                    <a:pt x="4950" y="152"/>
                  </a:cubicBezTo>
                  <a:cubicBezTo>
                    <a:pt x="4859" y="449"/>
                    <a:pt x="4859" y="722"/>
                    <a:pt x="4859" y="1019"/>
                  </a:cubicBezTo>
                  <a:cubicBezTo>
                    <a:pt x="4859" y="1202"/>
                    <a:pt x="4767" y="1407"/>
                    <a:pt x="4859" y="1590"/>
                  </a:cubicBezTo>
                  <a:cubicBezTo>
                    <a:pt x="4471" y="1864"/>
                    <a:pt x="3991" y="2160"/>
                    <a:pt x="3626" y="2343"/>
                  </a:cubicBezTo>
                  <a:cubicBezTo>
                    <a:pt x="3809" y="1590"/>
                    <a:pt x="3900" y="928"/>
                    <a:pt x="3900" y="152"/>
                  </a:cubicBezTo>
                  <a:cubicBezTo>
                    <a:pt x="3900" y="45"/>
                    <a:pt x="3837" y="1"/>
                    <a:pt x="3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4"/>
            <p:cNvSpPr/>
            <p:nvPr/>
          </p:nvSpPr>
          <p:spPr>
            <a:xfrm>
              <a:off x="4475209" y="934816"/>
              <a:ext cx="8907" cy="38887"/>
            </a:xfrm>
            <a:custGeom>
              <a:avLst/>
              <a:gdLst/>
              <a:ahLst/>
              <a:cxnLst/>
              <a:rect l="l" t="t" r="r" b="b"/>
              <a:pathLst>
                <a:path w="366" h="1598" extrusionOk="0">
                  <a:moveTo>
                    <a:pt x="274" y="0"/>
                  </a:moveTo>
                  <a:cubicBezTo>
                    <a:pt x="92" y="480"/>
                    <a:pt x="1" y="1050"/>
                    <a:pt x="92" y="1530"/>
                  </a:cubicBezTo>
                  <a:cubicBezTo>
                    <a:pt x="137" y="1575"/>
                    <a:pt x="183" y="1598"/>
                    <a:pt x="217" y="1598"/>
                  </a:cubicBezTo>
                  <a:cubicBezTo>
                    <a:pt x="252" y="1598"/>
                    <a:pt x="274" y="1575"/>
                    <a:pt x="274" y="1530"/>
                  </a:cubicBezTo>
                  <a:cubicBezTo>
                    <a:pt x="274" y="959"/>
                    <a:pt x="183" y="571"/>
                    <a:pt x="366" y="92"/>
                  </a:cubicBezTo>
                  <a:cubicBezTo>
                    <a:pt x="366" y="0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4"/>
            <p:cNvSpPr/>
            <p:nvPr/>
          </p:nvSpPr>
          <p:spPr>
            <a:xfrm>
              <a:off x="3745914" y="3000126"/>
              <a:ext cx="127223" cy="120385"/>
            </a:xfrm>
            <a:custGeom>
              <a:avLst/>
              <a:gdLst/>
              <a:ahLst/>
              <a:cxnLst/>
              <a:rect l="l" t="t" r="r" b="b"/>
              <a:pathLst>
                <a:path w="5228" h="4947" extrusionOk="0">
                  <a:moveTo>
                    <a:pt x="3113" y="0"/>
                  </a:moveTo>
                  <a:cubicBezTo>
                    <a:pt x="3072" y="0"/>
                    <a:pt x="3037" y="22"/>
                    <a:pt x="3037" y="60"/>
                  </a:cubicBezTo>
                  <a:cubicBezTo>
                    <a:pt x="2945" y="722"/>
                    <a:pt x="2854" y="1384"/>
                    <a:pt x="2763" y="2046"/>
                  </a:cubicBezTo>
                  <a:cubicBezTo>
                    <a:pt x="2671" y="2046"/>
                    <a:pt x="2671" y="2160"/>
                    <a:pt x="2580" y="2160"/>
                  </a:cubicBezTo>
                  <a:cubicBezTo>
                    <a:pt x="2466" y="1955"/>
                    <a:pt x="2283" y="1681"/>
                    <a:pt x="2192" y="1475"/>
                  </a:cubicBezTo>
                  <a:cubicBezTo>
                    <a:pt x="2283" y="1475"/>
                    <a:pt x="2283" y="1293"/>
                    <a:pt x="2192" y="1293"/>
                  </a:cubicBezTo>
                  <a:cubicBezTo>
                    <a:pt x="2101" y="1201"/>
                    <a:pt x="2101" y="1201"/>
                    <a:pt x="2010" y="1201"/>
                  </a:cubicBezTo>
                  <a:cubicBezTo>
                    <a:pt x="1804" y="905"/>
                    <a:pt x="1621" y="539"/>
                    <a:pt x="1439" y="243"/>
                  </a:cubicBezTo>
                  <a:cubicBezTo>
                    <a:pt x="1405" y="216"/>
                    <a:pt x="1374" y="205"/>
                    <a:pt x="1346" y="205"/>
                  </a:cubicBezTo>
                  <a:cubicBezTo>
                    <a:pt x="1279" y="205"/>
                    <a:pt x="1233" y="269"/>
                    <a:pt x="1233" y="334"/>
                  </a:cubicBezTo>
                  <a:cubicBezTo>
                    <a:pt x="1439" y="539"/>
                    <a:pt x="1530" y="813"/>
                    <a:pt x="1713" y="1019"/>
                  </a:cubicBezTo>
                  <a:cubicBezTo>
                    <a:pt x="1530" y="1019"/>
                    <a:pt x="1325" y="905"/>
                    <a:pt x="1142" y="813"/>
                  </a:cubicBezTo>
                  <a:cubicBezTo>
                    <a:pt x="960" y="813"/>
                    <a:pt x="960" y="1019"/>
                    <a:pt x="1051" y="1019"/>
                  </a:cubicBezTo>
                  <a:cubicBezTo>
                    <a:pt x="1325" y="1110"/>
                    <a:pt x="1621" y="1293"/>
                    <a:pt x="1895" y="1384"/>
                  </a:cubicBezTo>
                  <a:cubicBezTo>
                    <a:pt x="2010" y="1589"/>
                    <a:pt x="2101" y="1772"/>
                    <a:pt x="2283" y="2046"/>
                  </a:cubicBezTo>
                  <a:cubicBezTo>
                    <a:pt x="1530" y="1863"/>
                    <a:pt x="868" y="1681"/>
                    <a:pt x="183" y="1475"/>
                  </a:cubicBezTo>
                  <a:cubicBezTo>
                    <a:pt x="92" y="1475"/>
                    <a:pt x="1" y="1589"/>
                    <a:pt x="92" y="1681"/>
                  </a:cubicBezTo>
                  <a:cubicBezTo>
                    <a:pt x="868" y="1863"/>
                    <a:pt x="1530" y="2160"/>
                    <a:pt x="2283" y="2343"/>
                  </a:cubicBezTo>
                  <a:cubicBezTo>
                    <a:pt x="1804" y="2616"/>
                    <a:pt x="1439" y="2913"/>
                    <a:pt x="1051" y="3096"/>
                  </a:cubicBezTo>
                  <a:lnTo>
                    <a:pt x="868" y="3096"/>
                  </a:lnTo>
                  <a:cubicBezTo>
                    <a:pt x="663" y="3004"/>
                    <a:pt x="480" y="2913"/>
                    <a:pt x="298" y="2822"/>
                  </a:cubicBezTo>
                  <a:cubicBezTo>
                    <a:pt x="298" y="2822"/>
                    <a:pt x="183" y="2913"/>
                    <a:pt x="298" y="2913"/>
                  </a:cubicBezTo>
                  <a:cubicBezTo>
                    <a:pt x="389" y="3096"/>
                    <a:pt x="572" y="3096"/>
                    <a:pt x="754" y="3187"/>
                  </a:cubicBezTo>
                  <a:lnTo>
                    <a:pt x="754" y="3301"/>
                  </a:lnTo>
                  <a:cubicBezTo>
                    <a:pt x="754" y="3301"/>
                    <a:pt x="663" y="3392"/>
                    <a:pt x="572" y="3392"/>
                  </a:cubicBezTo>
                  <a:cubicBezTo>
                    <a:pt x="493" y="3471"/>
                    <a:pt x="550" y="3685"/>
                    <a:pt x="683" y="3685"/>
                  </a:cubicBezTo>
                  <a:cubicBezTo>
                    <a:pt x="705" y="3685"/>
                    <a:pt x="729" y="3679"/>
                    <a:pt x="754" y="3666"/>
                  </a:cubicBezTo>
                  <a:cubicBezTo>
                    <a:pt x="868" y="3575"/>
                    <a:pt x="1051" y="3575"/>
                    <a:pt x="1233" y="3484"/>
                  </a:cubicBezTo>
                  <a:lnTo>
                    <a:pt x="1233" y="3484"/>
                  </a:lnTo>
                  <a:cubicBezTo>
                    <a:pt x="1142" y="3666"/>
                    <a:pt x="1142" y="3872"/>
                    <a:pt x="1051" y="4054"/>
                  </a:cubicBezTo>
                  <a:cubicBezTo>
                    <a:pt x="1051" y="4237"/>
                    <a:pt x="960" y="4442"/>
                    <a:pt x="960" y="4625"/>
                  </a:cubicBezTo>
                  <a:cubicBezTo>
                    <a:pt x="960" y="4625"/>
                    <a:pt x="1041" y="4666"/>
                    <a:pt x="1095" y="4666"/>
                  </a:cubicBezTo>
                  <a:cubicBezTo>
                    <a:pt x="1122" y="4666"/>
                    <a:pt x="1142" y="4655"/>
                    <a:pt x="1142" y="4625"/>
                  </a:cubicBezTo>
                  <a:cubicBezTo>
                    <a:pt x="1233" y="4442"/>
                    <a:pt x="1233" y="4237"/>
                    <a:pt x="1233" y="4054"/>
                  </a:cubicBezTo>
                  <a:cubicBezTo>
                    <a:pt x="1233" y="3872"/>
                    <a:pt x="1325" y="3666"/>
                    <a:pt x="1325" y="3484"/>
                  </a:cubicBezTo>
                  <a:cubicBezTo>
                    <a:pt x="1325" y="3392"/>
                    <a:pt x="1439" y="3392"/>
                    <a:pt x="1325" y="3392"/>
                  </a:cubicBezTo>
                  <a:cubicBezTo>
                    <a:pt x="1804" y="3187"/>
                    <a:pt x="2192" y="2913"/>
                    <a:pt x="2580" y="2616"/>
                  </a:cubicBezTo>
                  <a:lnTo>
                    <a:pt x="2580" y="2616"/>
                  </a:lnTo>
                  <a:cubicBezTo>
                    <a:pt x="2466" y="3187"/>
                    <a:pt x="2283" y="3758"/>
                    <a:pt x="2101" y="4237"/>
                  </a:cubicBezTo>
                  <a:cubicBezTo>
                    <a:pt x="2101" y="4301"/>
                    <a:pt x="2190" y="4376"/>
                    <a:pt x="2244" y="4376"/>
                  </a:cubicBezTo>
                  <a:cubicBezTo>
                    <a:pt x="2267" y="4376"/>
                    <a:pt x="2283" y="4362"/>
                    <a:pt x="2283" y="4328"/>
                  </a:cubicBezTo>
                  <a:cubicBezTo>
                    <a:pt x="2466" y="3872"/>
                    <a:pt x="2671" y="3392"/>
                    <a:pt x="2763" y="2913"/>
                  </a:cubicBezTo>
                  <a:cubicBezTo>
                    <a:pt x="2945" y="3301"/>
                    <a:pt x="3242" y="3666"/>
                    <a:pt x="3425" y="3963"/>
                  </a:cubicBezTo>
                  <a:cubicBezTo>
                    <a:pt x="3333" y="4237"/>
                    <a:pt x="3242" y="4534"/>
                    <a:pt x="3151" y="4808"/>
                  </a:cubicBezTo>
                  <a:cubicBezTo>
                    <a:pt x="3071" y="4872"/>
                    <a:pt x="3148" y="4947"/>
                    <a:pt x="3201" y="4947"/>
                  </a:cubicBezTo>
                  <a:cubicBezTo>
                    <a:pt x="3224" y="4947"/>
                    <a:pt x="3242" y="4933"/>
                    <a:pt x="3242" y="4899"/>
                  </a:cubicBezTo>
                  <a:cubicBezTo>
                    <a:pt x="3425" y="4716"/>
                    <a:pt x="3425" y="4442"/>
                    <a:pt x="3516" y="4146"/>
                  </a:cubicBezTo>
                  <a:cubicBezTo>
                    <a:pt x="3516" y="4237"/>
                    <a:pt x="3607" y="4237"/>
                    <a:pt x="3607" y="4237"/>
                  </a:cubicBezTo>
                  <a:cubicBezTo>
                    <a:pt x="3641" y="4264"/>
                    <a:pt x="3672" y="4275"/>
                    <a:pt x="3700" y="4275"/>
                  </a:cubicBezTo>
                  <a:cubicBezTo>
                    <a:pt x="3767" y="4275"/>
                    <a:pt x="3813" y="4210"/>
                    <a:pt x="3813" y="4146"/>
                  </a:cubicBezTo>
                  <a:cubicBezTo>
                    <a:pt x="3721" y="4054"/>
                    <a:pt x="3721" y="3963"/>
                    <a:pt x="3607" y="3872"/>
                  </a:cubicBezTo>
                  <a:lnTo>
                    <a:pt x="4566" y="3872"/>
                  </a:lnTo>
                  <a:cubicBezTo>
                    <a:pt x="4566" y="3872"/>
                    <a:pt x="4566" y="3758"/>
                    <a:pt x="4475" y="3666"/>
                  </a:cubicBezTo>
                  <a:lnTo>
                    <a:pt x="3516" y="3666"/>
                  </a:lnTo>
                  <a:cubicBezTo>
                    <a:pt x="3333" y="3301"/>
                    <a:pt x="3037" y="2913"/>
                    <a:pt x="2854" y="2525"/>
                  </a:cubicBezTo>
                  <a:lnTo>
                    <a:pt x="2854" y="2525"/>
                  </a:lnTo>
                  <a:cubicBezTo>
                    <a:pt x="3516" y="2731"/>
                    <a:pt x="4178" y="2913"/>
                    <a:pt x="4863" y="3096"/>
                  </a:cubicBezTo>
                  <a:cubicBezTo>
                    <a:pt x="4954" y="3096"/>
                    <a:pt x="5045" y="2913"/>
                    <a:pt x="4863" y="2913"/>
                  </a:cubicBezTo>
                  <a:cubicBezTo>
                    <a:pt x="4292" y="2616"/>
                    <a:pt x="3721" y="2434"/>
                    <a:pt x="3151" y="2251"/>
                  </a:cubicBezTo>
                  <a:cubicBezTo>
                    <a:pt x="3425" y="2046"/>
                    <a:pt x="3721" y="1772"/>
                    <a:pt x="3995" y="1589"/>
                  </a:cubicBezTo>
                  <a:cubicBezTo>
                    <a:pt x="3995" y="1589"/>
                    <a:pt x="3995" y="1681"/>
                    <a:pt x="4087" y="1681"/>
                  </a:cubicBezTo>
                  <a:cubicBezTo>
                    <a:pt x="4383" y="1772"/>
                    <a:pt x="4749" y="1863"/>
                    <a:pt x="5045" y="1955"/>
                  </a:cubicBezTo>
                  <a:cubicBezTo>
                    <a:pt x="5137" y="1955"/>
                    <a:pt x="5228" y="1863"/>
                    <a:pt x="5137" y="1772"/>
                  </a:cubicBezTo>
                  <a:cubicBezTo>
                    <a:pt x="4749" y="1681"/>
                    <a:pt x="4475" y="1589"/>
                    <a:pt x="4087" y="1475"/>
                  </a:cubicBezTo>
                  <a:cubicBezTo>
                    <a:pt x="4383" y="1293"/>
                    <a:pt x="4566" y="1110"/>
                    <a:pt x="4863" y="813"/>
                  </a:cubicBezTo>
                  <a:cubicBezTo>
                    <a:pt x="4936" y="813"/>
                    <a:pt x="4892" y="696"/>
                    <a:pt x="4813" y="696"/>
                  </a:cubicBezTo>
                  <a:cubicBezTo>
                    <a:pt x="4793" y="696"/>
                    <a:pt x="4771" y="704"/>
                    <a:pt x="4749" y="722"/>
                  </a:cubicBezTo>
                  <a:cubicBezTo>
                    <a:pt x="4566" y="813"/>
                    <a:pt x="4383" y="1019"/>
                    <a:pt x="4178" y="1110"/>
                  </a:cubicBezTo>
                  <a:lnTo>
                    <a:pt x="4178" y="813"/>
                  </a:lnTo>
                  <a:lnTo>
                    <a:pt x="4178" y="151"/>
                  </a:lnTo>
                  <a:cubicBezTo>
                    <a:pt x="4132" y="106"/>
                    <a:pt x="4087" y="83"/>
                    <a:pt x="4052" y="83"/>
                  </a:cubicBezTo>
                  <a:cubicBezTo>
                    <a:pt x="4018" y="83"/>
                    <a:pt x="3995" y="106"/>
                    <a:pt x="3995" y="151"/>
                  </a:cubicBezTo>
                  <a:lnTo>
                    <a:pt x="3995" y="813"/>
                  </a:lnTo>
                  <a:cubicBezTo>
                    <a:pt x="3904" y="905"/>
                    <a:pt x="3904" y="1110"/>
                    <a:pt x="3904" y="1293"/>
                  </a:cubicBezTo>
                  <a:cubicBezTo>
                    <a:pt x="3607" y="1475"/>
                    <a:pt x="3333" y="1681"/>
                    <a:pt x="3037" y="1863"/>
                  </a:cubicBezTo>
                  <a:cubicBezTo>
                    <a:pt x="3151" y="1293"/>
                    <a:pt x="3151" y="722"/>
                    <a:pt x="3242" y="151"/>
                  </a:cubicBezTo>
                  <a:cubicBezTo>
                    <a:pt x="3242" y="44"/>
                    <a:pt x="3172" y="0"/>
                    <a:pt x="3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3794801" y="3001586"/>
              <a:ext cx="6692" cy="29445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92" y="274"/>
                    <a:pt x="1" y="753"/>
                    <a:pt x="92" y="1141"/>
                  </a:cubicBezTo>
                  <a:cubicBezTo>
                    <a:pt x="92" y="1187"/>
                    <a:pt x="115" y="1210"/>
                    <a:pt x="137" y="1210"/>
                  </a:cubicBezTo>
                  <a:cubicBezTo>
                    <a:pt x="160" y="1210"/>
                    <a:pt x="183" y="1187"/>
                    <a:pt x="183" y="1141"/>
                  </a:cubicBezTo>
                  <a:cubicBezTo>
                    <a:pt x="183" y="753"/>
                    <a:pt x="183" y="388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5007397" y="4291295"/>
              <a:ext cx="124912" cy="120604"/>
            </a:xfrm>
            <a:custGeom>
              <a:avLst/>
              <a:gdLst/>
              <a:ahLst/>
              <a:cxnLst/>
              <a:rect l="l" t="t" r="r" b="b"/>
              <a:pathLst>
                <a:path w="5133" h="4956" extrusionOk="0">
                  <a:moveTo>
                    <a:pt x="3033" y="0"/>
                  </a:moveTo>
                  <a:cubicBezTo>
                    <a:pt x="2987" y="0"/>
                    <a:pt x="2942" y="23"/>
                    <a:pt x="2942" y="69"/>
                  </a:cubicBezTo>
                  <a:cubicBezTo>
                    <a:pt x="2942" y="731"/>
                    <a:pt x="2850" y="1393"/>
                    <a:pt x="2668" y="2055"/>
                  </a:cubicBezTo>
                  <a:cubicBezTo>
                    <a:pt x="2668" y="2055"/>
                    <a:pt x="2554" y="2055"/>
                    <a:pt x="2554" y="2169"/>
                  </a:cubicBezTo>
                  <a:cubicBezTo>
                    <a:pt x="2371" y="1872"/>
                    <a:pt x="2280" y="1689"/>
                    <a:pt x="2097" y="1393"/>
                  </a:cubicBezTo>
                  <a:cubicBezTo>
                    <a:pt x="2188" y="1393"/>
                    <a:pt x="2280" y="1301"/>
                    <a:pt x="2188" y="1210"/>
                  </a:cubicBezTo>
                  <a:cubicBezTo>
                    <a:pt x="2097" y="1210"/>
                    <a:pt x="1983" y="1210"/>
                    <a:pt x="1892" y="1119"/>
                  </a:cubicBezTo>
                  <a:cubicBezTo>
                    <a:pt x="1709" y="822"/>
                    <a:pt x="1526" y="548"/>
                    <a:pt x="1321" y="251"/>
                  </a:cubicBezTo>
                  <a:cubicBezTo>
                    <a:pt x="1321" y="206"/>
                    <a:pt x="1275" y="183"/>
                    <a:pt x="1241" y="183"/>
                  </a:cubicBezTo>
                  <a:cubicBezTo>
                    <a:pt x="1207" y="183"/>
                    <a:pt x="1184" y="206"/>
                    <a:pt x="1230" y="251"/>
                  </a:cubicBezTo>
                  <a:cubicBezTo>
                    <a:pt x="1321" y="548"/>
                    <a:pt x="1526" y="731"/>
                    <a:pt x="1618" y="1027"/>
                  </a:cubicBezTo>
                  <a:cubicBezTo>
                    <a:pt x="1412" y="913"/>
                    <a:pt x="1230" y="822"/>
                    <a:pt x="1047" y="822"/>
                  </a:cubicBezTo>
                  <a:cubicBezTo>
                    <a:pt x="1030" y="805"/>
                    <a:pt x="1012" y="797"/>
                    <a:pt x="995" y="797"/>
                  </a:cubicBezTo>
                  <a:cubicBezTo>
                    <a:pt x="924" y="797"/>
                    <a:pt x="881" y="935"/>
                    <a:pt x="1047" y="1027"/>
                  </a:cubicBezTo>
                  <a:cubicBezTo>
                    <a:pt x="1230" y="1119"/>
                    <a:pt x="1526" y="1210"/>
                    <a:pt x="1800" y="1301"/>
                  </a:cubicBezTo>
                  <a:cubicBezTo>
                    <a:pt x="1892" y="1598"/>
                    <a:pt x="2097" y="1781"/>
                    <a:pt x="2188" y="1963"/>
                  </a:cubicBezTo>
                  <a:cubicBezTo>
                    <a:pt x="1526" y="1781"/>
                    <a:pt x="750" y="1689"/>
                    <a:pt x="88" y="1484"/>
                  </a:cubicBezTo>
                  <a:cubicBezTo>
                    <a:pt x="72" y="1467"/>
                    <a:pt x="58" y="1461"/>
                    <a:pt x="48" y="1461"/>
                  </a:cubicBezTo>
                  <a:cubicBezTo>
                    <a:pt x="0" y="1461"/>
                    <a:pt x="14" y="1598"/>
                    <a:pt x="88" y="1598"/>
                  </a:cubicBezTo>
                  <a:cubicBezTo>
                    <a:pt x="750" y="1872"/>
                    <a:pt x="1526" y="2055"/>
                    <a:pt x="2188" y="2351"/>
                  </a:cubicBezTo>
                  <a:cubicBezTo>
                    <a:pt x="1800" y="2534"/>
                    <a:pt x="1321" y="2831"/>
                    <a:pt x="956" y="3104"/>
                  </a:cubicBezTo>
                  <a:cubicBezTo>
                    <a:pt x="956" y="3104"/>
                    <a:pt x="842" y="3104"/>
                    <a:pt x="842" y="3013"/>
                  </a:cubicBezTo>
                  <a:cubicBezTo>
                    <a:pt x="659" y="2922"/>
                    <a:pt x="476" y="2831"/>
                    <a:pt x="271" y="2831"/>
                  </a:cubicBezTo>
                  <a:cubicBezTo>
                    <a:pt x="180" y="2831"/>
                    <a:pt x="180" y="2831"/>
                    <a:pt x="180" y="2922"/>
                  </a:cubicBezTo>
                  <a:cubicBezTo>
                    <a:pt x="385" y="3013"/>
                    <a:pt x="568" y="3104"/>
                    <a:pt x="659" y="3196"/>
                  </a:cubicBezTo>
                  <a:lnTo>
                    <a:pt x="750" y="3196"/>
                  </a:lnTo>
                  <a:cubicBezTo>
                    <a:pt x="659" y="3310"/>
                    <a:pt x="568" y="3310"/>
                    <a:pt x="568" y="3401"/>
                  </a:cubicBezTo>
                  <a:cubicBezTo>
                    <a:pt x="385" y="3493"/>
                    <a:pt x="476" y="3675"/>
                    <a:pt x="659" y="3675"/>
                  </a:cubicBezTo>
                  <a:cubicBezTo>
                    <a:pt x="842" y="3584"/>
                    <a:pt x="956" y="3493"/>
                    <a:pt x="1138" y="3401"/>
                  </a:cubicBezTo>
                  <a:lnTo>
                    <a:pt x="1138" y="3401"/>
                  </a:lnTo>
                  <a:cubicBezTo>
                    <a:pt x="1138" y="3675"/>
                    <a:pt x="1047" y="3881"/>
                    <a:pt x="1047" y="4063"/>
                  </a:cubicBezTo>
                  <a:cubicBezTo>
                    <a:pt x="956" y="4246"/>
                    <a:pt x="956" y="4337"/>
                    <a:pt x="956" y="4542"/>
                  </a:cubicBezTo>
                  <a:cubicBezTo>
                    <a:pt x="956" y="4634"/>
                    <a:pt x="1047" y="4634"/>
                    <a:pt x="1047" y="4634"/>
                  </a:cubicBezTo>
                  <a:cubicBezTo>
                    <a:pt x="1138" y="4451"/>
                    <a:pt x="1138" y="4246"/>
                    <a:pt x="1230" y="4063"/>
                  </a:cubicBezTo>
                  <a:cubicBezTo>
                    <a:pt x="1230" y="3881"/>
                    <a:pt x="1230" y="3675"/>
                    <a:pt x="1321" y="3493"/>
                  </a:cubicBezTo>
                  <a:lnTo>
                    <a:pt x="1321" y="3401"/>
                  </a:lnTo>
                  <a:lnTo>
                    <a:pt x="1321" y="3310"/>
                  </a:lnTo>
                  <a:cubicBezTo>
                    <a:pt x="1709" y="3104"/>
                    <a:pt x="2097" y="2922"/>
                    <a:pt x="2554" y="2625"/>
                  </a:cubicBezTo>
                  <a:lnTo>
                    <a:pt x="2554" y="2625"/>
                  </a:lnTo>
                  <a:cubicBezTo>
                    <a:pt x="2371" y="3196"/>
                    <a:pt x="2188" y="3675"/>
                    <a:pt x="2097" y="4246"/>
                  </a:cubicBezTo>
                  <a:cubicBezTo>
                    <a:pt x="2017" y="4310"/>
                    <a:pt x="2094" y="4385"/>
                    <a:pt x="2179" y="4385"/>
                  </a:cubicBezTo>
                  <a:cubicBezTo>
                    <a:pt x="2215" y="4385"/>
                    <a:pt x="2252" y="4371"/>
                    <a:pt x="2280" y="4337"/>
                  </a:cubicBezTo>
                  <a:cubicBezTo>
                    <a:pt x="2462" y="3881"/>
                    <a:pt x="2554" y="3401"/>
                    <a:pt x="2759" y="2922"/>
                  </a:cubicBezTo>
                  <a:cubicBezTo>
                    <a:pt x="2942" y="3310"/>
                    <a:pt x="3124" y="3584"/>
                    <a:pt x="3330" y="3972"/>
                  </a:cubicBezTo>
                  <a:cubicBezTo>
                    <a:pt x="3238" y="4246"/>
                    <a:pt x="3124" y="4542"/>
                    <a:pt x="3033" y="4816"/>
                  </a:cubicBezTo>
                  <a:cubicBezTo>
                    <a:pt x="3033" y="4880"/>
                    <a:pt x="3078" y="4956"/>
                    <a:pt x="3144" y="4956"/>
                  </a:cubicBezTo>
                  <a:cubicBezTo>
                    <a:pt x="3172" y="4956"/>
                    <a:pt x="3204" y="4942"/>
                    <a:pt x="3238" y="4908"/>
                  </a:cubicBezTo>
                  <a:cubicBezTo>
                    <a:pt x="3330" y="4634"/>
                    <a:pt x="3421" y="4451"/>
                    <a:pt x="3512" y="4154"/>
                  </a:cubicBezTo>
                  <a:lnTo>
                    <a:pt x="3512" y="4246"/>
                  </a:lnTo>
                  <a:cubicBezTo>
                    <a:pt x="3539" y="4273"/>
                    <a:pt x="3576" y="4284"/>
                    <a:pt x="3611" y="4284"/>
                  </a:cubicBezTo>
                  <a:cubicBezTo>
                    <a:pt x="3696" y="4284"/>
                    <a:pt x="3776" y="4219"/>
                    <a:pt x="3695" y="4154"/>
                  </a:cubicBezTo>
                  <a:cubicBezTo>
                    <a:pt x="3695" y="4063"/>
                    <a:pt x="3604" y="3972"/>
                    <a:pt x="3604" y="3881"/>
                  </a:cubicBezTo>
                  <a:lnTo>
                    <a:pt x="3604" y="3766"/>
                  </a:lnTo>
                  <a:lnTo>
                    <a:pt x="4471" y="3766"/>
                  </a:lnTo>
                  <a:cubicBezTo>
                    <a:pt x="4562" y="3766"/>
                    <a:pt x="4562" y="3675"/>
                    <a:pt x="4471" y="3675"/>
                  </a:cubicBezTo>
                  <a:cubicBezTo>
                    <a:pt x="4083" y="3675"/>
                    <a:pt x="3809" y="3584"/>
                    <a:pt x="3421" y="3584"/>
                  </a:cubicBezTo>
                  <a:cubicBezTo>
                    <a:pt x="3238" y="3196"/>
                    <a:pt x="3033" y="2922"/>
                    <a:pt x="2850" y="2534"/>
                  </a:cubicBezTo>
                  <a:lnTo>
                    <a:pt x="2850" y="2534"/>
                  </a:lnTo>
                  <a:cubicBezTo>
                    <a:pt x="3512" y="2739"/>
                    <a:pt x="4083" y="2922"/>
                    <a:pt x="4745" y="3013"/>
                  </a:cubicBezTo>
                  <a:cubicBezTo>
                    <a:pt x="4784" y="3031"/>
                    <a:pt x="4816" y="3038"/>
                    <a:pt x="4841" y="3038"/>
                  </a:cubicBezTo>
                  <a:cubicBezTo>
                    <a:pt x="4946" y="3038"/>
                    <a:pt x="4928" y="2904"/>
                    <a:pt x="4836" y="2831"/>
                  </a:cubicBezTo>
                  <a:cubicBezTo>
                    <a:pt x="4265" y="2625"/>
                    <a:pt x="3604" y="2443"/>
                    <a:pt x="3033" y="2260"/>
                  </a:cubicBezTo>
                  <a:cubicBezTo>
                    <a:pt x="3330" y="2055"/>
                    <a:pt x="3695" y="1781"/>
                    <a:pt x="3992" y="1484"/>
                  </a:cubicBezTo>
                  <a:lnTo>
                    <a:pt x="3992" y="1689"/>
                  </a:lnTo>
                  <a:cubicBezTo>
                    <a:pt x="4380" y="1781"/>
                    <a:pt x="4654" y="1872"/>
                    <a:pt x="5042" y="1963"/>
                  </a:cubicBezTo>
                  <a:cubicBezTo>
                    <a:pt x="5133" y="1963"/>
                    <a:pt x="5133" y="1781"/>
                    <a:pt x="5042" y="1781"/>
                  </a:cubicBezTo>
                  <a:cubicBezTo>
                    <a:pt x="4745" y="1689"/>
                    <a:pt x="4380" y="1598"/>
                    <a:pt x="4083" y="1484"/>
                  </a:cubicBezTo>
                  <a:cubicBezTo>
                    <a:pt x="4265" y="1301"/>
                    <a:pt x="4562" y="1027"/>
                    <a:pt x="4745" y="822"/>
                  </a:cubicBezTo>
                  <a:cubicBezTo>
                    <a:pt x="4836" y="731"/>
                    <a:pt x="4745" y="639"/>
                    <a:pt x="4654" y="639"/>
                  </a:cubicBezTo>
                  <a:cubicBezTo>
                    <a:pt x="4471" y="822"/>
                    <a:pt x="4265" y="1027"/>
                    <a:pt x="4083" y="1119"/>
                  </a:cubicBezTo>
                  <a:lnTo>
                    <a:pt x="4083" y="731"/>
                  </a:lnTo>
                  <a:lnTo>
                    <a:pt x="4083" y="160"/>
                  </a:lnTo>
                  <a:cubicBezTo>
                    <a:pt x="4083" y="69"/>
                    <a:pt x="3992" y="69"/>
                    <a:pt x="3992" y="69"/>
                  </a:cubicBezTo>
                  <a:cubicBezTo>
                    <a:pt x="3900" y="343"/>
                    <a:pt x="3900" y="548"/>
                    <a:pt x="3900" y="731"/>
                  </a:cubicBezTo>
                  <a:lnTo>
                    <a:pt x="3900" y="1301"/>
                  </a:lnTo>
                  <a:cubicBezTo>
                    <a:pt x="3604" y="1484"/>
                    <a:pt x="3238" y="1689"/>
                    <a:pt x="2942" y="1872"/>
                  </a:cubicBezTo>
                  <a:cubicBezTo>
                    <a:pt x="3033" y="1301"/>
                    <a:pt x="3124" y="639"/>
                    <a:pt x="3124" y="69"/>
                  </a:cubicBezTo>
                  <a:cubicBezTo>
                    <a:pt x="3124" y="23"/>
                    <a:pt x="3079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5053412" y="4290735"/>
              <a:ext cx="7252" cy="30005"/>
            </a:xfrm>
            <a:custGeom>
              <a:avLst/>
              <a:gdLst/>
              <a:ahLst/>
              <a:cxnLst/>
              <a:rect l="l" t="t" r="r" b="b"/>
              <a:pathLst>
                <a:path w="298" h="123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92" y="366"/>
                    <a:pt x="1" y="754"/>
                    <a:pt x="92" y="1233"/>
                  </a:cubicBezTo>
                  <a:cubicBezTo>
                    <a:pt x="206" y="1233"/>
                    <a:pt x="297" y="1233"/>
                    <a:pt x="297" y="1142"/>
                  </a:cubicBezTo>
                  <a:cubicBezTo>
                    <a:pt x="206" y="754"/>
                    <a:pt x="206" y="366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4761816" y="2354688"/>
              <a:ext cx="124912" cy="120921"/>
            </a:xfrm>
            <a:custGeom>
              <a:avLst/>
              <a:gdLst/>
              <a:ahLst/>
              <a:cxnLst/>
              <a:rect l="l" t="t" r="r" b="b"/>
              <a:pathLst>
                <a:path w="5133" h="4969" extrusionOk="0">
                  <a:moveTo>
                    <a:pt x="180" y="2851"/>
                  </a:moveTo>
                  <a:cubicBezTo>
                    <a:pt x="155" y="2851"/>
                    <a:pt x="130" y="2891"/>
                    <a:pt x="206" y="2891"/>
                  </a:cubicBezTo>
                  <a:cubicBezTo>
                    <a:pt x="206" y="2861"/>
                    <a:pt x="193" y="2851"/>
                    <a:pt x="180" y="2851"/>
                  </a:cubicBezTo>
                  <a:close/>
                  <a:moveTo>
                    <a:pt x="2986" y="1"/>
                  </a:moveTo>
                  <a:cubicBezTo>
                    <a:pt x="2962" y="1"/>
                    <a:pt x="2945" y="12"/>
                    <a:pt x="2945" y="38"/>
                  </a:cubicBezTo>
                  <a:cubicBezTo>
                    <a:pt x="2854" y="814"/>
                    <a:pt x="2762" y="1476"/>
                    <a:pt x="2671" y="2047"/>
                  </a:cubicBezTo>
                  <a:lnTo>
                    <a:pt x="2580" y="2138"/>
                  </a:lnTo>
                  <a:cubicBezTo>
                    <a:pt x="2374" y="1956"/>
                    <a:pt x="2283" y="1659"/>
                    <a:pt x="2100" y="1476"/>
                  </a:cubicBezTo>
                  <a:cubicBezTo>
                    <a:pt x="2192" y="1476"/>
                    <a:pt x="2192" y="1385"/>
                    <a:pt x="2100" y="1294"/>
                  </a:cubicBezTo>
                  <a:cubicBezTo>
                    <a:pt x="2100" y="1294"/>
                    <a:pt x="2009" y="1179"/>
                    <a:pt x="1918" y="1179"/>
                  </a:cubicBezTo>
                  <a:cubicBezTo>
                    <a:pt x="1712" y="906"/>
                    <a:pt x="1530" y="518"/>
                    <a:pt x="1347" y="244"/>
                  </a:cubicBezTo>
                  <a:cubicBezTo>
                    <a:pt x="1314" y="217"/>
                    <a:pt x="1282" y="206"/>
                    <a:pt x="1257" y="206"/>
                  </a:cubicBezTo>
                  <a:cubicBezTo>
                    <a:pt x="1195" y="206"/>
                    <a:pt x="1168" y="270"/>
                    <a:pt x="1233" y="335"/>
                  </a:cubicBezTo>
                  <a:cubicBezTo>
                    <a:pt x="1347" y="609"/>
                    <a:pt x="1438" y="814"/>
                    <a:pt x="1621" y="1088"/>
                  </a:cubicBezTo>
                  <a:cubicBezTo>
                    <a:pt x="1438" y="997"/>
                    <a:pt x="1233" y="906"/>
                    <a:pt x="1050" y="814"/>
                  </a:cubicBezTo>
                  <a:cubicBezTo>
                    <a:pt x="959" y="814"/>
                    <a:pt x="868" y="997"/>
                    <a:pt x="959" y="997"/>
                  </a:cubicBezTo>
                  <a:cubicBezTo>
                    <a:pt x="1233" y="1179"/>
                    <a:pt x="1530" y="1294"/>
                    <a:pt x="1804" y="1385"/>
                  </a:cubicBezTo>
                  <a:cubicBezTo>
                    <a:pt x="1918" y="1568"/>
                    <a:pt x="2009" y="1864"/>
                    <a:pt x="2192" y="2047"/>
                  </a:cubicBezTo>
                  <a:cubicBezTo>
                    <a:pt x="1438" y="1864"/>
                    <a:pt x="776" y="1659"/>
                    <a:pt x="92" y="1476"/>
                  </a:cubicBezTo>
                  <a:cubicBezTo>
                    <a:pt x="0" y="1476"/>
                    <a:pt x="0" y="1568"/>
                    <a:pt x="92" y="1659"/>
                  </a:cubicBezTo>
                  <a:cubicBezTo>
                    <a:pt x="776" y="1864"/>
                    <a:pt x="1438" y="2138"/>
                    <a:pt x="2192" y="2321"/>
                  </a:cubicBezTo>
                  <a:cubicBezTo>
                    <a:pt x="1804" y="2617"/>
                    <a:pt x="1347" y="2891"/>
                    <a:pt x="959" y="3188"/>
                  </a:cubicBezTo>
                  <a:cubicBezTo>
                    <a:pt x="868" y="3097"/>
                    <a:pt x="868" y="3097"/>
                    <a:pt x="776" y="3097"/>
                  </a:cubicBezTo>
                  <a:cubicBezTo>
                    <a:pt x="571" y="3006"/>
                    <a:pt x="388" y="2891"/>
                    <a:pt x="206" y="2891"/>
                  </a:cubicBezTo>
                  <a:cubicBezTo>
                    <a:pt x="297" y="3097"/>
                    <a:pt x="480" y="3188"/>
                    <a:pt x="662" y="3279"/>
                  </a:cubicBezTo>
                  <a:lnTo>
                    <a:pt x="776" y="3279"/>
                  </a:lnTo>
                  <a:cubicBezTo>
                    <a:pt x="662" y="3279"/>
                    <a:pt x="571" y="3371"/>
                    <a:pt x="480" y="3371"/>
                  </a:cubicBezTo>
                  <a:cubicBezTo>
                    <a:pt x="400" y="3450"/>
                    <a:pt x="459" y="3685"/>
                    <a:pt x="596" y="3685"/>
                  </a:cubicBezTo>
                  <a:cubicBezTo>
                    <a:pt x="616" y="3685"/>
                    <a:pt x="638" y="3679"/>
                    <a:pt x="662" y="3667"/>
                  </a:cubicBezTo>
                  <a:cubicBezTo>
                    <a:pt x="776" y="3576"/>
                    <a:pt x="959" y="3576"/>
                    <a:pt x="1142" y="3462"/>
                  </a:cubicBezTo>
                  <a:lnTo>
                    <a:pt x="1142" y="3462"/>
                  </a:lnTo>
                  <a:cubicBezTo>
                    <a:pt x="1142" y="3667"/>
                    <a:pt x="1050" y="3850"/>
                    <a:pt x="1050" y="4033"/>
                  </a:cubicBezTo>
                  <a:cubicBezTo>
                    <a:pt x="959" y="4238"/>
                    <a:pt x="959" y="4421"/>
                    <a:pt x="959" y="4603"/>
                  </a:cubicBezTo>
                  <a:cubicBezTo>
                    <a:pt x="959" y="4660"/>
                    <a:pt x="982" y="4689"/>
                    <a:pt x="1005" y="4689"/>
                  </a:cubicBezTo>
                  <a:cubicBezTo>
                    <a:pt x="1028" y="4689"/>
                    <a:pt x="1050" y="4660"/>
                    <a:pt x="1050" y="4603"/>
                  </a:cubicBezTo>
                  <a:cubicBezTo>
                    <a:pt x="1142" y="4421"/>
                    <a:pt x="1142" y="4238"/>
                    <a:pt x="1142" y="4033"/>
                  </a:cubicBezTo>
                  <a:cubicBezTo>
                    <a:pt x="1233" y="3850"/>
                    <a:pt x="1233" y="3667"/>
                    <a:pt x="1233" y="3462"/>
                  </a:cubicBezTo>
                  <a:lnTo>
                    <a:pt x="1347" y="3371"/>
                  </a:lnTo>
                  <a:cubicBezTo>
                    <a:pt x="1712" y="3188"/>
                    <a:pt x="2100" y="2891"/>
                    <a:pt x="2488" y="2617"/>
                  </a:cubicBezTo>
                  <a:lnTo>
                    <a:pt x="2488" y="2617"/>
                  </a:lnTo>
                  <a:cubicBezTo>
                    <a:pt x="2374" y="3188"/>
                    <a:pt x="2192" y="3759"/>
                    <a:pt x="2009" y="4238"/>
                  </a:cubicBezTo>
                  <a:cubicBezTo>
                    <a:pt x="2009" y="4303"/>
                    <a:pt x="2100" y="4367"/>
                    <a:pt x="2154" y="4367"/>
                  </a:cubicBezTo>
                  <a:cubicBezTo>
                    <a:pt x="2176" y="4367"/>
                    <a:pt x="2192" y="4356"/>
                    <a:pt x="2192" y="4329"/>
                  </a:cubicBezTo>
                  <a:cubicBezTo>
                    <a:pt x="2374" y="3941"/>
                    <a:pt x="2580" y="3462"/>
                    <a:pt x="2671" y="3006"/>
                  </a:cubicBezTo>
                  <a:cubicBezTo>
                    <a:pt x="2854" y="3279"/>
                    <a:pt x="3150" y="3667"/>
                    <a:pt x="3333" y="4033"/>
                  </a:cubicBezTo>
                  <a:cubicBezTo>
                    <a:pt x="3242" y="4329"/>
                    <a:pt x="3150" y="4603"/>
                    <a:pt x="3059" y="4900"/>
                  </a:cubicBezTo>
                  <a:cubicBezTo>
                    <a:pt x="3059" y="4946"/>
                    <a:pt x="3082" y="4968"/>
                    <a:pt x="3116" y="4968"/>
                  </a:cubicBezTo>
                  <a:cubicBezTo>
                    <a:pt x="3150" y="4968"/>
                    <a:pt x="3196" y="4946"/>
                    <a:pt x="3242" y="4900"/>
                  </a:cubicBezTo>
                  <a:cubicBezTo>
                    <a:pt x="3333" y="4717"/>
                    <a:pt x="3424" y="4421"/>
                    <a:pt x="3515" y="4238"/>
                  </a:cubicBezTo>
                  <a:cubicBezTo>
                    <a:pt x="3559" y="4308"/>
                    <a:pt x="3613" y="4338"/>
                    <a:pt x="3657" y="4338"/>
                  </a:cubicBezTo>
                  <a:cubicBezTo>
                    <a:pt x="3729" y="4338"/>
                    <a:pt x="3777" y="4260"/>
                    <a:pt x="3721" y="4147"/>
                  </a:cubicBezTo>
                  <a:cubicBezTo>
                    <a:pt x="3630" y="4033"/>
                    <a:pt x="3630" y="3941"/>
                    <a:pt x="3630" y="3941"/>
                  </a:cubicBezTo>
                  <a:lnTo>
                    <a:pt x="3630" y="3850"/>
                  </a:lnTo>
                  <a:lnTo>
                    <a:pt x="4474" y="3850"/>
                  </a:lnTo>
                  <a:cubicBezTo>
                    <a:pt x="4565" y="3850"/>
                    <a:pt x="4474" y="3759"/>
                    <a:pt x="4474" y="3759"/>
                  </a:cubicBezTo>
                  <a:cubicBezTo>
                    <a:pt x="4086" y="3667"/>
                    <a:pt x="3721" y="3667"/>
                    <a:pt x="3424" y="3667"/>
                  </a:cubicBezTo>
                  <a:cubicBezTo>
                    <a:pt x="3242" y="3279"/>
                    <a:pt x="3059" y="2891"/>
                    <a:pt x="2762" y="2526"/>
                  </a:cubicBezTo>
                  <a:lnTo>
                    <a:pt x="2762" y="2526"/>
                  </a:lnTo>
                  <a:cubicBezTo>
                    <a:pt x="3424" y="2709"/>
                    <a:pt x="4086" y="2891"/>
                    <a:pt x="4771" y="3097"/>
                  </a:cubicBezTo>
                  <a:cubicBezTo>
                    <a:pt x="4862" y="3097"/>
                    <a:pt x="4953" y="2891"/>
                    <a:pt x="4771" y="2891"/>
                  </a:cubicBezTo>
                  <a:cubicBezTo>
                    <a:pt x="4200" y="2617"/>
                    <a:pt x="3630" y="2435"/>
                    <a:pt x="3059" y="2321"/>
                  </a:cubicBezTo>
                  <a:cubicBezTo>
                    <a:pt x="3333" y="2047"/>
                    <a:pt x="3630" y="1864"/>
                    <a:pt x="3903" y="1568"/>
                  </a:cubicBezTo>
                  <a:cubicBezTo>
                    <a:pt x="3903" y="1659"/>
                    <a:pt x="3903" y="1659"/>
                    <a:pt x="3995" y="1659"/>
                  </a:cubicBezTo>
                  <a:cubicBezTo>
                    <a:pt x="4292" y="1750"/>
                    <a:pt x="4657" y="1956"/>
                    <a:pt x="4953" y="1956"/>
                  </a:cubicBezTo>
                  <a:cubicBezTo>
                    <a:pt x="4988" y="1973"/>
                    <a:pt x="5016" y="1980"/>
                    <a:pt x="5038" y="1980"/>
                  </a:cubicBezTo>
                  <a:cubicBezTo>
                    <a:pt x="5133" y="1980"/>
                    <a:pt x="5119" y="1843"/>
                    <a:pt x="5045" y="1750"/>
                  </a:cubicBezTo>
                  <a:cubicBezTo>
                    <a:pt x="4657" y="1659"/>
                    <a:pt x="4383" y="1568"/>
                    <a:pt x="3995" y="1476"/>
                  </a:cubicBezTo>
                  <a:cubicBezTo>
                    <a:pt x="4292" y="1294"/>
                    <a:pt x="4565" y="1088"/>
                    <a:pt x="4771" y="906"/>
                  </a:cubicBezTo>
                  <a:cubicBezTo>
                    <a:pt x="4843" y="833"/>
                    <a:pt x="4801" y="689"/>
                    <a:pt x="4724" y="689"/>
                  </a:cubicBezTo>
                  <a:cubicBezTo>
                    <a:pt x="4703" y="689"/>
                    <a:pt x="4680" y="699"/>
                    <a:pt x="4657" y="723"/>
                  </a:cubicBezTo>
                  <a:cubicBezTo>
                    <a:pt x="4474" y="906"/>
                    <a:pt x="4292" y="997"/>
                    <a:pt x="4086" y="1179"/>
                  </a:cubicBezTo>
                  <a:lnTo>
                    <a:pt x="4086" y="814"/>
                  </a:lnTo>
                  <a:lnTo>
                    <a:pt x="4086" y="152"/>
                  </a:lnTo>
                  <a:cubicBezTo>
                    <a:pt x="4086" y="95"/>
                    <a:pt x="4063" y="67"/>
                    <a:pt x="4029" y="67"/>
                  </a:cubicBezTo>
                  <a:cubicBezTo>
                    <a:pt x="3995" y="67"/>
                    <a:pt x="3949" y="95"/>
                    <a:pt x="3903" y="152"/>
                  </a:cubicBezTo>
                  <a:lnTo>
                    <a:pt x="3903" y="814"/>
                  </a:lnTo>
                  <a:cubicBezTo>
                    <a:pt x="3903" y="997"/>
                    <a:pt x="3812" y="1088"/>
                    <a:pt x="3812" y="1294"/>
                  </a:cubicBezTo>
                  <a:cubicBezTo>
                    <a:pt x="3515" y="1476"/>
                    <a:pt x="3242" y="1659"/>
                    <a:pt x="2945" y="1956"/>
                  </a:cubicBezTo>
                  <a:cubicBezTo>
                    <a:pt x="3059" y="1294"/>
                    <a:pt x="3059" y="723"/>
                    <a:pt x="3150" y="152"/>
                  </a:cubicBezTo>
                  <a:cubicBezTo>
                    <a:pt x="3150" y="71"/>
                    <a:pt x="3045" y="1"/>
                    <a:pt x="2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4808465" y="2355613"/>
              <a:ext cx="6692" cy="29883"/>
            </a:xfrm>
            <a:custGeom>
              <a:avLst/>
              <a:gdLst/>
              <a:ahLst/>
              <a:cxnLst/>
              <a:rect l="l" t="t" r="r" b="b"/>
              <a:pathLst>
                <a:path w="275" h="1228" extrusionOk="0">
                  <a:moveTo>
                    <a:pt x="275" y="0"/>
                  </a:moveTo>
                  <a:lnTo>
                    <a:pt x="275" y="0"/>
                  </a:lnTo>
                  <a:cubicBezTo>
                    <a:pt x="92" y="297"/>
                    <a:pt x="1" y="776"/>
                    <a:pt x="92" y="1141"/>
                  </a:cubicBezTo>
                  <a:cubicBezTo>
                    <a:pt x="92" y="1199"/>
                    <a:pt x="115" y="1227"/>
                    <a:pt x="138" y="1227"/>
                  </a:cubicBezTo>
                  <a:cubicBezTo>
                    <a:pt x="160" y="1227"/>
                    <a:pt x="183" y="1199"/>
                    <a:pt x="183" y="1141"/>
                  </a:cubicBezTo>
                  <a:cubicBezTo>
                    <a:pt x="183" y="776"/>
                    <a:pt x="183" y="388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4"/>
            <p:cNvSpPr/>
            <p:nvPr/>
          </p:nvSpPr>
          <p:spPr>
            <a:xfrm>
              <a:off x="3813125" y="4295188"/>
              <a:ext cx="95004" cy="89869"/>
            </a:xfrm>
            <a:custGeom>
              <a:avLst/>
              <a:gdLst/>
              <a:ahLst/>
              <a:cxnLst/>
              <a:rect l="l" t="t" r="r" b="b"/>
              <a:pathLst>
                <a:path w="3904" h="3693" extrusionOk="0">
                  <a:moveTo>
                    <a:pt x="2192" y="0"/>
                  </a:moveTo>
                  <a:cubicBezTo>
                    <a:pt x="2192" y="571"/>
                    <a:pt x="2101" y="1050"/>
                    <a:pt x="1987" y="1529"/>
                  </a:cubicBezTo>
                  <a:cubicBezTo>
                    <a:pt x="1987" y="1529"/>
                    <a:pt x="1895" y="1529"/>
                    <a:pt x="1895" y="1621"/>
                  </a:cubicBezTo>
                  <a:cubicBezTo>
                    <a:pt x="1804" y="1438"/>
                    <a:pt x="1713" y="1233"/>
                    <a:pt x="1621" y="1050"/>
                  </a:cubicBezTo>
                  <a:cubicBezTo>
                    <a:pt x="1621" y="1050"/>
                    <a:pt x="1713" y="959"/>
                    <a:pt x="1621" y="959"/>
                  </a:cubicBezTo>
                  <a:cubicBezTo>
                    <a:pt x="1530" y="959"/>
                    <a:pt x="1530" y="867"/>
                    <a:pt x="1416" y="867"/>
                  </a:cubicBezTo>
                  <a:cubicBezTo>
                    <a:pt x="1325" y="662"/>
                    <a:pt x="1142" y="388"/>
                    <a:pt x="1051" y="183"/>
                  </a:cubicBezTo>
                  <a:cubicBezTo>
                    <a:pt x="1020" y="152"/>
                    <a:pt x="987" y="142"/>
                    <a:pt x="961" y="142"/>
                  </a:cubicBezTo>
                  <a:cubicBezTo>
                    <a:pt x="909" y="142"/>
                    <a:pt x="883" y="183"/>
                    <a:pt x="959" y="183"/>
                  </a:cubicBezTo>
                  <a:cubicBezTo>
                    <a:pt x="1051" y="388"/>
                    <a:pt x="1142" y="571"/>
                    <a:pt x="1233" y="753"/>
                  </a:cubicBezTo>
                  <a:cubicBezTo>
                    <a:pt x="1051" y="662"/>
                    <a:pt x="959" y="662"/>
                    <a:pt x="754" y="571"/>
                  </a:cubicBezTo>
                  <a:cubicBezTo>
                    <a:pt x="663" y="571"/>
                    <a:pt x="663" y="662"/>
                    <a:pt x="754" y="753"/>
                  </a:cubicBezTo>
                  <a:cubicBezTo>
                    <a:pt x="959" y="867"/>
                    <a:pt x="1142" y="959"/>
                    <a:pt x="1325" y="959"/>
                  </a:cubicBezTo>
                  <a:cubicBezTo>
                    <a:pt x="1416" y="1141"/>
                    <a:pt x="1530" y="1324"/>
                    <a:pt x="1621" y="1529"/>
                  </a:cubicBezTo>
                  <a:cubicBezTo>
                    <a:pt x="1142" y="1324"/>
                    <a:pt x="571" y="1233"/>
                    <a:pt x="92" y="1050"/>
                  </a:cubicBezTo>
                  <a:cubicBezTo>
                    <a:pt x="1" y="1050"/>
                    <a:pt x="1" y="1141"/>
                    <a:pt x="92" y="1233"/>
                  </a:cubicBezTo>
                  <a:cubicBezTo>
                    <a:pt x="571" y="1324"/>
                    <a:pt x="1142" y="1529"/>
                    <a:pt x="1621" y="1712"/>
                  </a:cubicBezTo>
                  <a:cubicBezTo>
                    <a:pt x="1325" y="1895"/>
                    <a:pt x="1051" y="2100"/>
                    <a:pt x="754" y="2283"/>
                  </a:cubicBezTo>
                  <a:lnTo>
                    <a:pt x="571" y="2283"/>
                  </a:lnTo>
                  <a:cubicBezTo>
                    <a:pt x="480" y="2191"/>
                    <a:pt x="275" y="2100"/>
                    <a:pt x="183" y="2100"/>
                  </a:cubicBezTo>
                  <a:cubicBezTo>
                    <a:pt x="183" y="2100"/>
                    <a:pt x="92" y="2100"/>
                    <a:pt x="183" y="2191"/>
                  </a:cubicBezTo>
                  <a:cubicBezTo>
                    <a:pt x="275" y="2283"/>
                    <a:pt x="389" y="2283"/>
                    <a:pt x="480" y="2374"/>
                  </a:cubicBezTo>
                  <a:lnTo>
                    <a:pt x="571" y="2374"/>
                  </a:lnTo>
                  <a:cubicBezTo>
                    <a:pt x="480" y="2465"/>
                    <a:pt x="480" y="2465"/>
                    <a:pt x="389" y="2465"/>
                  </a:cubicBezTo>
                  <a:cubicBezTo>
                    <a:pt x="275" y="2579"/>
                    <a:pt x="389" y="2762"/>
                    <a:pt x="480" y="2762"/>
                  </a:cubicBezTo>
                  <a:cubicBezTo>
                    <a:pt x="663" y="2671"/>
                    <a:pt x="754" y="2579"/>
                    <a:pt x="845" y="2579"/>
                  </a:cubicBezTo>
                  <a:cubicBezTo>
                    <a:pt x="845" y="2762"/>
                    <a:pt x="845" y="2853"/>
                    <a:pt x="754" y="3036"/>
                  </a:cubicBezTo>
                  <a:cubicBezTo>
                    <a:pt x="754" y="3150"/>
                    <a:pt x="663" y="3241"/>
                    <a:pt x="663" y="3424"/>
                  </a:cubicBezTo>
                  <a:cubicBezTo>
                    <a:pt x="663" y="3424"/>
                    <a:pt x="703" y="3464"/>
                    <a:pt x="757" y="3464"/>
                  </a:cubicBezTo>
                  <a:cubicBezTo>
                    <a:pt x="784" y="3464"/>
                    <a:pt x="815" y="3454"/>
                    <a:pt x="845" y="3424"/>
                  </a:cubicBezTo>
                  <a:lnTo>
                    <a:pt x="845" y="3036"/>
                  </a:lnTo>
                  <a:cubicBezTo>
                    <a:pt x="959" y="2853"/>
                    <a:pt x="959" y="2762"/>
                    <a:pt x="959" y="2579"/>
                  </a:cubicBezTo>
                  <a:lnTo>
                    <a:pt x="959" y="2465"/>
                  </a:lnTo>
                  <a:cubicBezTo>
                    <a:pt x="1325" y="2283"/>
                    <a:pt x="1621" y="2191"/>
                    <a:pt x="1895" y="2009"/>
                  </a:cubicBezTo>
                  <a:lnTo>
                    <a:pt x="1895" y="2009"/>
                  </a:lnTo>
                  <a:cubicBezTo>
                    <a:pt x="1804" y="2374"/>
                    <a:pt x="1713" y="2762"/>
                    <a:pt x="1530" y="3150"/>
                  </a:cubicBezTo>
                  <a:cubicBezTo>
                    <a:pt x="1530" y="3214"/>
                    <a:pt x="1576" y="3279"/>
                    <a:pt x="1635" y="3279"/>
                  </a:cubicBezTo>
                  <a:cubicBezTo>
                    <a:pt x="1659" y="3279"/>
                    <a:pt x="1686" y="3268"/>
                    <a:pt x="1713" y="3241"/>
                  </a:cubicBezTo>
                  <a:cubicBezTo>
                    <a:pt x="1804" y="2853"/>
                    <a:pt x="1895" y="2579"/>
                    <a:pt x="1987" y="2191"/>
                  </a:cubicBezTo>
                  <a:cubicBezTo>
                    <a:pt x="2192" y="2465"/>
                    <a:pt x="2375" y="2671"/>
                    <a:pt x="2557" y="2944"/>
                  </a:cubicBezTo>
                  <a:cubicBezTo>
                    <a:pt x="2466" y="3150"/>
                    <a:pt x="2375" y="3333"/>
                    <a:pt x="2283" y="3606"/>
                  </a:cubicBezTo>
                  <a:cubicBezTo>
                    <a:pt x="2283" y="3663"/>
                    <a:pt x="2306" y="3692"/>
                    <a:pt x="2329" y="3692"/>
                  </a:cubicBezTo>
                  <a:cubicBezTo>
                    <a:pt x="2352" y="3692"/>
                    <a:pt x="2375" y="3663"/>
                    <a:pt x="2375" y="3606"/>
                  </a:cubicBezTo>
                  <a:cubicBezTo>
                    <a:pt x="2466" y="3515"/>
                    <a:pt x="2557" y="3333"/>
                    <a:pt x="2671" y="3150"/>
                  </a:cubicBezTo>
                  <a:cubicBezTo>
                    <a:pt x="2671" y="3176"/>
                    <a:pt x="2686" y="3187"/>
                    <a:pt x="2705" y="3187"/>
                  </a:cubicBezTo>
                  <a:cubicBezTo>
                    <a:pt x="2753" y="3187"/>
                    <a:pt x="2828" y="3117"/>
                    <a:pt x="2763" y="3036"/>
                  </a:cubicBezTo>
                  <a:cubicBezTo>
                    <a:pt x="2763" y="3036"/>
                    <a:pt x="2763" y="2944"/>
                    <a:pt x="2671" y="2853"/>
                  </a:cubicBezTo>
                  <a:lnTo>
                    <a:pt x="3333" y="2853"/>
                  </a:lnTo>
                  <a:cubicBezTo>
                    <a:pt x="3425" y="2853"/>
                    <a:pt x="3425" y="2762"/>
                    <a:pt x="3333" y="2762"/>
                  </a:cubicBezTo>
                  <a:cubicBezTo>
                    <a:pt x="3037" y="2762"/>
                    <a:pt x="2854" y="2671"/>
                    <a:pt x="2557" y="2671"/>
                  </a:cubicBezTo>
                  <a:cubicBezTo>
                    <a:pt x="2466" y="2374"/>
                    <a:pt x="2283" y="2191"/>
                    <a:pt x="2101" y="1895"/>
                  </a:cubicBezTo>
                  <a:lnTo>
                    <a:pt x="2101" y="1895"/>
                  </a:lnTo>
                  <a:cubicBezTo>
                    <a:pt x="2557" y="2009"/>
                    <a:pt x="3037" y="2191"/>
                    <a:pt x="3607" y="2283"/>
                  </a:cubicBezTo>
                  <a:cubicBezTo>
                    <a:pt x="3698" y="2283"/>
                    <a:pt x="3698" y="2191"/>
                    <a:pt x="3607" y="2100"/>
                  </a:cubicBezTo>
                  <a:cubicBezTo>
                    <a:pt x="3128" y="2009"/>
                    <a:pt x="2763" y="1803"/>
                    <a:pt x="2283" y="1712"/>
                  </a:cubicBezTo>
                  <a:cubicBezTo>
                    <a:pt x="2466" y="1529"/>
                    <a:pt x="2763" y="1324"/>
                    <a:pt x="2945" y="1141"/>
                  </a:cubicBezTo>
                  <a:cubicBezTo>
                    <a:pt x="2945" y="1141"/>
                    <a:pt x="2945" y="1233"/>
                    <a:pt x="3037" y="1233"/>
                  </a:cubicBezTo>
                  <a:cubicBezTo>
                    <a:pt x="3242" y="1324"/>
                    <a:pt x="3516" y="1438"/>
                    <a:pt x="3698" y="1438"/>
                  </a:cubicBezTo>
                  <a:cubicBezTo>
                    <a:pt x="3813" y="1438"/>
                    <a:pt x="3904" y="1324"/>
                    <a:pt x="3813" y="1324"/>
                  </a:cubicBezTo>
                  <a:cubicBezTo>
                    <a:pt x="3516" y="1233"/>
                    <a:pt x="3242" y="1141"/>
                    <a:pt x="3037" y="1141"/>
                  </a:cubicBezTo>
                  <a:cubicBezTo>
                    <a:pt x="3242" y="959"/>
                    <a:pt x="3425" y="753"/>
                    <a:pt x="3607" y="571"/>
                  </a:cubicBezTo>
                  <a:lnTo>
                    <a:pt x="3516" y="479"/>
                  </a:lnTo>
                  <a:cubicBezTo>
                    <a:pt x="3333" y="662"/>
                    <a:pt x="3242" y="753"/>
                    <a:pt x="3037" y="867"/>
                  </a:cubicBezTo>
                  <a:lnTo>
                    <a:pt x="3037" y="571"/>
                  </a:lnTo>
                  <a:lnTo>
                    <a:pt x="3037" y="91"/>
                  </a:lnTo>
                  <a:cubicBezTo>
                    <a:pt x="3037" y="46"/>
                    <a:pt x="3014" y="23"/>
                    <a:pt x="2991" y="23"/>
                  </a:cubicBezTo>
                  <a:cubicBezTo>
                    <a:pt x="2968" y="23"/>
                    <a:pt x="2945" y="46"/>
                    <a:pt x="2945" y="91"/>
                  </a:cubicBezTo>
                  <a:lnTo>
                    <a:pt x="2945" y="571"/>
                  </a:lnTo>
                  <a:cubicBezTo>
                    <a:pt x="2945" y="662"/>
                    <a:pt x="2854" y="867"/>
                    <a:pt x="2854" y="959"/>
                  </a:cubicBezTo>
                  <a:cubicBezTo>
                    <a:pt x="2671" y="1141"/>
                    <a:pt x="2466" y="1233"/>
                    <a:pt x="2192" y="1438"/>
                  </a:cubicBezTo>
                  <a:cubicBezTo>
                    <a:pt x="2283" y="959"/>
                    <a:pt x="2283" y="479"/>
                    <a:pt x="2375" y="91"/>
                  </a:cubicBezTo>
                  <a:cubicBezTo>
                    <a:pt x="2375" y="0"/>
                    <a:pt x="2283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4"/>
            <p:cNvSpPr/>
            <p:nvPr/>
          </p:nvSpPr>
          <p:spPr>
            <a:xfrm>
              <a:off x="3847558" y="4295188"/>
              <a:ext cx="7252" cy="22778"/>
            </a:xfrm>
            <a:custGeom>
              <a:avLst/>
              <a:gdLst/>
              <a:ahLst/>
              <a:cxnLst/>
              <a:rect l="l" t="t" r="r" b="b"/>
              <a:pathLst>
                <a:path w="298" h="936" extrusionOk="0">
                  <a:moveTo>
                    <a:pt x="206" y="0"/>
                  </a:moveTo>
                  <a:cubicBezTo>
                    <a:pt x="115" y="297"/>
                    <a:pt x="1" y="571"/>
                    <a:pt x="115" y="867"/>
                  </a:cubicBezTo>
                  <a:cubicBezTo>
                    <a:pt x="115" y="913"/>
                    <a:pt x="138" y="936"/>
                    <a:pt x="161" y="936"/>
                  </a:cubicBezTo>
                  <a:cubicBezTo>
                    <a:pt x="184" y="936"/>
                    <a:pt x="206" y="913"/>
                    <a:pt x="206" y="867"/>
                  </a:cubicBezTo>
                  <a:cubicBezTo>
                    <a:pt x="206" y="571"/>
                    <a:pt x="206" y="297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1723041" y="710407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2526189" y="543791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2822798" y="1133650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3739247" y="865391"/>
              <a:ext cx="32025" cy="30346"/>
            </a:xfrm>
            <a:custGeom>
              <a:avLst/>
              <a:gdLst/>
              <a:ahLst/>
              <a:cxnLst/>
              <a:rect l="l" t="t" r="r" b="b"/>
              <a:pathLst>
                <a:path w="1316" h="1247" extrusionOk="0">
                  <a:moveTo>
                    <a:pt x="366" y="0"/>
                  </a:moveTo>
                  <a:cubicBezTo>
                    <a:pt x="184" y="0"/>
                    <a:pt x="1" y="183"/>
                    <a:pt x="1" y="388"/>
                  </a:cubicBezTo>
                  <a:cubicBezTo>
                    <a:pt x="1" y="571"/>
                    <a:pt x="1" y="662"/>
                    <a:pt x="92" y="867"/>
                  </a:cubicBezTo>
                  <a:cubicBezTo>
                    <a:pt x="184" y="1050"/>
                    <a:pt x="457" y="1141"/>
                    <a:pt x="663" y="1233"/>
                  </a:cubicBezTo>
                  <a:cubicBezTo>
                    <a:pt x="692" y="1242"/>
                    <a:pt x="723" y="1247"/>
                    <a:pt x="754" y="1247"/>
                  </a:cubicBezTo>
                  <a:cubicBezTo>
                    <a:pt x="1014" y="1247"/>
                    <a:pt x="1315" y="927"/>
                    <a:pt x="1234" y="662"/>
                  </a:cubicBezTo>
                  <a:cubicBezTo>
                    <a:pt x="1142" y="479"/>
                    <a:pt x="1142" y="297"/>
                    <a:pt x="937" y="183"/>
                  </a:cubicBezTo>
                  <a:cubicBezTo>
                    <a:pt x="846" y="0"/>
                    <a:pt x="663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3489311" y="1969576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3919782" y="2394474"/>
              <a:ext cx="38887" cy="33363"/>
            </a:xfrm>
            <a:custGeom>
              <a:avLst/>
              <a:gdLst/>
              <a:ahLst/>
              <a:cxnLst/>
              <a:rect l="l" t="t" r="r" b="b"/>
              <a:pathLst>
                <a:path w="1598" h="1371" extrusionOk="0">
                  <a:moveTo>
                    <a:pt x="849" y="1"/>
                  </a:moveTo>
                  <a:cubicBezTo>
                    <a:pt x="787" y="1"/>
                    <a:pt x="724" y="8"/>
                    <a:pt x="662" y="24"/>
                  </a:cubicBezTo>
                  <a:cubicBezTo>
                    <a:pt x="365" y="115"/>
                    <a:pt x="0" y="503"/>
                    <a:pt x="183" y="800"/>
                  </a:cubicBezTo>
                  <a:cubicBezTo>
                    <a:pt x="274" y="1074"/>
                    <a:pt x="457" y="1371"/>
                    <a:pt x="845" y="1371"/>
                  </a:cubicBezTo>
                  <a:cubicBezTo>
                    <a:pt x="1233" y="1371"/>
                    <a:pt x="1598" y="982"/>
                    <a:pt x="1507" y="503"/>
                  </a:cubicBezTo>
                  <a:cubicBezTo>
                    <a:pt x="1431" y="181"/>
                    <a:pt x="1151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2986640" y="3049890"/>
              <a:ext cx="25576" cy="18908"/>
            </a:xfrm>
            <a:custGeom>
              <a:avLst/>
              <a:gdLst/>
              <a:ahLst/>
              <a:cxnLst/>
              <a:rect l="l" t="t" r="r" b="b"/>
              <a:pathLst>
                <a:path w="1051" h="777" extrusionOk="0">
                  <a:moveTo>
                    <a:pt x="480" y="1"/>
                  </a:moveTo>
                  <a:cubicBezTo>
                    <a:pt x="1" y="1"/>
                    <a:pt x="1" y="777"/>
                    <a:pt x="480" y="777"/>
                  </a:cubicBezTo>
                  <a:cubicBezTo>
                    <a:pt x="1051" y="777"/>
                    <a:pt x="10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3452542" y="3217892"/>
              <a:ext cx="28715" cy="25600"/>
            </a:xfrm>
            <a:custGeom>
              <a:avLst/>
              <a:gdLst/>
              <a:ahLst/>
              <a:cxnLst/>
              <a:rect l="l" t="t" r="r" b="b"/>
              <a:pathLst>
                <a:path w="1180" h="1052" extrusionOk="0">
                  <a:moveTo>
                    <a:pt x="765" y="1"/>
                  </a:moveTo>
                  <a:cubicBezTo>
                    <a:pt x="701" y="1"/>
                    <a:pt x="629" y="18"/>
                    <a:pt x="553" y="59"/>
                  </a:cubicBezTo>
                  <a:cubicBezTo>
                    <a:pt x="462" y="150"/>
                    <a:pt x="370" y="150"/>
                    <a:pt x="256" y="241"/>
                  </a:cubicBezTo>
                  <a:cubicBezTo>
                    <a:pt x="165" y="332"/>
                    <a:pt x="165" y="424"/>
                    <a:pt x="74" y="515"/>
                  </a:cubicBezTo>
                  <a:cubicBezTo>
                    <a:pt x="0" y="754"/>
                    <a:pt x="163" y="1052"/>
                    <a:pt x="384" y="1052"/>
                  </a:cubicBezTo>
                  <a:cubicBezTo>
                    <a:pt x="438" y="1052"/>
                    <a:pt x="495" y="1034"/>
                    <a:pt x="553" y="994"/>
                  </a:cubicBezTo>
                  <a:cubicBezTo>
                    <a:pt x="644" y="903"/>
                    <a:pt x="736" y="903"/>
                    <a:pt x="827" y="812"/>
                  </a:cubicBezTo>
                  <a:cubicBezTo>
                    <a:pt x="941" y="720"/>
                    <a:pt x="1032" y="629"/>
                    <a:pt x="1032" y="515"/>
                  </a:cubicBezTo>
                  <a:cubicBezTo>
                    <a:pt x="1179" y="295"/>
                    <a:pt x="1031" y="1"/>
                    <a:pt x="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3873109" y="3513138"/>
              <a:ext cx="46699" cy="36673"/>
            </a:xfrm>
            <a:custGeom>
              <a:avLst/>
              <a:gdLst/>
              <a:ahLst/>
              <a:cxnLst/>
              <a:rect l="l" t="t" r="r" b="b"/>
              <a:pathLst>
                <a:path w="1919" h="1507" extrusionOk="0">
                  <a:moveTo>
                    <a:pt x="960" y="0"/>
                  </a:moveTo>
                  <a:cubicBezTo>
                    <a:pt x="1" y="0"/>
                    <a:pt x="1" y="1507"/>
                    <a:pt x="960" y="1507"/>
                  </a:cubicBezTo>
                  <a:cubicBezTo>
                    <a:pt x="1918" y="1507"/>
                    <a:pt x="191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3799255" y="373307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1" y="937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3345447" y="4188532"/>
              <a:ext cx="46699" cy="37233"/>
            </a:xfrm>
            <a:custGeom>
              <a:avLst/>
              <a:gdLst/>
              <a:ahLst/>
              <a:cxnLst/>
              <a:rect l="l" t="t" r="r" b="b"/>
              <a:pathLst>
                <a:path w="1919" h="1530" extrusionOk="0">
                  <a:moveTo>
                    <a:pt x="959" y="1"/>
                  </a:moveTo>
                  <a:cubicBezTo>
                    <a:pt x="1" y="1"/>
                    <a:pt x="1" y="1530"/>
                    <a:pt x="959" y="1530"/>
                  </a:cubicBezTo>
                  <a:cubicBezTo>
                    <a:pt x="1918" y="1530"/>
                    <a:pt x="1918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3647337" y="4486163"/>
              <a:ext cx="29178" cy="26939"/>
            </a:xfrm>
            <a:custGeom>
              <a:avLst/>
              <a:gdLst/>
              <a:ahLst/>
              <a:cxnLst/>
              <a:rect l="l" t="t" r="r" b="b"/>
              <a:pathLst>
                <a:path w="1199" h="1107" extrusionOk="0">
                  <a:moveTo>
                    <a:pt x="376" y="1"/>
                  </a:moveTo>
                  <a:cubicBezTo>
                    <a:pt x="154" y="1"/>
                    <a:pt x="0" y="287"/>
                    <a:pt x="149" y="529"/>
                  </a:cubicBezTo>
                  <a:cubicBezTo>
                    <a:pt x="240" y="620"/>
                    <a:pt x="354" y="803"/>
                    <a:pt x="445" y="894"/>
                  </a:cubicBezTo>
                  <a:cubicBezTo>
                    <a:pt x="503" y="1023"/>
                    <a:pt x="631" y="1107"/>
                    <a:pt x="770" y="1107"/>
                  </a:cubicBezTo>
                  <a:cubicBezTo>
                    <a:pt x="853" y="1107"/>
                    <a:pt x="939" y="1077"/>
                    <a:pt x="1016" y="1008"/>
                  </a:cubicBezTo>
                  <a:cubicBezTo>
                    <a:pt x="1199" y="803"/>
                    <a:pt x="1199" y="529"/>
                    <a:pt x="925" y="323"/>
                  </a:cubicBezTo>
                  <a:cubicBezTo>
                    <a:pt x="811" y="232"/>
                    <a:pt x="628" y="141"/>
                    <a:pt x="537" y="50"/>
                  </a:cubicBezTo>
                  <a:cubicBezTo>
                    <a:pt x="482" y="16"/>
                    <a:pt x="42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778803" y="4330181"/>
              <a:ext cx="35018" cy="37792"/>
            </a:xfrm>
            <a:custGeom>
              <a:avLst/>
              <a:gdLst/>
              <a:ahLst/>
              <a:cxnLst/>
              <a:rect l="l" t="t" r="r" b="b"/>
              <a:pathLst>
                <a:path w="1439" h="1553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936"/>
                    <a:pt x="0" y="1233"/>
                    <a:pt x="297" y="1415"/>
                  </a:cubicBezTo>
                  <a:cubicBezTo>
                    <a:pt x="434" y="1506"/>
                    <a:pt x="576" y="1552"/>
                    <a:pt x="719" y="1552"/>
                  </a:cubicBezTo>
                  <a:cubicBezTo>
                    <a:pt x="862" y="1552"/>
                    <a:pt x="1004" y="1506"/>
                    <a:pt x="1141" y="1415"/>
                  </a:cubicBezTo>
                  <a:cubicBezTo>
                    <a:pt x="1347" y="1233"/>
                    <a:pt x="1347" y="936"/>
                    <a:pt x="1438" y="662"/>
                  </a:cubicBezTo>
                  <a:cubicBezTo>
                    <a:pt x="1438" y="274"/>
                    <a:pt x="1050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619390" y="4061337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7083213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399433" y="2723861"/>
              <a:ext cx="32244" cy="23362"/>
            </a:xfrm>
            <a:custGeom>
              <a:avLst/>
              <a:gdLst/>
              <a:ahLst/>
              <a:cxnLst/>
              <a:rect l="l" t="t" r="r" b="b"/>
              <a:pathLst>
                <a:path w="1325" h="960" extrusionOk="0">
                  <a:moveTo>
                    <a:pt x="662" y="0"/>
                  </a:moveTo>
                  <a:cubicBezTo>
                    <a:pt x="0" y="0"/>
                    <a:pt x="0" y="959"/>
                    <a:pt x="662" y="959"/>
                  </a:cubicBezTo>
                  <a:cubicBezTo>
                    <a:pt x="1324" y="959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776564" y="3022124"/>
              <a:ext cx="27815" cy="18908"/>
            </a:xfrm>
            <a:custGeom>
              <a:avLst/>
              <a:gdLst/>
              <a:ahLst/>
              <a:cxnLst/>
              <a:rect l="l" t="t" r="r" b="b"/>
              <a:pathLst>
                <a:path w="1143" h="777" extrusionOk="0">
                  <a:moveTo>
                    <a:pt x="663" y="1"/>
                  </a:moveTo>
                  <a:cubicBezTo>
                    <a:pt x="571" y="115"/>
                    <a:pt x="480" y="115"/>
                    <a:pt x="298" y="115"/>
                  </a:cubicBezTo>
                  <a:cubicBezTo>
                    <a:pt x="1" y="115"/>
                    <a:pt x="1" y="685"/>
                    <a:pt x="298" y="685"/>
                  </a:cubicBezTo>
                  <a:cubicBezTo>
                    <a:pt x="480" y="685"/>
                    <a:pt x="571" y="685"/>
                    <a:pt x="663" y="777"/>
                  </a:cubicBezTo>
                  <a:cubicBezTo>
                    <a:pt x="959" y="777"/>
                    <a:pt x="1142" y="685"/>
                    <a:pt x="1142" y="389"/>
                  </a:cubicBezTo>
                  <a:cubicBezTo>
                    <a:pt x="1142" y="115"/>
                    <a:pt x="959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410238" y="1729374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6923800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549964" y="803169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7136529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6803273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3954214" y="1256538"/>
              <a:ext cx="16134" cy="23775"/>
            </a:xfrm>
            <a:custGeom>
              <a:avLst/>
              <a:gdLst/>
              <a:ahLst/>
              <a:cxnLst/>
              <a:rect l="l" t="t" r="r" b="b"/>
              <a:pathLst>
                <a:path w="663" h="977" extrusionOk="0">
                  <a:moveTo>
                    <a:pt x="297" y="1"/>
                  </a:moveTo>
                  <a:cubicBezTo>
                    <a:pt x="143" y="1"/>
                    <a:pt x="0" y="98"/>
                    <a:pt x="0" y="292"/>
                  </a:cubicBezTo>
                  <a:lnTo>
                    <a:pt x="0" y="771"/>
                  </a:lnTo>
                  <a:cubicBezTo>
                    <a:pt x="92" y="908"/>
                    <a:pt x="212" y="977"/>
                    <a:pt x="320" y="977"/>
                  </a:cubicBezTo>
                  <a:cubicBezTo>
                    <a:pt x="428" y="977"/>
                    <a:pt x="525" y="908"/>
                    <a:pt x="571" y="771"/>
                  </a:cubicBezTo>
                  <a:cubicBezTo>
                    <a:pt x="662" y="566"/>
                    <a:pt x="662" y="474"/>
                    <a:pt x="662" y="292"/>
                  </a:cubicBezTo>
                  <a:cubicBezTo>
                    <a:pt x="617" y="98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1260351" y="1071452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1327562" y="1553000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2656158" y="1543559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1966309" y="1573563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26050" y="4449734"/>
              <a:ext cx="30151" cy="25795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2081848" y="516002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4"/>
            <p:cNvSpPr/>
            <p:nvPr/>
          </p:nvSpPr>
          <p:spPr>
            <a:xfrm>
              <a:off x="6162287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4"/>
            <p:cNvSpPr/>
            <p:nvPr/>
          </p:nvSpPr>
          <p:spPr>
            <a:xfrm>
              <a:off x="5845140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4"/>
            <p:cNvSpPr/>
            <p:nvPr/>
          </p:nvSpPr>
          <p:spPr>
            <a:xfrm>
              <a:off x="6011780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4"/>
            <p:cNvSpPr/>
            <p:nvPr/>
          </p:nvSpPr>
          <p:spPr>
            <a:xfrm>
              <a:off x="5815160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4"/>
            <p:cNvSpPr/>
            <p:nvPr/>
          </p:nvSpPr>
          <p:spPr>
            <a:xfrm>
              <a:off x="6437798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4"/>
            <p:cNvSpPr/>
            <p:nvPr/>
          </p:nvSpPr>
          <p:spPr>
            <a:xfrm>
              <a:off x="6465563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4"/>
            <p:cNvSpPr/>
            <p:nvPr/>
          </p:nvSpPr>
          <p:spPr>
            <a:xfrm>
              <a:off x="5807933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4"/>
            <p:cNvSpPr/>
            <p:nvPr/>
          </p:nvSpPr>
          <p:spPr>
            <a:xfrm>
              <a:off x="5935128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4"/>
            <p:cNvSpPr/>
            <p:nvPr/>
          </p:nvSpPr>
          <p:spPr>
            <a:xfrm>
              <a:off x="6361146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4"/>
            <p:cNvSpPr/>
            <p:nvPr/>
          </p:nvSpPr>
          <p:spPr>
            <a:xfrm>
              <a:off x="4336358" y="1411376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0"/>
                  </a:moveTo>
                  <a:cubicBezTo>
                    <a:pt x="0" y="0"/>
                    <a:pt x="0" y="776"/>
                    <a:pt x="571" y="776"/>
                  </a:cubicBezTo>
                  <a:cubicBezTo>
                    <a:pt x="1141" y="776"/>
                    <a:pt x="114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4"/>
            <p:cNvSpPr/>
            <p:nvPr/>
          </p:nvSpPr>
          <p:spPr>
            <a:xfrm>
              <a:off x="4854578" y="881476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60"/>
                    <a:pt x="571" y="960"/>
                  </a:cubicBezTo>
                  <a:cubicBezTo>
                    <a:pt x="1141" y="960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4"/>
            <p:cNvSpPr/>
            <p:nvPr/>
          </p:nvSpPr>
          <p:spPr>
            <a:xfrm>
              <a:off x="4319689" y="633024"/>
              <a:ext cx="31830" cy="27718"/>
            </a:xfrm>
            <a:custGeom>
              <a:avLst/>
              <a:gdLst/>
              <a:ahLst/>
              <a:cxnLst/>
              <a:rect l="l" t="t" r="r" b="b"/>
              <a:pathLst>
                <a:path w="1308" h="1139" extrusionOk="0">
                  <a:moveTo>
                    <a:pt x="504" y="1"/>
                  </a:moveTo>
                  <a:cubicBezTo>
                    <a:pt x="395" y="1"/>
                    <a:pt x="289" y="52"/>
                    <a:pt x="206" y="145"/>
                  </a:cubicBezTo>
                  <a:cubicBezTo>
                    <a:pt x="0" y="328"/>
                    <a:pt x="0" y="602"/>
                    <a:pt x="297" y="807"/>
                  </a:cubicBezTo>
                  <a:lnTo>
                    <a:pt x="685" y="1081"/>
                  </a:lnTo>
                  <a:cubicBezTo>
                    <a:pt x="739" y="1121"/>
                    <a:pt x="796" y="1138"/>
                    <a:pt x="853" y="1138"/>
                  </a:cubicBezTo>
                  <a:cubicBezTo>
                    <a:pt x="1088" y="1138"/>
                    <a:pt x="1307" y="840"/>
                    <a:pt x="1142" y="602"/>
                  </a:cubicBezTo>
                  <a:cubicBezTo>
                    <a:pt x="1050" y="510"/>
                    <a:pt x="959" y="328"/>
                    <a:pt x="868" y="236"/>
                  </a:cubicBezTo>
                  <a:cubicBezTo>
                    <a:pt x="768" y="74"/>
                    <a:pt x="634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4"/>
            <p:cNvSpPr/>
            <p:nvPr/>
          </p:nvSpPr>
          <p:spPr>
            <a:xfrm>
              <a:off x="5054726" y="1590377"/>
              <a:ext cx="45360" cy="38255"/>
            </a:xfrm>
            <a:custGeom>
              <a:avLst/>
              <a:gdLst/>
              <a:ahLst/>
              <a:cxnLst/>
              <a:rect l="l" t="t" r="r" b="b"/>
              <a:pathLst>
                <a:path w="1864" h="1572" extrusionOk="0">
                  <a:moveTo>
                    <a:pt x="1163" y="1"/>
                  </a:moveTo>
                  <a:cubicBezTo>
                    <a:pt x="938" y="1"/>
                    <a:pt x="695" y="127"/>
                    <a:pt x="517" y="359"/>
                  </a:cubicBezTo>
                  <a:lnTo>
                    <a:pt x="243" y="747"/>
                  </a:lnTo>
                  <a:cubicBezTo>
                    <a:pt x="0" y="1121"/>
                    <a:pt x="339" y="1572"/>
                    <a:pt x="733" y="1572"/>
                  </a:cubicBezTo>
                  <a:cubicBezTo>
                    <a:pt x="820" y="1572"/>
                    <a:pt x="910" y="1550"/>
                    <a:pt x="997" y="1500"/>
                  </a:cubicBezTo>
                  <a:cubicBezTo>
                    <a:pt x="1088" y="1409"/>
                    <a:pt x="1293" y="1318"/>
                    <a:pt x="1385" y="1204"/>
                  </a:cubicBezTo>
                  <a:cubicBezTo>
                    <a:pt x="1750" y="930"/>
                    <a:pt x="1864" y="451"/>
                    <a:pt x="1567" y="177"/>
                  </a:cubicBezTo>
                  <a:cubicBezTo>
                    <a:pt x="1457" y="58"/>
                    <a:pt x="1314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4"/>
            <p:cNvSpPr/>
            <p:nvPr/>
          </p:nvSpPr>
          <p:spPr>
            <a:xfrm>
              <a:off x="4472435" y="2212309"/>
              <a:ext cx="13895" cy="9466"/>
            </a:xfrm>
            <a:custGeom>
              <a:avLst/>
              <a:gdLst/>
              <a:ahLst/>
              <a:cxnLst/>
              <a:rect l="l" t="t" r="r" b="b"/>
              <a:pathLst>
                <a:path w="571" h="389" extrusionOk="0">
                  <a:moveTo>
                    <a:pt x="297" y="0"/>
                  </a:moveTo>
                  <a:cubicBezTo>
                    <a:pt x="0" y="0"/>
                    <a:pt x="0" y="388"/>
                    <a:pt x="297" y="388"/>
                  </a:cubicBezTo>
                  <a:cubicBezTo>
                    <a:pt x="571" y="388"/>
                    <a:pt x="57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4"/>
            <p:cNvSpPr/>
            <p:nvPr/>
          </p:nvSpPr>
          <p:spPr>
            <a:xfrm>
              <a:off x="5058425" y="2538897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6"/>
                    <a:pt x="571" y="936"/>
                  </a:cubicBezTo>
                  <a:cubicBezTo>
                    <a:pt x="1141" y="936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4"/>
            <p:cNvSpPr/>
            <p:nvPr/>
          </p:nvSpPr>
          <p:spPr>
            <a:xfrm>
              <a:off x="4486329" y="3080453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0"/>
                  </a:moveTo>
                  <a:cubicBezTo>
                    <a:pt x="0" y="0"/>
                    <a:pt x="0" y="1324"/>
                    <a:pt x="867" y="1324"/>
                  </a:cubicBezTo>
                  <a:cubicBezTo>
                    <a:pt x="1712" y="1324"/>
                    <a:pt x="1712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4"/>
            <p:cNvSpPr/>
            <p:nvPr/>
          </p:nvSpPr>
          <p:spPr>
            <a:xfrm>
              <a:off x="4495771" y="4404035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1"/>
                  </a:moveTo>
                  <a:cubicBezTo>
                    <a:pt x="0" y="1"/>
                    <a:pt x="0" y="1325"/>
                    <a:pt x="867" y="1325"/>
                  </a:cubicBezTo>
                  <a:cubicBezTo>
                    <a:pt x="1712" y="1325"/>
                    <a:pt x="1712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4"/>
            <p:cNvSpPr/>
            <p:nvPr/>
          </p:nvSpPr>
          <p:spPr>
            <a:xfrm>
              <a:off x="8665090" y="3517567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4"/>
            <p:cNvSpPr/>
            <p:nvPr/>
          </p:nvSpPr>
          <p:spPr>
            <a:xfrm>
              <a:off x="7896909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4"/>
            <p:cNvSpPr/>
            <p:nvPr/>
          </p:nvSpPr>
          <p:spPr>
            <a:xfrm>
              <a:off x="8630632" y="216120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4"/>
            <p:cNvSpPr/>
            <p:nvPr/>
          </p:nvSpPr>
          <p:spPr>
            <a:xfrm>
              <a:off x="7741949" y="4314162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>
              <a:off x="8704511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>
              <a:off x="8760066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>
              <a:off x="8042987" y="2522934"/>
              <a:ext cx="159443" cy="150463"/>
            </a:xfrm>
            <a:custGeom>
              <a:avLst/>
              <a:gdLst/>
              <a:ahLst/>
              <a:cxnLst/>
              <a:rect l="l" t="t" r="r" b="b"/>
              <a:pathLst>
                <a:path w="6552" h="6183" extrusionOk="0">
                  <a:moveTo>
                    <a:pt x="3413" y="0"/>
                  </a:moveTo>
                  <a:cubicBezTo>
                    <a:pt x="3362" y="0"/>
                    <a:pt x="3310" y="29"/>
                    <a:pt x="3310" y="86"/>
                  </a:cubicBezTo>
                  <a:lnTo>
                    <a:pt x="3310" y="1410"/>
                  </a:lnTo>
                  <a:cubicBezTo>
                    <a:pt x="3219" y="1501"/>
                    <a:pt x="3219" y="1592"/>
                    <a:pt x="3128" y="1684"/>
                  </a:cubicBezTo>
                  <a:cubicBezTo>
                    <a:pt x="3036" y="1798"/>
                    <a:pt x="3219" y="1889"/>
                    <a:pt x="3310" y="1889"/>
                  </a:cubicBezTo>
                  <a:cubicBezTo>
                    <a:pt x="3310" y="2163"/>
                    <a:pt x="3219" y="2460"/>
                    <a:pt x="3219" y="2825"/>
                  </a:cubicBezTo>
                  <a:lnTo>
                    <a:pt x="3128" y="2825"/>
                  </a:lnTo>
                  <a:cubicBezTo>
                    <a:pt x="2557" y="2254"/>
                    <a:pt x="1986" y="1592"/>
                    <a:pt x="1507" y="930"/>
                  </a:cubicBezTo>
                  <a:cubicBezTo>
                    <a:pt x="1480" y="904"/>
                    <a:pt x="1454" y="893"/>
                    <a:pt x="1429" y="893"/>
                  </a:cubicBezTo>
                  <a:cubicBezTo>
                    <a:pt x="1370" y="893"/>
                    <a:pt x="1325" y="957"/>
                    <a:pt x="1325" y="1022"/>
                  </a:cubicBezTo>
                  <a:cubicBezTo>
                    <a:pt x="1804" y="1684"/>
                    <a:pt x="2169" y="2254"/>
                    <a:pt x="2648" y="2825"/>
                  </a:cubicBezTo>
                  <a:cubicBezTo>
                    <a:pt x="2283" y="2825"/>
                    <a:pt x="1804" y="2825"/>
                    <a:pt x="1325" y="2734"/>
                  </a:cubicBezTo>
                  <a:cubicBezTo>
                    <a:pt x="1233" y="2551"/>
                    <a:pt x="1142" y="2460"/>
                    <a:pt x="1028" y="2254"/>
                  </a:cubicBezTo>
                  <a:cubicBezTo>
                    <a:pt x="845" y="2072"/>
                    <a:pt x="663" y="1798"/>
                    <a:pt x="571" y="1592"/>
                  </a:cubicBezTo>
                  <a:cubicBezTo>
                    <a:pt x="538" y="1566"/>
                    <a:pt x="506" y="1555"/>
                    <a:pt x="479" y="1555"/>
                  </a:cubicBezTo>
                  <a:cubicBezTo>
                    <a:pt x="412" y="1555"/>
                    <a:pt x="366" y="1619"/>
                    <a:pt x="366" y="1684"/>
                  </a:cubicBezTo>
                  <a:cubicBezTo>
                    <a:pt x="457" y="1980"/>
                    <a:pt x="663" y="2163"/>
                    <a:pt x="754" y="2368"/>
                  </a:cubicBezTo>
                  <a:cubicBezTo>
                    <a:pt x="845" y="2460"/>
                    <a:pt x="937" y="2642"/>
                    <a:pt x="1028" y="2734"/>
                  </a:cubicBezTo>
                  <a:cubicBezTo>
                    <a:pt x="754" y="2734"/>
                    <a:pt x="366" y="2734"/>
                    <a:pt x="92" y="2642"/>
                  </a:cubicBezTo>
                  <a:cubicBezTo>
                    <a:pt x="1" y="2642"/>
                    <a:pt x="1" y="2825"/>
                    <a:pt x="92" y="2939"/>
                  </a:cubicBezTo>
                  <a:cubicBezTo>
                    <a:pt x="457" y="2939"/>
                    <a:pt x="845" y="3030"/>
                    <a:pt x="1325" y="3122"/>
                  </a:cubicBezTo>
                  <a:cubicBezTo>
                    <a:pt x="937" y="3396"/>
                    <a:pt x="663" y="3692"/>
                    <a:pt x="457" y="4080"/>
                  </a:cubicBezTo>
                  <a:cubicBezTo>
                    <a:pt x="393" y="4145"/>
                    <a:pt x="419" y="4209"/>
                    <a:pt x="481" y="4209"/>
                  </a:cubicBezTo>
                  <a:cubicBezTo>
                    <a:pt x="506" y="4209"/>
                    <a:pt x="538" y="4198"/>
                    <a:pt x="571" y="4172"/>
                  </a:cubicBezTo>
                  <a:cubicBezTo>
                    <a:pt x="845" y="3875"/>
                    <a:pt x="1142" y="3601"/>
                    <a:pt x="1416" y="3213"/>
                  </a:cubicBezTo>
                  <a:cubicBezTo>
                    <a:pt x="1507" y="3213"/>
                    <a:pt x="1416" y="3122"/>
                    <a:pt x="1416" y="3122"/>
                  </a:cubicBezTo>
                  <a:lnTo>
                    <a:pt x="1416" y="3122"/>
                  </a:lnTo>
                  <a:cubicBezTo>
                    <a:pt x="1895" y="3213"/>
                    <a:pt x="2375" y="3213"/>
                    <a:pt x="2854" y="3304"/>
                  </a:cubicBezTo>
                  <a:cubicBezTo>
                    <a:pt x="2283" y="3875"/>
                    <a:pt x="1804" y="4446"/>
                    <a:pt x="1325" y="5016"/>
                  </a:cubicBezTo>
                  <a:cubicBezTo>
                    <a:pt x="1249" y="5092"/>
                    <a:pt x="1360" y="5244"/>
                    <a:pt x="1453" y="5244"/>
                  </a:cubicBezTo>
                  <a:cubicBezTo>
                    <a:pt x="1472" y="5244"/>
                    <a:pt x="1491" y="5238"/>
                    <a:pt x="1507" y="5222"/>
                  </a:cubicBezTo>
                  <a:cubicBezTo>
                    <a:pt x="2078" y="4651"/>
                    <a:pt x="2648" y="4080"/>
                    <a:pt x="3219" y="3396"/>
                  </a:cubicBezTo>
                  <a:lnTo>
                    <a:pt x="3219" y="4925"/>
                  </a:lnTo>
                  <a:cubicBezTo>
                    <a:pt x="2945" y="5222"/>
                    <a:pt x="2557" y="5404"/>
                    <a:pt x="2283" y="5678"/>
                  </a:cubicBezTo>
                  <a:cubicBezTo>
                    <a:pt x="2202" y="5760"/>
                    <a:pt x="2237" y="5830"/>
                    <a:pt x="2297" y="5830"/>
                  </a:cubicBezTo>
                  <a:cubicBezTo>
                    <a:pt x="2320" y="5830"/>
                    <a:pt x="2348" y="5818"/>
                    <a:pt x="2375" y="5792"/>
                  </a:cubicBezTo>
                  <a:cubicBezTo>
                    <a:pt x="2648" y="5587"/>
                    <a:pt x="2945" y="5404"/>
                    <a:pt x="3219" y="5222"/>
                  </a:cubicBezTo>
                  <a:lnTo>
                    <a:pt x="3219" y="5313"/>
                  </a:lnTo>
                  <a:lnTo>
                    <a:pt x="3310" y="5313"/>
                  </a:lnTo>
                  <a:lnTo>
                    <a:pt x="3310" y="5678"/>
                  </a:lnTo>
                  <a:cubicBezTo>
                    <a:pt x="3310" y="5781"/>
                    <a:pt x="3362" y="5832"/>
                    <a:pt x="3424" y="5832"/>
                  </a:cubicBezTo>
                  <a:cubicBezTo>
                    <a:pt x="3487" y="5832"/>
                    <a:pt x="3561" y="5781"/>
                    <a:pt x="3607" y="5678"/>
                  </a:cubicBezTo>
                  <a:lnTo>
                    <a:pt x="3607" y="5587"/>
                  </a:lnTo>
                  <a:cubicBezTo>
                    <a:pt x="3790" y="5792"/>
                    <a:pt x="4086" y="5975"/>
                    <a:pt x="4360" y="6157"/>
                  </a:cubicBezTo>
                  <a:cubicBezTo>
                    <a:pt x="4378" y="6175"/>
                    <a:pt x="4396" y="6182"/>
                    <a:pt x="4413" y="6182"/>
                  </a:cubicBezTo>
                  <a:cubicBezTo>
                    <a:pt x="4487" y="6182"/>
                    <a:pt x="4544" y="6049"/>
                    <a:pt x="4452" y="5975"/>
                  </a:cubicBezTo>
                  <a:cubicBezTo>
                    <a:pt x="4178" y="5678"/>
                    <a:pt x="3881" y="5496"/>
                    <a:pt x="3607" y="5313"/>
                  </a:cubicBezTo>
                  <a:lnTo>
                    <a:pt x="3607" y="3784"/>
                  </a:lnTo>
                  <a:cubicBezTo>
                    <a:pt x="4086" y="4172"/>
                    <a:pt x="4452" y="4651"/>
                    <a:pt x="4931" y="4925"/>
                  </a:cubicBezTo>
                  <a:cubicBezTo>
                    <a:pt x="4970" y="4942"/>
                    <a:pt x="5005" y="4950"/>
                    <a:pt x="5036" y="4950"/>
                  </a:cubicBezTo>
                  <a:cubicBezTo>
                    <a:pt x="5165" y="4950"/>
                    <a:pt x="5210" y="4816"/>
                    <a:pt x="5136" y="4742"/>
                  </a:cubicBezTo>
                  <a:cubicBezTo>
                    <a:pt x="4566" y="4263"/>
                    <a:pt x="4086" y="3784"/>
                    <a:pt x="3607" y="3304"/>
                  </a:cubicBezTo>
                  <a:lnTo>
                    <a:pt x="3607" y="3304"/>
                  </a:lnTo>
                  <a:cubicBezTo>
                    <a:pt x="3892" y="3350"/>
                    <a:pt x="4178" y="3373"/>
                    <a:pt x="4463" y="3373"/>
                  </a:cubicBezTo>
                  <a:cubicBezTo>
                    <a:pt x="4748" y="3373"/>
                    <a:pt x="5034" y="3350"/>
                    <a:pt x="5319" y="3304"/>
                  </a:cubicBezTo>
                  <a:cubicBezTo>
                    <a:pt x="5319" y="3396"/>
                    <a:pt x="5410" y="3396"/>
                    <a:pt x="5410" y="3396"/>
                  </a:cubicBezTo>
                  <a:lnTo>
                    <a:pt x="5410" y="3510"/>
                  </a:lnTo>
                  <a:cubicBezTo>
                    <a:pt x="5593" y="3601"/>
                    <a:pt x="5798" y="3784"/>
                    <a:pt x="5890" y="3966"/>
                  </a:cubicBezTo>
                  <a:cubicBezTo>
                    <a:pt x="6072" y="4172"/>
                    <a:pt x="6164" y="4354"/>
                    <a:pt x="6369" y="4537"/>
                  </a:cubicBezTo>
                  <a:cubicBezTo>
                    <a:pt x="6460" y="4537"/>
                    <a:pt x="6552" y="4446"/>
                    <a:pt x="6552" y="4354"/>
                  </a:cubicBezTo>
                  <a:lnTo>
                    <a:pt x="6072" y="3875"/>
                  </a:lnTo>
                  <a:lnTo>
                    <a:pt x="5502" y="3304"/>
                  </a:lnTo>
                  <a:lnTo>
                    <a:pt x="5593" y="3304"/>
                  </a:lnTo>
                  <a:cubicBezTo>
                    <a:pt x="5798" y="3304"/>
                    <a:pt x="5981" y="3304"/>
                    <a:pt x="6164" y="3213"/>
                  </a:cubicBezTo>
                  <a:cubicBezTo>
                    <a:pt x="6369" y="3213"/>
                    <a:pt x="6369" y="2939"/>
                    <a:pt x="6164" y="2825"/>
                  </a:cubicBezTo>
                  <a:lnTo>
                    <a:pt x="5890" y="2825"/>
                  </a:lnTo>
                  <a:cubicBezTo>
                    <a:pt x="5981" y="2551"/>
                    <a:pt x="6164" y="2368"/>
                    <a:pt x="6278" y="2163"/>
                  </a:cubicBezTo>
                  <a:cubicBezTo>
                    <a:pt x="6278" y="2072"/>
                    <a:pt x="6164" y="2072"/>
                    <a:pt x="6164" y="2072"/>
                  </a:cubicBezTo>
                  <a:cubicBezTo>
                    <a:pt x="5981" y="2254"/>
                    <a:pt x="5798" y="2551"/>
                    <a:pt x="5707" y="2734"/>
                  </a:cubicBezTo>
                  <a:cubicBezTo>
                    <a:pt x="5593" y="2734"/>
                    <a:pt x="5593" y="2825"/>
                    <a:pt x="5593" y="2825"/>
                  </a:cubicBezTo>
                  <a:lnTo>
                    <a:pt x="3790" y="2825"/>
                  </a:lnTo>
                  <a:cubicBezTo>
                    <a:pt x="4360" y="2163"/>
                    <a:pt x="4931" y="1410"/>
                    <a:pt x="5502" y="748"/>
                  </a:cubicBezTo>
                  <a:cubicBezTo>
                    <a:pt x="5577" y="673"/>
                    <a:pt x="5528" y="520"/>
                    <a:pt x="5457" y="520"/>
                  </a:cubicBezTo>
                  <a:cubicBezTo>
                    <a:pt x="5442" y="520"/>
                    <a:pt x="5426" y="526"/>
                    <a:pt x="5410" y="542"/>
                  </a:cubicBezTo>
                  <a:cubicBezTo>
                    <a:pt x="4840" y="1227"/>
                    <a:pt x="4178" y="1889"/>
                    <a:pt x="3607" y="2460"/>
                  </a:cubicBezTo>
                  <a:lnTo>
                    <a:pt x="3607" y="1501"/>
                  </a:lnTo>
                  <a:cubicBezTo>
                    <a:pt x="3790" y="1227"/>
                    <a:pt x="3995" y="930"/>
                    <a:pt x="4178" y="657"/>
                  </a:cubicBezTo>
                  <a:cubicBezTo>
                    <a:pt x="4252" y="564"/>
                    <a:pt x="4146" y="426"/>
                    <a:pt x="4054" y="426"/>
                  </a:cubicBezTo>
                  <a:cubicBezTo>
                    <a:pt x="4033" y="426"/>
                    <a:pt x="4012" y="434"/>
                    <a:pt x="3995" y="451"/>
                  </a:cubicBezTo>
                  <a:cubicBezTo>
                    <a:pt x="3881" y="748"/>
                    <a:pt x="3698" y="930"/>
                    <a:pt x="3516" y="1113"/>
                  </a:cubicBezTo>
                  <a:lnTo>
                    <a:pt x="3516" y="86"/>
                  </a:lnTo>
                  <a:cubicBezTo>
                    <a:pt x="3516" y="29"/>
                    <a:pt x="3464" y="0"/>
                    <a:pt x="3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>
              <a:off x="8098542" y="2531670"/>
              <a:ext cx="22802" cy="30954"/>
            </a:xfrm>
            <a:custGeom>
              <a:avLst/>
              <a:gdLst/>
              <a:ahLst/>
              <a:cxnLst/>
              <a:rect l="l" t="t" r="r" b="b"/>
              <a:pathLst>
                <a:path w="937" h="1272" extrusionOk="0">
                  <a:moveTo>
                    <a:pt x="0" y="1"/>
                  </a:moveTo>
                  <a:lnTo>
                    <a:pt x="0" y="92"/>
                  </a:lnTo>
                  <a:cubicBezTo>
                    <a:pt x="365" y="389"/>
                    <a:pt x="571" y="754"/>
                    <a:pt x="753" y="1233"/>
                  </a:cubicBezTo>
                  <a:cubicBezTo>
                    <a:pt x="780" y="1260"/>
                    <a:pt x="807" y="1271"/>
                    <a:pt x="831" y="1271"/>
                  </a:cubicBezTo>
                  <a:cubicBezTo>
                    <a:pt x="890" y="1271"/>
                    <a:pt x="936" y="1207"/>
                    <a:pt x="936" y="1142"/>
                  </a:cubicBezTo>
                  <a:cubicBezTo>
                    <a:pt x="845" y="663"/>
                    <a:pt x="457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>
              <a:off x="8795058" y="2113999"/>
              <a:ext cx="222203" cy="193926"/>
            </a:xfrm>
            <a:custGeom>
              <a:avLst/>
              <a:gdLst/>
              <a:ahLst/>
              <a:cxnLst/>
              <a:rect l="l" t="t" r="r" b="b"/>
              <a:pathLst>
                <a:path w="9131" h="7969" extrusionOk="0">
                  <a:moveTo>
                    <a:pt x="3652" y="0"/>
                  </a:moveTo>
                  <a:cubicBezTo>
                    <a:pt x="3584" y="0"/>
                    <a:pt x="3515" y="46"/>
                    <a:pt x="3515" y="137"/>
                  </a:cubicBezTo>
                  <a:cubicBezTo>
                    <a:pt x="3698" y="708"/>
                    <a:pt x="3789" y="1370"/>
                    <a:pt x="3903" y="1940"/>
                  </a:cubicBezTo>
                  <a:cubicBezTo>
                    <a:pt x="3903" y="2055"/>
                    <a:pt x="3789" y="2146"/>
                    <a:pt x="3789" y="2328"/>
                  </a:cubicBezTo>
                  <a:cubicBezTo>
                    <a:pt x="3789" y="2420"/>
                    <a:pt x="3995" y="2511"/>
                    <a:pt x="4086" y="2511"/>
                  </a:cubicBezTo>
                  <a:cubicBezTo>
                    <a:pt x="4177" y="2899"/>
                    <a:pt x="4177" y="3378"/>
                    <a:pt x="4268" y="3766"/>
                  </a:cubicBezTo>
                  <a:cubicBezTo>
                    <a:pt x="4268" y="3766"/>
                    <a:pt x="4177" y="3766"/>
                    <a:pt x="4086" y="3858"/>
                  </a:cubicBezTo>
                  <a:cubicBezTo>
                    <a:pt x="3219" y="3196"/>
                    <a:pt x="2283" y="2625"/>
                    <a:pt x="1415" y="1849"/>
                  </a:cubicBezTo>
                  <a:cubicBezTo>
                    <a:pt x="1398" y="1832"/>
                    <a:pt x="1378" y="1824"/>
                    <a:pt x="1357" y="1824"/>
                  </a:cubicBezTo>
                  <a:cubicBezTo>
                    <a:pt x="1268" y="1824"/>
                    <a:pt x="1176" y="1962"/>
                    <a:pt x="1324" y="2055"/>
                  </a:cubicBezTo>
                  <a:cubicBezTo>
                    <a:pt x="1986" y="2716"/>
                    <a:pt x="2762" y="3378"/>
                    <a:pt x="3607" y="3949"/>
                  </a:cubicBezTo>
                  <a:cubicBezTo>
                    <a:pt x="3036" y="4040"/>
                    <a:pt x="2374" y="4132"/>
                    <a:pt x="1803" y="4337"/>
                  </a:cubicBezTo>
                  <a:cubicBezTo>
                    <a:pt x="1621" y="4040"/>
                    <a:pt x="1415" y="3949"/>
                    <a:pt x="1233" y="3766"/>
                  </a:cubicBezTo>
                  <a:cubicBezTo>
                    <a:pt x="936" y="3470"/>
                    <a:pt x="662" y="3196"/>
                    <a:pt x="365" y="2990"/>
                  </a:cubicBezTo>
                  <a:cubicBezTo>
                    <a:pt x="274" y="2990"/>
                    <a:pt x="183" y="3082"/>
                    <a:pt x="274" y="3196"/>
                  </a:cubicBezTo>
                  <a:cubicBezTo>
                    <a:pt x="479" y="3470"/>
                    <a:pt x="753" y="3766"/>
                    <a:pt x="936" y="3949"/>
                  </a:cubicBezTo>
                  <a:lnTo>
                    <a:pt x="1324" y="4337"/>
                  </a:lnTo>
                  <a:cubicBezTo>
                    <a:pt x="936" y="4428"/>
                    <a:pt x="571" y="4520"/>
                    <a:pt x="183" y="4520"/>
                  </a:cubicBezTo>
                  <a:cubicBezTo>
                    <a:pt x="0" y="4520"/>
                    <a:pt x="91" y="4794"/>
                    <a:pt x="183" y="4794"/>
                  </a:cubicBezTo>
                  <a:cubicBezTo>
                    <a:pt x="753" y="4794"/>
                    <a:pt x="1324" y="4794"/>
                    <a:pt x="1803" y="4702"/>
                  </a:cubicBezTo>
                  <a:lnTo>
                    <a:pt x="1803" y="4702"/>
                  </a:lnTo>
                  <a:cubicBezTo>
                    <a:pt x="1507" y="5182"/>
                    <a:pt x="1233" y="5661"/>
                    <a:pt x="1050" y="6232"/>
                  </a:cubicBezTo>
                  <a:cubicBezTo>
                    <a:pt x="967" y="6365"/>
                    <a:pt x="1054" y="6450"/>
                    <a:pt x="1143" y="6450"/>
                  </a:cubicBezTo>
                  <a:cubicBezTo>
                    <a:pt x="1176" y="6450"/>
                    <a:pt x="1208" y="6439"/>
                    <a:pt x="1233" y="6414"/>
                  </a:cubicBezTo>
                  <a:cubicBezTo>
                    <a:pt x="1621" y="5935"/>
                    <a:pt x="1803" y="5364"/>
                    <a:pt x="2077" y="4908"/>
                  </a:cubicBezTo>
                  <a:cubicBezTo>
                    <a:pt x="2077" y="4794"/>
                    <a:pt x="2077" y="4702"/>
                    <a:pt x="1986" y="4702"/>
                  </a:cubicBezTo>
                  <a:cubicBezTo>
                    <a:pt x="2648" y="4611"/>
                    <a:pt x="3333" y="4611"/>
                    <a:pt x="3903" y="4520"/>
                  </a:cubicBezTo>
                  <a:lnTo>
                    <a:pt x="3903" y="4520"/>
                  </a:lnTo>
                  <a:cubicBezTo>
                    <a:pt x="3424" y="5364"/>
                    <a:pt x="2945" y="6323"/>
                    <a:pt x="2557" y="7281"/>
                  </a:cubicBezTo>
                  <a:cubicBezTo>
                    <a:pt x="2492" y="7411"/>
                    <a:pt x="2564" y="7540"/>
                    <a:pt x="2685" y="7540"/>
                  </a:cubicBezTo>
                  <a:cubicBezTo>
                    <a:pt x="2735" y="7540"/>
                    <a:pt x="2793" y="7518"/>
                    <a:pt x="2853" y="7464"/>
                  </a:cubicBezTo>
                  <a:cubicBezTo>
                    <a:pt x="3424" y="6505"/>
                    <a:pt x="3995" y="5570"/>
                    <a:pt x="4474" y="4520"/>
                  </a:cubicBezTo>
                  <a:cubicBezTo>
                    <a:pt x="4657" y="5182"/>
                    <a:pt x="4839" y="5844"/>
                    <a:pt x="5045" y="6505"/>
                  </a:cubicBezTo>
                  <a:cubicBezTo>
                    <a:pt x="4565" y="6893"/>
                    <a:pt x="4268" y="7373"/>
                    <a:pt x="3903" y="7761"/>
                  </a:cubicBezTo>
                  <a:cubicBezTo>
                    <a:pt x="3811" y="7835"/>
                    <a:pt x="3928" y="7968"/>
                    <a:pt x="4024" y="7968"/>
                  </a:cubicBezTo>
                  <a:cubicBezTo>
                    <a:pt x="4047" y="7968"/>
                    <a:pt x="4068" y="7961"/>
                    <a:pt x="4086" y="7943"/>
                  </a:cubicBezTo>
                  <a:cubicBezTo>
                    <a:pt x="4360" y="7555"/>
                    <a:pt x="4748" y="7281"/>
                    <a:pt x="5045" y="6893"/>
                  </a:cubicBezTo>
                  <a:cubicBezTo>
                    <a:pt x="5045" y="6985"/>
                    <a:pt x="5045" y="6985"/>
                    <a:pt x="5136" y="6985"/>
                  </a:cubicBezTo>
                  <a:cubicBezTo>
                    <a:pt x="5136" y="7190"/>
                    <a:pt x="5227" y="7281"/>
                    <a:pt x="5227" y="7464"/>
                  </a:cubicBezTo>
                  <a:cubicBezTo>
                    <a:pt x="5262" y="7534"/>
                    <a:pt x="5327" y="7564"/>
                    <a:pt x="5394" y="7564"/>
                  </a:cubicBezTo>
                  <a:cubicBezTo>
                    <a:pt x="5502" y="7564"/>
                    <a:pt x="5615" y="7486"/>
                    <a:pt x="5615" y="7373"/>
                  </a:cubicBezTo>
                  <a:lnTo>
                    <a:pt x="5615" y="7281"/>
                  </a:lnTo>
                  <a:cubicBezTo>
                    <a:pt x="5980" y="7464"/>
                    <a:pt x="6368" y="7647"/>
                    <a:pt x="6756" y="7761"/>
                  </a:cubicBezTo>
                  <a:cubicBezTo>
                    <a:pt x="6780" y="7773"/>
                    <a:pt x="6803" y="7778"/>
                    <a:pt x="6823" y="7778"/>
                  </a:cubicBezTo>
                  <a:cubicBezTo>
                    <a:pt x="6958" y="7778"/>
                    <a:pt x="7006" y="7543"/>
                    <a:pt x="6848" y="7464"/>
                  </a:cubicBezTo>
                  <a:cubicBezTo>
                    <a:pt x="6460" y="7281"/>
                    <a:pt x="5980" y="7076"/>
                    <a:pt x="5501" y="6893"/>
                  </a:cubicBezTo>
                  <a:cubicBezTo>
                    <a:pt x="5410" y="6232"/>
                    <a:pt x="5227" y="5570"/>
                    <a:pt x="5045" y="4908"/>
                  </a:cubicBezTo>
                  <a:lnTo>
                    <a:pt x="5045" y="4908"/>
                  </a:lnTo>
                  <a:cubicBezTo>
                    <a:pt x="5798" y="5273"/>
                    <a:pt x="6460" y="5661"/>
                    <a:pt x="7213" y="5935"/>
                  </a:cubicBezTo>
                  <a:cubicBezTo>
                    <a:pt x="7245" y="5953"/>
                    <a:pt x="7275" y="5961"/>
                    <a:pt x="7301" y="5961"/>
                  </a:cubicBezTo>
                  <a:cubicBezTo>
                    <a:pt x="7440" y="5961"/>
                    <a:pt x="7481" y="5738"/>
                    <a:pt x="7327" y="5661"/>
                  </a:cubicBezTo>
                  <a:cubicBezTo>
                    <a:pt x="6551" y="5273"/>
                    <a:pt x="5706" y="4794"/>
                    <a:pt x="4930" y="4337"/>
                  </a:cubicBezTo>
                  <a:cubicBezTo>
                    <a:pt x="5706" y="4132"/>
                    <a:pt x="6460" y="4040"/>
                    <a:pt x="7213" y="3766"/>
                  </a:cubicBezTo>
                  <a:cubicBezTo>
                    <a:pt x="7213" y="3858"/>
                    <a:pt x="7213" y="3858"/>
                    <a:pt x="7327" y="3858"/>
                  </a:cubicBezTo>
                  <a:cubicBezTo>
                    <a:pt x="7601" y="4040"/>
                    <a:pt x="7898" y="4223"/>
                    <a:pt x="8080" y="4428"/>
                  </a:cubicBezTo>
                  <a:cubicBezTo>
                    <a:pt x="8354" y="4611"/>
                    <a:pt x="8651" y="4908"/>
                    <a:pt x="8925" y="4999"/>
                  </a:cubicBezTo>
                  <a:cubicBezTo>
                    <a:pt x="9039" y="4999"/>
                    <a:pt x="9130" y="4908"/>
                    <a:pt x="9039" y="4794"/>
                  </a:cubicBezTo>
                  <a:cubicBezTo>
                    <a:pt x="8834" y="4611"/>
                    <a:pt x="8560" y="4428"/>
                    <a:pt x="8354" y="4337"/>
                  </a:cubicBezTo>
                  <a:cubicBezTo>
                    <a:pt x="8080" y="4132"/>
                    <a:pt x="7692" y="3949"/>
                    <a:pt x="7418" y="3766"/>
                  </a:cubicBezTo>
                  <a:lnTo>
                    <a:pt x="7510" y="3652"/>
                  </a:lnTo>
                  <a:cubicBezTo>
                    <a:pt x="7784" y="3561"/>
                    <a:pt x="7989" y="3470"/>
                    <a:pt x="8263" y="3378"/>
                  </a:cubicBezTo>
                  <a:cubicBezTo>
                    <a:pt x="8560" y="3287"/>
                    <a:pt x="8354" y="2899"/>
                    <a:pt x="8080" y="2899"/>
                  </a:cubicBezTo>
                  <a:cubicBezTo>
                    <a:pt x="7989" y="2990"/>
                    <a:pt x="7898" y="2990"/>
                    <a:pt x="7692" y="2990"/>
                  </a:cubicBezTo>
                  <a:cubicBezTo>
                    <a:pt x="7692" y="2990"/>
                    <a:pt x="7692" y="2899"/>
                    <a:pt x="7784" y="2899"/>
                  </a:cubicBezTo>
                  <a:cubicBezTo>
                    <a:pt x="7898" y="2625"/>
                    <a:pt x="7989" y="2328"/>
                    <a:pt x="7989" y="1940"/>
                  </a:cubicBezTo>
                  <a:cubicBezTo>
                    <a:pt x="7989" y="1895"/>
                    <a:pt x="7966" y="1872"/>
                    <a:pt x="7929" y="1872"/>
                  </a:cubicBezTo>
                  <a:cubicBezTo>
                    <a:pt x="7892" y="1872"/>
                    <a:pt x="7841" y="1895"/>
                    <a:pt x="7784" y="1940"/>
                  </a:cubicBezTo>
                  <a:cubicBezTo>
                    <a:pt x="7692" y="2237"/>
                    <a:pt x="7510" y="2511"/>
                    <a:pt x="7418" y="2899"/>
                  </a:cubicBezTo>
                  <a:cubicBezTo>
                    <a:pt x="7418" y="2899"/>
                    <a:pt x="7327" y="2990"/>
                    <a:pt x="7327" y="3082"/>
                  </a:cubicBezTo>
                  <a:cubicBezTo>
                    <a:pt x="6551" y="3287"/>
                    <a:pt x="5798" y="3470"/>
                    <a:pt x="4930" y="3652"/>
                  </a:cubicBezTo>
                  <a:cubicBezTo>
                    <a:pt x="5501" y="2511"/>
                    <a:pt x="6072" y="1370"/>
                    <a:pt x="6642" y="343"/>
                  </a:cubicBezTo>
                  <a:cubicBezTo>
                    <a:pt x="6726" y="191"/>
                    <a:pt x="6587" y="102"/>
                    <a:pt x="6472" y="102"/>
                  </a:cubicBezTo>
                  <a:cubicBezTo>
                    <a:pt x="6431" y="102"/>
                    <a:pt x="6392" y="113"/>
                    <a:pt x="6368" y="137"/>
                  </a:cubicBezTo>
                  <a:cubicBezTo>
                    <a:pt x="5798" y="1187"/>
                    <a:pt x="5227" y="2237"/>
                    <a:pt x="4657" y="3196"/>
                  </a:cubicBezTo>
                  <a:cubicBezTo>
                    <a:pt x="4565" y="2808"/>
                    <a:pt x="4360" y="2420"/>
                    <a:pt x="4268" y="1940"/>
                  </a:cubicBezTo>
                  <a:cubicBezTo>
                    <a:pt x="4474" y="1575"/>
                    <a:pt x="4657" y="1096"/>
                    <a:pt x="4839" y="708"/>
                  </a:cubicBezTo>
                  <a:cubicBezTo>
                    <a:pt x="4904" y="579"/>
                    <a:pt x="4786" y="450"/>
                    <a:pt x="4679" y="450"/>
                  </a:cubicBezTo>
                  <a:cubicBezTo>
                    <a:pt x="4634" y="450"/>
                    <a:pt x="4592" y="472"/>
                    <a:pt x="4565" y="525"/>
                  </a:cubicBezTo>
                  <a:cubicBezTo>
                    <a:pt x="4474" y="799"/>
                    <a:pt x="4268" y="1096"/>
                    <a:pt x="4177" y="1370"/>
                  </a:cubicBezTo>
                  <a:cubicBezTo>
                    <a:pt x="3995" y="1005"/>
                    <a:pt x="3903" y="525"/>
                    <a:pt x="3789" y="137"/>
                  </a:cubicBezTo>
                  <a:cubicBezTo>
                    <a:pt x="3789" y="46"/>
                    <a:pt x="3721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>
              <a:off x="8850589" y="2136216"/>
              <a:ext cx="39471" cy="30930"/>
            </a:xfrm>
            <a:custGeom>
              <a:avLst/>
              <a:gdLst/>
              <a:ahLst/>
              <a:cxnLst/>
              <a:rect l="l" t="t" r="r" b="b"/>
              <a:pathLst>
                <a:path w="1622" h="1271" extrusionOk="0">
                  <a:moveTo>
                    <a:pt x="1" y="0"/>
                  </a:moveTo>
                  <a:cubicBezTo>
                    <a:pt x="571" y="274"/>
                    <a:pt x="937" y="753"/>
                    <a:pt x="1416" y="1233"/>
                  </a:cubicBezTo>
                  <a:cubicBezTo>
                    <a:pt x="1443" y="1260"/>
                    <a:pt x="1471" y="1271"/>
                    <a:pt x="1499" y="1271"/>
                  </a:cubicBezTo>
                  <a:cubicBezTo>
                    <a:pt x="1564" y="1271"/>
                    <a:pt x="1621" y="1206"/>
                    <a:pt x="1621" y="1142"/>
                  </a:cubicBezTo>
                  <a:cubicBezTo>
                    <a:pt x="1233" y="571"/>
                    <a:pt x="663" y="18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>
              <a:off x="8174635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>
              <a:off x="8227951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4"/>
            <p:cNvSpPr/>
            <p:nvPr/>
          </p:nvSpPr>
          <p:spPr>
            <a:xfrm>
              <a:off x="7621422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4"/>
            <p:cNvSpPr/>
            <p:nvPr/>
          </p:nvSpPr>
          <p:spPr>
            <a:xfrm>
              <a:off x="7695836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>
              <a:off x="8704511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8760066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8170182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8223498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7633078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7704742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917800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9003334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8776175" y="3647682"/>
              <a:ext cx="41662" cy="38766"/>
            </a:xfrm>
            <a:custGeom>
              <a:avLst/>
              <a:gdLst/>
              <a:ahLst/>
              <a:cxnLst/>
              <a:rect l="l" t="t" r="r" b="b"/>
              <a:pathLst>
                <a:path w="1712" h="1593" extrusionOk="0">
                  <a:moveTo>
                    <a:pt x="913" y="0"/>
                  </a:moveTo>
                  <a:cubicBezTo>
                    <a:pt x="696" y="0"/>
                    <a:pt x="479" y="120"/>
                    <a:pt x="388" y="360"/>
                  </a:cubicBezTo>
                  <a:cubicBezTo>
                    <a:pt x="297" y="543"/>
                    <a:pt x="297" y="657"/>
                    <a:pt x="206" y="748"/>
                  </a:cubicBezTo>
                  <a:cubicBezTo>
                    <a:pt x="0" y="1227"/>
                    <a:pt x="479" y="1593"/>
                    <a:pt x="867" y="1593"/>
                  </a:cubicBezTo>
                  <a:cubicBezTo>
                    <a:pt x="1347" y="1593"/>
                    <a:pt x="1712" y="1227"/>
                    <a:pt x="1529" y="748"/>
                  </a:cubicBezTo>
                  <a:cubicBezTo>
                    <a:pt x="1529" y="657"/>
                    <a:pt x="1438" y="543"/>
                    <a:pt x="1438" y="360"/>
                  </a:cubicBezTo>
                  <a:cubicBezTo>
                    <a:pt x="1347" y="120"/>
                    <a:pt x="113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8966127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8806714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9019443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8686187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8045201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728054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894695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7698075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8320713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8348478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690848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818042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8244060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1945993" y="2222514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196033" y="22731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1192682" y="4477893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516291" y="3207075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590170" y="3206515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2640833" y="2677759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2735250" y="2688295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1411642" y="2387818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1474424" y="2387258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2018195" y="3565881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2057617" y="3567560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1804906" y="2593319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2608055" y="2426704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2904664" y="3016563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492103" y="3612286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631830" y="2686081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1342217" y="2954365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1409428" y="3435913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2738024" y="3426471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2048175" y="3456475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2163713" y="2398914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680023" y="4680658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753902" y="4680099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2804565" y="4151342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2898981" y="4161879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1575374" y="3861401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1638156" y="3860842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968638" y="4066903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2771787" y="3900287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3068396" y="4490146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795562" y="4159665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1505949" y="4427948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1573160" y="4909496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2901755" y="4900055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2211907" y="4930059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2327445" y="3872498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bg>
      <p:bgPr>
        <a:solidFill>
          <a:schemeClr val="accent2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5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5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35"/>
          <p:cNvSpPr/>
          <p:nvPr/>
        </p:nvSpPr>
        <p:spPr>
          <a:xfrm>
            <a:off x="7135550" y="104829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35"/>
          <p:cNvSpPr/>
          <p:nvPr/>
        </p:nvSpPr>
        <p:spPr>
          <a:xfrm>
            <a:off x="2384714" y="8665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35"/>
          <p:cNvSpPr/>
          <p:nvPr/>
        </p:nvSpPr>
        <p:spPr>
          <a:xfrm rot="3580605">
            <a:off x="2582598" y="2527134"/>
            <a:ext cx="250906" cy="234907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35"/>
          <p:cNvSpPr/>
          <p:nvPr/>
        </p:nvSpPr>
        <p:spPr>
          <a:xfrm>
            <a:off x="7811825" y="39248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35"/>
          <p:cNvSpPr/>
          <p:nvPr/>
        </p:nvSpPr>
        <p:spPr>
          <a:xfrm rot="3144258">
            <a:off x="5278173" y="2355692"/>
            <a:ext cx="250920" cy="234908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35"/>
          <p:cNvSpPr/>
          <p:nvPr/>
        </p:nvSpPr>
        <p:spPr>
          <a:xfrm rot="-10593052">
            <a:off x="4599841" y="4039352"/>
            <a:ext cx="617429" cy="576003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/>
          <p:nvPr/>
        </p:nvSpPr>
        <p:spPr>
          <a:xfrm rot="-10593089">
            <a:off x="1522174" y="3935688"/>
            <a:ext cx="371010" cy="346137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5"/>
          <p:cNvSpPr/>
          <p:nvPr/>
        </p:nvSpPr>
        <p:spPr>
          <a:xfrm rot="-10593137">
            <a:off x="5240855" y="682732"/>
            <a:ext cx="250911" cy="234903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bg>
      <p:bgPr>
        <a:solidFill>
          <a:schemeClr val="accent6"/>
        </a:solidFill>
        <a:effectLst/>
      </p:bgPr>
    </p:bg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0" name="Google Shape;2680;p36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2681" name="Google Shape;2681;p36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2">
    <p:bg>
      <p:bgPr>
        <a:solidFill>
          <a:schemeClr val="accent3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37"/>
          <p:cNvGrpSpPr/>
          <p:nvPr/>
        </p:nvGrpSpPr>
        <p:grpSpPr>
          <a:xfrm>
            <a:off x="4311313" y="197650"/>
            <a:ext cx="6486488" cy="4841650"/>
            <a:chOff x="2863513" y="197650"/>
            <a:chExt cx="6486488" cy="4841650"/>
          </a:xfrm>
        </p:grpSpPr>
        <p:grpSp>
          <p:nvGrpSpPr>
            <p:cNvPr id="2694" name="Google Shape;2694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2695" name="Google Shape;2695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2810" name="Google Shape;2810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7" name="Google Shape;2937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2938" name="Google Shape;2938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7" name="Google Shape;2957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6" name="Google Shape;3046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047" name="Google Shape;3047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6" name="Google Shape;3066;p37"/>
          <p:cNvGrpSpPr/>
          <p:nvPr/>
        </p:nvGrpSpPr>
        <p:grpSpPr>
          <a:xfrm>
            <a:off x="-2356187" y="197650"/>
            <a:ext cx="6486488" cy="4841650"/>
            <a:chOff x="2863513" y="197650"/>
            <a:chExt cx="6486488" cy="4841650"/>
          </a:xfrm>
        </p:grpSpPr>
        <p:grpSp>
          <p:nvGrpSpPr>
            <p:cNvPr id="3067" name="Google Shape;3067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3068" name="Google Shape;3068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2" name="Google Shape;3182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3183" name="Google Shape;3183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3311" name="Google Shape;3311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0" name="Google Shape;3330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9" name="Google Shape;3419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420" name="Google Shape;3420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"/>
          <p:cNvSpPr/>
          <p:nvPr/>
        </p:nvSpPr>
        <p:spPr>
          <a:xfrm flipH="1">
            <a:off x="8520888" y="7749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"/>
          <p:cNvSpPr/>
          <p:nvPr/>
        </p:nvSpPr>
        <p:spPr>
          <a:xfrm flipH="1">
            <a:off x="8933400" y="1333600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"/>
          <p:cNvSpPr/>
          <p:nvPr/>
        </p:nvSpPr>
        <p:spPr>
          <a:xfrm flipH="1">
            <a:off x="6872838" y="2591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"/>
          <p:cNvSpPr/>
          <p:nvPr/>
        </p:nvSpPr>
        <p:spPr>
          <a:xfrm flipH="1">
            <a:off x="5605738" y="5934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"/>
          <p:cNvSpPr/>
          <p:nvPr/>
        </p:nvSpPr>
        <p:spPr>
          <a:xfrm flipH="1">
            <a:off x="2242038" y="103687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"/>
          <p:cNvSpPr/>
          <p:nvPr/>
        </p:nvSpPr>
        <p:spPr>
          <a:xfrm flipH="1">
            <a:off x="573738" y="96115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"/>
          <p:cNvSpPr/>
          <p:nvPr/>
        </p:nvSpPr>
        <p:spPr>
          <a:xfrm flipH="1">
            <a:off x="175463" y="5934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"/>
          <p:cNvSpPr/>
          <p:nvPr/>
        </p:nvSpPr>
        <p:spPr>
          <a:xfrm rot="10800000">
            <a:off x="3472413" y="4606200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"/>
          <p:cNvSpPr/>
          <p:nvPr/>
        </p:nvSpPr>
        <p:spPr>
          <a:xfrm rot="10800000">
            <a:off x="1714488" y="39392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"/>
          <p:cNvSpPr txBox="1">
            <a:spLocks noGrp="1"/>
          </p:cNvSpPr>
          <p:nvPr>
            <p:ph type="title"/>
          </p:nvPr>
        </p:nvSpPr>
        <p:spPr>
          <a:xfrm>
            <a:off x="1562100" y="2125025"/>
            <a:ext cx="454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3"/>
          <p:cNvSpPr txBox="1">
            <a:spLocks noGrp="1"/>
          </p:cNvSpPr>
          <p:nvPr>
            <p:ph type="subTitle" idx="1"/>
          </p:nvPr>
        </p:nvSpPr>
        <p:spPr>
          <a:xfrm>
            <a:off x="1562100" y="3063050"/>
            <a:ext cx="35433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4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"/>
          <p:cNvSpPr/>
          <p:nvPr/>
        </p:nvSpPr>
        <p:spPr>
          <a:xfrm>
            <a:off x="8826503" y="3985528"/>
            <a:ext cx="45594" cy="45507"/>
          </a:xfrm>
          <a:custGeom>
            <a:avLst/>
            <a:gdLst/>
            <a:ahLst/>
            <a:cxnLst/>
            <a:rect l="l" t="t" r="r" b="b"/>
            <a:pathLst>
              <a:path w="522" h="521" extrusionOk="0">
                <a:moveTo>
                  <a:pt x="1" y="0"/>
                </a:moveTo>
                <a:lnTo>
                  <a:pt x="521" y="521"/>
                </a:lnTo>
                <a:lnTo>
                  <a:pt x="521" y="0"/>
                </a:lnTo>
                <a:close/>
              </a:path>
            </a:pathLst>
          </a:custGeom>
          <a:solidFill>
            <a:srgbClr val="ACDF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"/>
          <p:cNvSpPr/>
          <p:nvPr/>
        </p:nvSpPr>
        <p:spPr>
          <a:xfrm rot="10800000" flipH="1">
            <a:off x="662888" y="2057663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"/>
          <p:cNvSpPr/>
          <p:nvPr/>
        </p:nvSpPr>
        <p:spPr>
          <a:xfrm rot="10800000" flipH="1">
            <a:off x="6770350" y="1447238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"/>
          <p:cNvSpPr/>
          <p:nvPr/>
        </p:nvSpPr>
        <p:spPr>
          <a:xfrm rot="10800000" flipH="1">
            <a:off x="7640425" y="650413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"/>
          <p:cNvSpPr/>
          <p:nvPr/>
        </p:nvSpPr>
        <p:spPr>
          <a:xfrm rot="10800000" flipH="1">
            <a:off x="1252338" y="4139238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"/>
          <p:cNvSpPr/>
          <p:nvPr/>
        </p:nvSpPr>
        <p:spPr>
          <a:xfrm rot="10800000" flipH="1">
            <a:off x="2557200" y="839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"/>
          <p:cNvSpPr/>
          <p:nvPr/>
        </p:nvSpPr>
        <p:spPr>
          <a:xfrm rot="10800000" flipH="1">
            <a:off x="2284925" y="4138388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"/>
          <p:cNvSpPr/>
          <p:nvPr/>
        </p:nvSpPr>
        <p:spPr>
          <a:xfrm rot="10800000" flipH="1">
            <a:off x="8632125" y="11382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"/>
          <p:cNvSpPr/>
          <p:nvPr/>
        </p:nvSpPr>
        <p:spPr>
          <a:xfrm rot="10800000" flipH="1">
            <a:off x="1505350" y="628563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"/>
          <p:cNvSpPr/>
          <p:nvPr/>
        </p:nvSpPr>
        <p:spPr>
          <a:xfrm rot="10800000" flipH="1">
            <a:off x="1520800" y="3417338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6"/>
          <p:cNvSpPr/>
          <p:nvPr/>
        </p:nvSpPr>
        <p:spPr>
          <a:xfrm rot="10800000" flipH="1">
            <a:off x="8398663" y="19725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"/>
          <p:cNvSpPr/>
          <p:nvPr/>
        </p:nvSpPr>
        <p:spPr>
          <a:xfrm rot="10800000" flipH="1">
            <a:off x="612925" y="4579713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"/>
          <p:cNvSpPr/>
          <p:nvPr/>
        </p:nvSpPr>
        <p:spPr>
          <a:xfrm rot="10800000" flipH="1">
            <a:off x="421875" y="29014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"/>
          <p:cNvSpPr/>
          <p:nvPr/>
        </p:nvSpPr>
        <p:spPr>
          <a:xfrm rot="10800000" flipH="1">
            <a:off x="2233338" y="4420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"/>
          <p:cNvSpPr/>
          <p:nvPr/>
        </p:nvSpPr>
        <p:spPr>
          <a:xfrm rot="10800000" flipH="1">
            <a:off x="6722263" y="6771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"/>
          <p:cNvSpPr/>
          <p:nvPr/>
        </p:nvSpPr>
        <p:spPr>
          <a:xfrm rot="10800000" flipH="1">
            <a:off x="5397586" y="646562"/>
            <a:ext cx="167554" cy="132575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6"/>
          <p:cNvSpPr/>
          <p:nvPr/>
        </p:nvSpPr>
        <p:spPr>
          <a:xfrm rot="10800000" flipH="1">
            <a:off x="7484263" y="14391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"/>
          <p:cNvSpPr txBox="1">
            <a:spLocks noGrp="1"/>
          </p:cNvSpPr>
          <p:nvPr>
            <p:ph type="title"/>
          </p:nvPr>
        </p:nvSpPr>
        <p:spPr>
          <a:xfrm>
            <a:off x="1083300" y="1445622"/>
            <a:ext cx="4577100" cy="15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"/>
          <p:cNvSpPr txBox="1">
            <a:spLocks noGrp="1"/>
          </p:cNvSpPr>
          <p:nvPr>
            <p:ph type="title"/>
          </p:nvPr>
        </p:nvSpPr>
        <p:spPr>
          <a:xfrm>
            <a:off x="2438250" y="1581325"/>
            <a:ext cx="42675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5" name="Google Shape;685;p7"/>
          <p:cNvSpPr txBox="1">
            <a:spLocks noGrp="1"/>
          </p:cNvSpPr>
          <p:nvPr>
            <p:ph type="body" idx="1"/>
          </p:nvPr>
        </p:nvSpPr>
        <p:spPr>
          <a:xfrm>
            <a:off x="2800350" y="3151650"/>
            <a:ext cx="354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"/>
          <p:cNvSpPr txBox="1">
            <a:spLocks noGrp="1"/>
          </p:cNvSpPr>
          <p:nvPr>
            <p:ph type="title"/>
          </p:nvPr>
        </p:nvSpPr>
        <p:spPr>
          <a:xfrm>
            <a:off x="2454900" y="1402613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8" name="Google Shape;688;p8"/>
          <p:cNvSpPr txBox="1">
            <a:spLocks noGrp="1"/>
          </p:cNvSpPr>
          <p:nvPr>
            <p:ph type="subTitle" idx="1"/>
          </p:nvPr>
        </p:nvSpPr>
        <p:spPr>
          <a:xfrm>
            <a:off x="2752650" y="284163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0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9" name="Google Shape;689;p8"/>
          <p:cNvGrpSpPr/>
          <p:nvPr/>
        </p:nvGrpSpPr>
        <p:grpSpPr>
          <a:xfrm>
            <a:off x="-208511" y="187397"/>
            <a:ext cx="9523018" cy="1110469"/>
            <a:chOff x="1015046" y="437700"/>
            <a:chExt cx="7463180" cy="870273"/>
          </a:xfrm>
        </p:grpSpPr>
        <p:sp>
          <p:nvSpPr>
            <p:cNvPr id="690" name="Google Shape;690;p8"/>
            <p:cNvSpPr/>
            <p:nvPr/>
          </p:nvSpPr>
          <p:spPr>
            <a:xfrm>
              <a:off x="1015046" y="437700"/>
              <a:ext cx="2599524" cy="359908"/>
            </a:xfrm>
            <a:custGeom>
              <a:avLst/>
              <a:gdLst/>
              <a:ahLst/>
              <a:cxnLst/>
              <a:rect l="l" t="t" r="r" b="b"/>
              <a:pathLst>
                <a:path w="90631" h="12548" extrusionOk="0">
                  <a:moveTo>
                    <a:pt x="90069" y="0"/>
                  </a:moveTo>
                  <a:cubicBezTo>
                    <a:pt x="90002" y="0"/>
                    <a:pt x="89934" y="10"/>
                    <a:pt x="89870" y="30"/>
                  </a:cubicBezTo>
                  <a:cubicBezTo>
                    <a:pt x="74425" y="7727"/>
                    <a:pt x="59520" y="11589"/>
                    <a:pt x="44629" y="11589"/>
                  </a:cubicBezTo>
                  <a:cubicBezTo>
                    <a:pt x="30149" y="11589"/>
                    <a:pt x="15682" y="7937"/>
                    <a:pt x="742" y="611"/>
                  </a:cubicBezTo>
                  <a:cubicBezTo>
                    <a:pt x="698" y="567"/>
                    <a:pt x="640" y="547"/>
                    <a:pt x="576" y="547"/>
                  </a:cubicBezTo>
                  <a:cubicBezTo>
                    <a:pt x="407" y="547"/>
                    <a:pt x="197" y="683"/>
                    <a:pt x="81" y="871"/>
                  </a:cubicBezTo>
                  <a:cubicBezTo>
                    <a:pt x="1" y="1112"/>
                    <a:pt x="81" y="1372"/>
                    <a:pt x="321" y="1532"/>
                  </a:cubicBezTo>
                  <a:cubicBezTo>
                    <a:pt x="15103" y="8702"/>
                    <a:pt x="29203" y="12388"/>
                    <a:pt x="43383" y="12548"/>
                  </a:cubicBezTo>
                  <a:lnTo>
                    <a:pt x="44725" y="12548"/>
                  </a:lnTo>
                  <a:cubicBezTo>
                    <a:pt x="59747" y="12548"/>
                    <a:pt x="74688" y="8803"/>
                    <a:pt x="90291" y="951"/>
                  </a:cubicBezTo>
                  <a:cubicBezTo>
                    <a:pt x="90531" y="871"/>
                    <a:pt x="90631" y="531"/>
                    <a:pt x="90531" y="290"/>
                  </a:cubicBezTo>
                  <a:cubicBezTo>
                    <a:pt x="90470" y="94"/>
                    <a:pt x="90274" y="0"/>
                    <a:pt x="90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2743129" y="768419"/>
              <a:ext cx="183339" cy="196991"/>
            </a:xfrm>
            <a:custGeom>
              <a:avLst/>
              <a:gdLst/>
              <a:ahLst/>
              <a:cxnLst/>
              <a:rect l="l" t="t" r="r" b="b"/>
              <a:pathLst>
                <a:path w="6392" h="6868" extrusionOk="0">
                  <a:moveTo>
                    <a:pt x="3447" y="1"/>
                  </a:moveTo>
                  <a:cubicBezTo>
                    <a:pt x="3180" y="1"/>
                    <a:pt x="2893" y="56"/>
                    <a:pt x="2584" y="177"/>
                  </a:cubicBezTo>
                  <a:cubicBezTo>
                    <a:pt x="0" y="1178"/>
                    <a:pt x="1843" y="5184"/>
                    <a:pt x="3345" y="6366"/>
                  </a:cubicBezTo>
                  <a:cubicBezTo>
                    <a:pt x="3728" y="6611"/>
                    <a:pt x="4204" y="6867"/>
                    <a:pt x="4667" y="6867"/>
                  </a:cubicBezTo>
                  <a:cubicBezTo>
                    <a:pt x="4810" y="6867"/>
                    <a:pt x="4951" y="6843"/>
                    <a:pt x="5088" y="6786"/>
                  </a:cubicBezTo>
                  <a:cubicBezTo>
                    <a:pt x="5669" y="6526"/>
                    <a:pt x="5929" y="5785"/>
                    <a:pt x="6089" y="5184"/>
                  </a:cubicBezTo>
                  <a:cubicBezTo>
                    <a:pt x="6392" y="3494"/>
                    <a:pt x="5572" y="1"/>
                    <a:pt x="344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2788506" y="724878"/>
              <a:ext cx="74144" cy="77672"/>
            </a:xfrm>
            <a:custGeom>
              <a:avLst/>
              <a:gdLst/>
              <a:ahLst/>
              <a:cxnLst/>
              <a:rect l="l" t="t" r="r" b="b"/>
              <a:pathLst>
                <a:path w="2585" h="2708" extrusionOk="0">
                  <a:moveTo>
                    <a:pt x="1236" y="1"/>
                  </a:moveTo>
                  <a:cubicBezTo>
                    <a:pt x="1183" y="1"/>
                    <a:pt x="1131" y="11"/>
                    <a:pt x="1082" y="32"/>
                  </a:cubicBezTo>
                  <a:lnTo>
                    <a:pt x="421" y="193"/>
                  </a:lnTo>
                  <a:cubicBezTo>
                    <a:pt x="161" y="293"/>
                    <a:pt x="81" y="453"/>
                    <a:pt x="81" y="613"/>
                  </a:cubicBezTo>
                  <a:lnTo>
                    <a:pt x="1" y="2536"/>
                  </a:lnTo>
                  <a:cubicBezTo>
                    <a:pt x="1" y="2536"/>
                    <a:pt x="322" y="2708"/>
                    <a:pt x="783" y="2708"/>
                  </a:cubicBezTo>
                  <a:cubicBezTo>
                    <a:pt x="1293" y="2708"/>
                    <a:pt x="1975" y="2498"/>
                    <a:pt x="2584" y="1615"/>
                  </a:cubicBezTo>
                  <a:lnTo>
                    <a:pt x="1583" y="193"/>
                  </a:lnTo>
                  <a:cubicBezTo>
                    <a:pt x="1524" y="75"/>
                    <a:pt x="1380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2788506" y="814255"/>
              <a:ext cx="43110" cy="95972"/>
            </a:xfrm>
            <a:custGeom>
              <a:avLst/>
              <a:gdLst/>
              <a:ahLst/>
              <a:cxnLst/>
              <a:rect l="l" t="t" r="r" b="b"/>
              <a:pathLst>
                <a:path w="1503" h="3346" extrusionOk="0">
                  <a:moveTo>
                    <a:pt x="261" y="1"/>
                  </a:moveTo>
                  <a:cubicBezTo>
                    <a:pt x="1" y="81"/>
                    <a:pt x="81" y="502"/>
                    <a:pt x="81" y="682"/>
                  </a:cubicBezTo>
                  <a:cubicBezTo>
                    <a:pt x="81" y="1182"/>
                    <a:pt x="161" y="1763"/>
                    <a:pt x="421" y="2264"/>
                  </a:cubicBezTo>
                  <a:cubicBezTo>
                    <a:pt x="582" y="2585"/>
                    <a:pt x="762" y="2845"/>
                    <a:pt x="922" y="3085"/>
                  </a:cubicBezTo>
                  <a:cubicBezTo>
                    <a:pt x="1002" y="3185"/>
                    <a:pt x="1082" y="3346"/>
                    <a:pt x="1262" y="3346"/>
                  </a:cubicBezTo>
                  <a:cubicBezTo>
                    <a:pt x="1343" y="3265"/>
                    <a:pt x="1423" y="3185"/>
                    <a:pt x="1423" y="3085"/>
                  </a:cubicBezTo>
                  <a:cubicBezTo>
                    <a:pt x="1503" y="2925"/>
                    <a:pt x="1423" y="2845"/>
                    <a:pt x="1423" y="2765"/>
                  </a:cubicBezTo>
                  <a:cubicBezTo>
                    <a:pt x="1262" y="2424"/>
                    <a:pt x="1002" y="2264"/>
                    <a:pt x="922" y="1924"/>
                  </a:cubicBezTo>
                  <a:cubicBezTo>
                    <a:pt x="842" y="1683"/>
                    <a:pt x="842" y="1423"/>
                    <a:pt x="922" y="1182"/>
                  </a:cubicBezTo>
                  <a:cubicBezTo>
                    <a:pt x="922" y="842"/>
                    <a:pt x="922" y="582"/>
                    <a:pt x="762" y="341"/>
                  </a:cubicBezTo>
                  <a:cubicBezTo>
                    <a:pt x="662" y="181"/>
                    <a:pt x="42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2829294" y="911607"/>
              <a:ext cx="14399" cy="17582"/>
            </a:xfrm>
            <a:custGeom>
              <a:avLst/>
              <a:gdLst/>
              <a:ahLst/>
              <a:cxnLst/>
              <a:rect l="l" t="t" r="r" b="b"/>
              <a:pathLst>
                <a:path w="502" h="613" extrusionOk="0">
                  <a:moveTo>
                    <a:pt x="283" y="0"/>
                  </a:moveTo>
                  <a:cubicBezTo>
                    <a:pt x="168" y="0"/>
                    <a:pt x="45" y="60"/>
                    <a:pt x="1" y="192"/>
                  </a:cubicBezTo>
                  <a:cubicBezTo>
                    <a:pt x="1" y="372"/>
                    <a:pt x="161" y="613"/>
                    <a:pt x="341" y="613"/>
                  </a:cubicBezTo>
                  <a:cubicBezTo>
                    <a:pt x="421" y="532"/>
                    <a:pt x="501" y="452"/>
                    <a:pt x="501" y="372"/>
                  </a:cubicBezTo>
                  <a:lnTo>
                    <a:pt x="501" y="112"/>
                  </a:lnTo>
                  <a:cubicBezTo>
                    <a:pt x="465" y="40"/>
                    <a:pt x="377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1276896" y="657444"/>
              <a:ext cx="178233" cy="200233"/>
            </a:xfrm>
            <a:custGeom>
              <a:avLst/>
              <a:gdLst/>
              <a:ahLst/>
              <a:cxnLst/>
              <a:rect l="l" t="t" r="r" b="b"/>
              <a:pathLst>
                <a:path w="6214" h="6981" extrusionOk="0">
                  <a:moveTo>
                    <a:pt x="2872" y="1"/>
                  </a:moveTo>
                  <a:cubicBezTo>
                    <a:pt x="488" y="1"/>
                    <a:pt x="0" y="4059"/>
                    <a:pt x="626" y="5728"/>
                  </a:cubicBezTo>
                  <a:cubicBezTo>
                    <a:pt x="886" y="6309"/>
                    <a:pt x="1287" y="6890"/>
                    <a:pt x="1888" y="6970"/>
                  </a:cubicBezTo>
                  <a:cubicBezTo>
                    <a:pt x="1945" y="6977"/>
                    <a:pt x="2001" y="6980"/>
                    <a:pt x="2057" y="6980"/>
                  </a:cubicBezTo>
                  <a:cubicBezTo>
                    <a:pt x="2648" y="6980"/>
                    <a:pt x="3166" y="6606"/>
                    <a:pt x="3550" y="6149"/>
                  </a:cubicBezTo>
                  <a:cubicBezTo>
                    <a:pt x="4892" y="4727"/>
                    <a:pt x="6214" y="641"/>
                    <a:pt x="3290" y="40"/>
                  </a:cubicBezTo>
                  <a:cubicBezTo>
                    <a:pt x="3144" y="13"/>
                    <a:pt x="3005" y="1"/>
                    <a:pt x="28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1333316" y="613185"/>
              <a:ext cx="76439" cy="75980"/>
            </a:xfrm>
            <a:custGeom>
              <a:avLst/>
              <a:gdLst/>
              <a:ahLst/>
              <a:cxnLst/>
              <a:rect l="l" t="t" r="r" b="b"/>
              <a:pathLst>
                <a:path w="2665" h="2649" extrusionOk="0">
                  <a:moveTo>
                    <a:pt x="1583" y="1"/>
                  </a:moveTo>
                  <a:cubicBezTo>
                    <a:pt x="1423" y="1"/>
                    <a:pt x="1163" y="81"/>
                    <a:pt x="1082" y="261"/>
                  </a:cubicBezTo>
                  <a:lnTo>
                    <a:pt x="1" y="1763"/>
                  </a:lnTo>
                  <a:cubicBezTo>
                    <a:pt x="1" y="1763"/>
                    <a:pt x="462" y="2648"/>
                    <a:pt x="1601" y="2648"/>
                  </a:cubicBezTo>
                  <a:cubicBezTo>
                    <a:pt x="1906" y="2648"/>
                    <a:pt x="2259" y="2585"/>
                    <a:pt x="2665" y="2424"/>
                  </a:cubicBezTo>
                  <a:lnTo>
                    <a:pt x="2665" y="682"/>
                  </a:lnTo>
                  <a:cubicBezTo>
                    <a:pt x="2585" y="421"/>
                    <a:pt x="2504" y="261"/>
                    <a:pt x="2244" y="181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1299441" y="682427"/>
              <a:ext cx="38521" cy="96258"/>
            </a:xfrm>
            <a:custGeom>
              <a:avLst/>
              <a:gdLst/>
              <a:ahLst/>
              <a:cxnLst/>
              <a:rect l="l" t="t" r="r" b="b"/>
              <a:pathLst>
                <a:path w="1343" h="3356" extrusionOk="0">
                  <a:moveTo>
                    <a:pt x="1037" y="0"/>
                  </a:moveTo>
                  <a:cubicBezTo>
                    <a:pt x="814" y="0"/>
                    <a:pt x="674" y="358"/>
                    <a:pt x="601" y="431"/>
                  </a:cubicBezTo>
                  <a:cubicBezTo>
                    <a:pt x="341" y="932"/>
                    <a:pt x="100" y="1512"/>
                    <a:pt x="0" y="2013"/>
                  </a:cubicBezTo>
                  <a:lnTo>
                    <a:pt x="0" y="3015"/>
                  </a:lnTo>
                  <a:cubicBezTo>
                    <a:pt x="0" y="3095"/>
                    <a:pt x="100" y="3275"/>
                    <a:pt x="180" y="3355"/>
                  </a:cubicBezTo>
                  <a:cubicBezTo>
                    <a:pt x="341" y="3355"/>
                    <a:pt x="421" y="3355"/>
                    <a:pt x="501" y="3275"/>
                  </a:cubicBezTo>
                  <a:cubicBezTo>
                    <a:pt x="601" y="3175"/>
                    <a:pt x="601" y="3015"/>
                    <a:pt x="601" y="2934"/>
                  </a:cubicBezTo>
                  <a:cubicBezTo>
                    <a:pt x="681" y="2594"/>
                    <a:pt x="601" y="2273"/>
                    <a:pt x="681" y="2013"/>
                  </a:cubicBezTo>
                  <a:cubicBezTo>
                    <a:pt x="761" y="1773"/>
                    <a:pt x="922" y="1512"/>
                    <a:pt x="1002" y="1272"/>
                  </a:cubicBezTo>
                  <a:cubicBezTo>
                    <a:pt x="1182" y="1092"/>
                    <a:pt x="1342" y="851"/>
                    <a:pt x="1342" y="591"/>
                  </a:cubicBezTo>
                  <a:cubicBezTo>
                    <a:pt x="1342" y="431"/>
                    <a:pt x="1262" y="90"/>
                    <a:pt x="1102" y="10"/>
                  </a:cubicBezTo>
                  <a:cubicBezTo>
                    <a:pt x="1079" y="3"/>
                    <a:pt x="1058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302309" y="785945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300" y="1"/>
                  </a:moveTo>
                  <a:cubicBezTo>
                    <a:pt x="255" y="1"/>
                    <a:pt x="207" y="20"/>
                    <a:pt x="161" y="66"/>
                  </a:cubicBezTo>
                  <a:cubicBezTo>
                    <a:pt x="0" y="167"/>
                    <a:pt x="0" y="487"/>
                    <a:pt x="161" y="567"/>
                  </a:cubicBezTo>
                  <a:cubicBezTo>
                    <a:pt x="241" y="567"/>
                    <a:pt x="321" y="567"/>
                    <a:pt x="401" y="487"/>
                  </a:cubicBezTo>
                  <a:cubicBezTo>
                    <a:pt x="501" y="407"/>
                    <a:pt x="501" y="327"/>
                    <a:pt x="501" y="247"/>
                  </a:cubicBezTo>
                  <a:cubicBezTo>
                    <a:pt x="501" y="119"/>
                    <a:pt x="410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080359" y="691376"/>
              <a:ext cx="185633" cy="196475"/>
            </a:xfrm>
            <a:custGeom>
              <a:avLst/>
              <a:gdLst/>
              <a:ahLst/>
              <a:cxnLst/>
              <a:rect l="l" t="t" r="r" b="b"/>
              <a:pathLst>
                <a:path w="6472" h="6850" extrusionOk="0">
                  <a:moveTo>
                    <a:pt x="3505" y="1"/>
                  </a:moveTo>
                  <a:cubicBezTo>
                    <a:pt x="3226" y="1"/>
                    <a:pt x="2926" y="63"/>
                    <a:pt x="2604" y="199"/>
                  </a:cubicBezTo>
                  <a:cubicBezTo>
                    <a:pt x="0" y="1280"/>
                    <a:pt x="1923" y="5286"/>
                    <a:pt x="3505" y="6368"/>
                  </a:cubicBezTo>
                  <a:cubicBezTo>
                    <a:pt x="3859" y="6609"/>
                    <a:pt x="4304" y="6849"/>
                    <a:pt x="4739" y="6849"/>
                  </a:cubicBezTo>
                  <a:cubicBezTo>
                    <a:pt x="4919" y="6849"/>
                    <a:pt x="5098" y="6808"/>
                    <a:pt x="5268" y="6708"/>
                  </a:cubicBezTo>
                  <a:cubicBezTo>
                    <a:pt x="5849" y="6468"/>
                    <a:pt x="6109" y="5787"/>
                    <a:pt x="6189" y="5126"/>
                  </a:cubicBezTo>
                  <a:cubicBezTo>
                    <a:pt x="6472" y="3500"/>
                    <a:pt x="5600" y="1"/>
                    <a:pt x="3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126309" y="648494"/>
              <a:ext cx="74144" cy="78275"/>
            </a:xfrm>
            <a:custGeom>
              <a:avLst/>
              <a:gdLst/>
              <a:ahLst/>
              <a:cxnLst/>
              <a:rect l="l" t="t" r="r" b="b"/>
              <a:pathLst>
                <a:path w="2585" h="2729" extrusionOk="0">
                  <a:moveTo>
                    <a:pt x="1180" y="0"/>
                  </a:moveTo>
                  <a:cubicBezTo>
                    <a:pt x="1125" y="0"/>
                    <a:pt x="1066" y="10"/>
                    <a:pt x="1002" y="32"/>
                  </a:cubicBezTo>
                  <a:lnTo>
                    <a:pt x="321" y="272"/>
                  </a:lnTo>
                  <a:cubicBezTo>
                    <a:pt x="161" y="352"/>
                    <a:pt x="81" y="532"/>
                    <a:pt x="81" y="692"/>
                  </a:cubicBezTo>
                  <a:lnTo>
                    <a:pt x="1" y="2535"/>
                  </a:lnTo>
                  <a:cubicBezTo>
                    <a:pt x="1" y="2535"/>
                    <a:pt x="331" y="2728"/>
                    <a:pt x="805" y="2728"/>
                  </a:cubicBezTo>
                  <a:cubicBezTo>
                    <a:pt x="1309" y="2728"/>
                    <a:pt x="1976" y="2511"/>
                    <a:pt x="2584" y="1614"/>
                  </a:cubicBezTo>
                  <a:lnTo>
                    <a:pt x="1583" y="192"/>
                  </a:lnTo>
                  <a:cubicBezTo>
                    <a:pt x="1451" y="74"/>
                    <a:pt x="1330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126309" y="739707"/>
              <a:ext cx="45404" cy="94107"/>
            </a:xfrm>
            <a:custGeom>
              <a:avLst/>
              <a:gdLst/>
              <a:ahLst/>
              <a:cxnLst/>
              <a:rect l="l" t="t" r="r" b="b"/>
              <a:pathLst>
                <a:path w="1583" h="3281" extrusionOk="0">
                  <a:moveTo>
                    <a:pt x="346" y="0"/>
                  </a:moveTo>
                  <a:cubicBezTo>
                    <a:pt x="311" y="0"/>
                    <a:pt x="276" y="5"/>
                    <a:pt x="241" y="16"/>
                  </a:cubicBezTo>
                  <a:cubicBezTo>
                    <a:pt x="1" y="96"/>
                    <a:pt x="81" y="437"/>
                    <a:pt x="81" y="677"/>
                  </a:cubicBezTo>
                  <a:cubicBezTo>
                    <a:pt x="161" y="1178"/>
                    <a:pt x="241" y="1779"/>
                    <a:pt x="501" y="2279"/>
                  </a:cubicBezTo>
                  <a:cubicBezTo>
                    <a:pt x="662" y="2520"/>
                    <a:pt x="822" y="2860"/>
                    <a:pt x="1002" y="3101"/>
                  </a:cubicBezTo>
                  <a:cubicBezTo>
                    <a:pt x="1082" y="3181"/>
                    <a:pt x="1242" y="3281"/>
                    <a:pt x="1322" y="3281"/>
                  </a:cubicBezTo>
                  <a:cubicBezTo>
                    <a:pt x="1503" y="3281"/>
                    <a:pt x="1583" y="3101"/>
                    <a:pt x="1583" y="3020"/>
                  </a:cubicBezTo>
                  <a:cubicBezTo>
                    <a:pt x="1583" y="2940"/>
                    <a:pt x="1503" y="2860"/>
                    <a:pt x="1503" y="2680"/>
                  </a:cubicBezTo>
                  <a:cubicBezTo>
                    <a:pt x="1322" y="2440"/>
                    <a:pt x="1082" y="2179"/>
                    <a:pt x="1002" y="1859"/>
                  </a:cubicBezTo>
                  <a:cubicBezTo>
                    <a:pt x="902" y="1598"/>
                    <a:pt x="902" y="1358"/>
                    <a:pt x="902" y="1098"/>
                  </a:cubicBezTo>
                  <a:cubicBezTo>
                    <a:pt x="902" y="857"/>
                    <a:pt x="902" y="597"/>
                    <a:pt x="822" y="357"/>
                  </a:cubicBezTo>
                  <a:cubicBezTo>
                    <a:pt x="753" y="201"/>
                    <a:pt x="56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169392" y="837231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84" y="1"/>
                  </a:moveTo>
                  <a:cubicBezTo>
                    <a:pt x="201" y="1"/>
                    <a:pt x="121" y="41"/>
                    <a:pt x="81" y="121"/>
                  </a:cubicBezTo>
                  <a:cubicBezTo>
                    <a:pt x="1" y="281"/>
                    <a:pt x="161" y="542"/>
                    <a:pt x="401" y="542"/>
                  </a:cubicBezTo>
                  <a:cubicBezTo>
                    <a:pt x="501" y="542"/>
                    <a:pt x="501" y="462"/>
                    <a:pt x="501" y="381"/>
                  </a:cubicBezTo>
                  <a:cubicBezTo>
                    <a:pt x="582" y="281"/>
                    <a:pt x="582" y="201"/>
                    <a:pt x="501" y="121"/>
                  </a:cubicBezTo>
                  <a:cubicBezTo>
                    <a:pt x="451" y="41"/>
                    <a:pt x="36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640371" y="765780"/>
              <a:ext cx="176139" cy="202126"/>
            </a:xfrm>
            <a:custGeom>
              <a:avLst/>
              <a:gdLst/>
              <a:ahLst/>
              <a:cxnLst/>
              <a:rect l="l" t="t" r="r" b="b"/>
              <a:pathLst>
                <a:path w="6141" h="7047" extrusionOk="0">
                  <a:moveTo>
                    <a:pt x="2877" y="0"/>
                  </a:moveTo>
                  <a:cubicBezTo>
                    <a:pt x="429" y="0"/>
                    <a:pt x="1" y="4109"/>
                    <a:pt x="632" y="5697"/>
                  </a:cubicBezTo>
                  <a:cubicBezTo>
                    <a:pt x="893" y="6277"/>
                    <a:pt x="1313" y="6878"/>
                    <a:pt x="1974" y="7038"/>
                  </a:cubicBezTo>
                  <a:cubicBezTo>
                    <a:pt x="2016" y="7044"/>
                    <a:pt x="2057" y="7047"/>
                    <a:pt x="2099" y="7047"/>
                  </a:cubicBezTo>
                  <a:cubicBezTo>
                    <a:pt x="2638" y="7047"/>
                    <a:pt x="3172" y="6582"/>
                    <a:pt x="3636" y="6117"/>
                  </a:cubicBezTo>
                  <a:cubicBezTo>
                    <a:pt x="4898" y="4695"/>
                    <a:pt x="6140" y="529"/>
                    <a:pt x="3236" y="28"/>
                  </a:cubicBezTo>
                  <a:cubicBezTo>
                    <a:pt x="3112" y="9"/>
                    <a:pt x="2992" y="0"/>
                    <a:pt x="2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694668" y="722583"/>
              <a:ext cx="76439" cy="74546"/>
            </a:xfrm>
            <a:custGeom>
              <a:avLst/>
              <a:gdLst/>
              <a:ahLst/>
              <a:cxnLst/>
              <a:rect l="l" t="t" r="r" b="b"/>
              <a:pathLst>
                <a:path w="2665" h="2599" extrusionOk="0">
                  <a:moveTo>
                    <a:pt x="1371" y="1"/>
                  </a:moveTo>
                  <a:cubicBezTo>
                    <a:pt x="1248" y="1"/>
                    <a:pt x="1120" y="75"/>
                    <a:pt x="1002" y="192"/>
                  </a:cubicBezTo>
                  <a:lnTo>
                    <a:pt x="1" y="1775"/>
                  </a:lnTo>
                  <a:cubicBezTo>
                    <a:pt x="1" y="1775"/>
                    <a:pt x="518" y="2599"/>
                    <a:pt x="1618" y="2599"/>
                  </a:cubicBezTo>
                  <a:cubicBezTo>
                    <a:pt x="1922" y="2599"/>
                    <a:pt x="2270" y="2536"/>
                    <a:pt x="2665" y="2376"/>
                  </a:cubicBezTo>
                  <a:lnTo>
                    <a:pt x="2585" y="613"/>
                  </a:lnTo>
                  <a:cubicBezTo>
                    <a:pt x="2585" y="373"/>
                    <a:pt x="2424" y="192"/>
                    <a:pt x="2244" y="192"/>
                  </a:cubicBezTo>
                  <a:lnTo>
                    <a:pt x="1503" y="32"/>
                  </a:lnTo>
                  <a:cubicBezTo>
                    <a:pt x="1460" y="11"/>
                    <a:pt x="1416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1661367" y="792657"/>
              <a:ext cx="37947" cy="95742"/>
            </a:xfrm>
            <a:custGeom>
              <a:avLst/>
              <a:gdLst/>
              <a:ahLst/>
              <a:cxnLst/>
              <a:rect l="l" t="t" r="r" b="b"/>
              <a:pathLst>
                <a:path w="1323" h="3338" extrusionOk="0">
                  <a:moveTo>
                    <a:pt x="1001" y="0"/>
                  </a:moveTo>
                  <a:cubicBezTo>
                    <a:pt x="788" y="0"/>
                    <a:pt x="653" y="273"/>
                    <a:pt x="581" y="433"/>
                  </a:cubicBezTo>
                  <a:cubicBezTo>
                    <a:pt x="321" y="934"/>
                    <a:pt x="161" y="1435"/>
                    <a:pt x="80" y="2016"/>
                  </a:cubicBezTo>
                  <a:cubicBezTo>
                    <a:pt x="0" y="2336"/>
                    <a:pt x="0" y="2677"/>
                    <a:pt x="80" y="3017"/>
                  </a:cubicBezTo>
                  <a:cubicBezTo>
                    <a:pt x="80" y="3097"/>
                    <a:pt x="161" y="3257"/>
                    <a:pt x="241" y="3338"/>
                  </a:cubicBezTo>
                  <a:cubicBezTo>
                    <a:pt x="321" y="3338"/>
                    <a:pt x="501" y="3338"/>
                    <a:pt x="581" y="3257"/>
                  </a:cubicBezTo>
                  <a:cubicBezTo>
                    <a:pt x="581" y="3177"/>
                    <a:pt x="661" y="3017"/>
                    <a:pt x="661" y="2937"/>
                  </a:cubicBezTo>
                  <a:cubicBezTo>
                    <a:pt x="661" y="2596"/>
                    <a:pt x="581" y="2256"/>
                    <a:pt x="661" y="1935"/>
                  </a:cubicBezTo>
                  <a:cubicBezTo>
                    <a:pt x="741" y="1675"/>
                    <a:pt x="902" y="1515"/>
                    <a:pt x="1082" y="1255"/>
                  </a:cubicBezTo>
                  <a:cubicBezTo>
                    <a:pt x="1162" y="1014"/>
                    <a:pt x="1322" y="834"/>
                    <a:pt x="1322" y="594"/>
                  </a:cubicBezTo>
                  <a:cubicBezTo>
                    <a:pt x="1322" y="333"/>
                    <a:pt x="1242" y="93"/>
                    <a:pt x="1082" y="13"/>
                  </a:cubicBezTo>
                  <a:cubicBezTo>
                    <a:pt x="1054" y="4"/>
                    <a:pt x="1027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1665956" y="896232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266" y="1"/>
                  </a:moveTo>
                  <a:cubicBezTo>
                    <a:pt x="223" y="1"/>
                    <a:pt x="184" y="20"/>
                    <a:pt x="161" y="67"/>
                  </a:cubicBezTo>
                  <a:cubicBezTo>
                    <a:pt x="1" y="147"/>
                    <a:pt x="1" y="488"/>
                    <a:pt x="161" y="568"/>
                  </a:cubicBezTo>
                  <a:cubicBezTo>
                    <a:pt x="241" y="568"/>
                    <a:pt x="341" y="568"/>
                    <a:pt x="421" y="488"/>
                  </a:cubicBezTo>
                  <a:cubicBezTo>
                    <a:pt x="501" y="407"/>
                    <a:pt x="501" y="327"/>
                    <a:pt x="501" y="227"/>
                  </a:cubicBezTo>
                  <a:cubicBezTo>
                    <a:pt x="501" y="114"/>
                    <a:pt x="371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1998596" y="823893"/>
              <a:ext cx="165096" cy="203531"/>
            </a:xfrm>
            <a:custGeom>
              <a:avLst/>
              <a:gdLst/>
              <a:ahLst/>
              <a:cxnLst/>
              <a:rect l="l" t="t" r="r" b="b"/>
              <a:pathLst>
                <a:path w="5756" h="7096" extrusionOk="0">
                  <a:moveTo>
                    <a:pt x="2924" y="1"/>
                  </a:moveTo>
                  <a:cubicBezTo>
                    <a:pt x="2872" y="1"/>
                    <a:pt x="2819" y="2"/>
                    <a:pt x="2764" y="5"/>
                  </a:cubicBezTo>
                  <a:cubicBezTo>
                    <a:pt x="0" y="166"/>
                    <a:pt x="501" y="4592"/>
                    <a:pt x="1582" y="6174"/>
                  </a:cubicBezTo>
                  <a:cubicBezTo>
                    <a:pt x="1923" y="6675"/>
                    <a:pt x="2504" y="7095"/>
                    <a:pt x="3085" y="7095"/>
                  </a:cubicBezTo>
                  <a:cubicBezTo>
                    <a:pt x="3766" y="7015"/>
                    <a:pt x="4266" y="6435"/>
                    <a:pt x="4507" y="5854"/>
                  </a:cubicBezTo>
                  <a:cubicBezTo>
                    <a:pt x="5411" y="4202"/>
                    <a:pt x="5756" y="1"/>
                    <a:pt x="2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041679" y="778659"/>
              <a:ext cx="81602" cy="74574"/>
            </a:xfrm>
            <a:custGeom>
              <a:avLst/>
              <a:gdLst/>
              <a:ahLst/>
              <a:cxnLst/>
              <a:rect l="l" t="t" r="r" b="b"/>
              <a:pathLst>
                <a:path w="2845" h="2600" extrusionOk="0">
                  <a:moveTo>
                    <a:pt x="1162" y="0"/>
                  </a:moveTo>
                  <a:cubicBezTo>
                    <a:pt x="922" y="0"/>
                    <a:pt x="761" y="160"/>
                    <a:pt x="661" y="320"/>
                  </a:cubicBezTo>
                  <a:lnTo>
                    <a:pt x="0" y="2083"/>
                  </a:lnTo>
                  <a:cubicBezTo>
                    <a:pt x="0" y="2083"/>
                    <a:pt x="517" y="2599"/>
                    <a:pt x="1359" y="2599"/>
                  </a:cubicBezTo>
                  <a:cubicBezTo>
                    <a:pt x="1781" y="2599"/>
                    <a:pt x="2284" y="2470"/>
                    <a:pt x="2844" y="2083"/>
                  </a:cubicBezTo>
                  <a:lnTo>
                    <a:pt x="2344" y="421"/>
                  </a:lnTo>
                  <a:cubicBezTo>
                    <a:pt x="2264" y="160"/>
                    <a:pt x="2083" y="0"/>
                    <a:pt x="1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027308" y="857338"/>
              <a:ext cx="28769" cy="99184"/>
            </a:xfrm>
            <a:custGeom>
              <a:avLst/>
              <a:gdLst/>
              <a:ahLst/>
              <a:cxnLst/>
              <a:rect l="l" t="t" r="r" b="b"/>
              <a:pathLst>
                <a:path w="1003" h="3458" extrusionOk="0">
                  <a:moveTo>
                    <a:pt x="581" y="1"/>
                  </a:moveTo>
                  <a:cubicBezTo>
                    <a:pt x="341" y="1"/>
                    <a:pt x="261" y="422"/>
                    <a:pt x="261" y="582"/>
                  </a:cubicBezTo>
                  <a:cubicBezTo>
                    <a:pt x="81" y="1083"/>
                    <a:pt x="1" y="1683"/>
                    <a:pt x="81" y="2264"/>
                  </a:cubicBezTo>
                  <a:cubicBezTo>
                    <a:pt x="81" y="2505"/>
                    <a:pt x="161" y="2845"/>
                    <a:pt x="261" y="3186"/>
                  </a:cubicBezTo>
                  <a:cubicBezTo>
                    <a:pt x="341" y="3266"/>
                    <a:pt x="421" y="3426"/>
                    <a:pt x="581" y="3426"/>
                  </a:cubicBezTo>
                  <a:cubicBezTo>
                    <a:pt x="603" y="3447"/>
                    <a:pt x="626" y="3457"/>
                    <a:pt x="649" y="3457"/>
                  </a:cubicBezTo>
                  <a:cubicBezTo>
                    <a:pt x="714" y="3457"/>
                    <a:pt x="783" y="3383"/>
                    <a:pt x="842" y="3266"/>
                  </a:cubicBezTo>
                  <a:lnTo>
                    <a:pt x="842" y="3005"/>
                  </a:lnTo>
                  <a:cubicBezTo>
                    <a:pt x="842" y="2685"/>
                    <a:pt x="662" y="2344"/>
                    <a:pt x="662" y="2004"/>
                  </a:cubicBezTo>
                  <a:cubicBezTo>
                    <a:pt x="662" y="1763"/>
                    <a:pt x="762" y="1503"/>
                    <a:pt x="842" y="1263"/>
                  </a:cubicBezTo>
                  <a:cubicBezTo>
                    <a:pt x="922" y="1002"/>
                    <a:pt x="1002" y="762"/>
                    <a:pt x="1002" y="502"/>
                  </a:cubicBezTo>
                  <a:cubicBezTo>
                    <a:pt x="922" y="341"/>
                    <a:pt x="762" y="8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043973" y="962606"/>
              <a:ext cx="14399" cy="17152"/>
            </a:xfrm>
            <a:custGeom>
              <a:avLst/>
              <a:gdLst/>
              <a:ahLst/>
              <a:cxnLst/>
              <a:rect l="l" t="t" r="r" b="b"/>
              <a:pathLst>
                <a:path w="502" h="598" extrusionOk="0">
                  <a:moveTo>
                    <a:pt x="259" y="0"/>
                  </a:moveTo>
                  <a:cubicBezTo>
                    <a:pt x="188" y="0"/>
                    <a:pt x="118" y="28"/>
                    <a:pt x="81" y="96"/>
                  </a:cubicBezTo>
                  <a:cubicBezTo>
                    <a:pt x="0" y="257"/>
                    <a:pt x="0" y="597"/>
                    <a:pt x="261" y="597"/>
                  </a:cubicBezTo>
                  <a:cubicBezTo>
                    <a:pt x="341" y="597"/>
                    <a:pt x="421" y="517"/>
                    <a:pt x="421" y="417"/>
                  </a:cubicBezTo>
                  <a:cubicBezTo>
                    <a:pt x="501" y="337"/>
                    <a:pt x="501" y="257"/>
                    <a:pt x="501" y="176"/>
                  </a:cubicBezTo>
                  <a:cubicBezTo>
                    <a:pt x="501" y="77"/>
                    <a:pt x="377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2381777" y="820594"/>
              <a:ext cx="171177" cy="202556"/>
            </a:xfrm>
            <a:custGeom>
              <a:avLst/>
              <a:gdLst/>
              <a:ahLst/>
              <a:cxnLst/>
              <a:rect l="l" t="t" r="r" b="b"/>
              <a:pathLst>
                <a:path w="5968" h="7062" extrusionOk="0">
                  <a:moveTo>
                    <a:pt x="3196" y="0"/>
                  </a:moveTo>
                  <a:cubicBezTo>
                    <a:pt x="3053" y="0"/>
                    <a:pt x="2902" y="13"/>
                    <a:pt x="2744" y="40"/>
                  </a:cubicBezTo>
                  <a:cubicBezTo>
                    <a:pt x="0" y="621"/>
                    <a:pt x="1082" y="4967"/>
                    <a:pt x="2424" y="6289"/>
                  </a:cubicBezTo>
                  <a:cubicBezTo>
                    <a:pt x="2785" y="6741"/>
                    <a:pt x="3309" y="7062"/>
                    <a:pt x="3893" y="7062"/>
                  </a:cubicBezTo>
                  <a:cubicBezTo>
                    <a:pt x="3957" y="7062"/>
                    <a:pt x="4021" y="7058"/>
                    <a:pt x="4086" y="7050"/>
                  </a:cubicBezTo>
                  <a:cubicBezTo>
                    <a:pt x="4667" y="6870"/>
                    <a:pt x="5088" y="6209"/>
                    <a:pt x="5248" y="5628"/>
                  </a:cubicBezTo>
                  <a:cubicBezTo>
                    <a:pt x="5968" y="3961"/>
                    <a:pt x="5702" y="0"/>
                    <a:pt x="3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2427154" y="776336"/>
              <a:ext cx="78733" cy="75664"/>
            </a:xfrm>
            <a:custGeom>
              <a:avLst/>
              <a:gdLst/>
              <a:ahLst/>
              <a:cxnLst/>
              <a:rect l="l" t="t" r="r" b="b"/>
              <a:pathLst>
                <a:path w="2745" h="2638" extrusionOk="0">
                  <a:moveTo>
                    <a:pt x="1583" y="1"/>
                  </a:moveTo>
                  <a:lnTo>
                    <a:pt x="842" y="81"/>
                  </a:lnTo>
                  <a:cubicBezTo>
                    <a:pt x="662" y="81"/>
                    <a:pt x="501" y="241"/>
                    <a:pt x="421" y="401"/>
                  </a:cubicBezTo>
                  <a:lnTo>
                    <a:pt x="1" y="2244"/>
                  </a:lnTo>
                  <a:cubicBezTo>
                    <a:pt x="1" y="2244"/>
                    <a:pt x="453" y="2638"/>
                    <a:pt x="1141" y="2638"/>
                  </a:cubicBezTo>
                  <a:cubicBezTo>
                    <a:pt x="1594" y="2638"/>
                    <a:pt x="2149" y="2468"/>
                    <a:pt x="2745" y="1904"/>
                  </a:cubicBezTo>
                  <a:lnTo>
                    <a:pt x="2084" y="241"/>
                  </a:lnTo>
                  <a:cubicBezTo>
                    <a:pt x="2003" y="81"/>
                    <a:pt x="1743" y="1"/>
                    <a:pt x="1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2422564" y="859661"/>
              <a:ext cx="28740" cy="98238"/>
            </a:xfrm>
            <a:custGeom>
              <a:avLst/>
              <a:gdLst/>
              <a:ahLst/>
              <a:cxnLst/>
              <a:rect l="l" t="t" r="r" b="b"/>
              <a:pathLst>
                <a:path w="1002" h="3425" extrusionOk="0">
                  <a:moveTo>
                    <a:pt x="321" y="0"/>
                  </a:moveTo>
                  <a:cubicBezTo>
                    <a:pt x="80" y="0"/>
                    <a:pt x="80" y="421"/>
                    <a:pt x="80" y="601"/>
                  </a:cubicBezTo>
                  <a:cubicBezTo>
                    <a:pt x="0" y="1182"/>
                    <a:pt x="0" y="1763"/>
                    <a:pt x="80" y="2263"/>
                  </a:cubicBezTo>
                  <a:cubicBezTo>
                    <a:pt x="161" y="2604"/>
                    <a:pt x="321" y="2924"/>
                    <a:pt x="501" y="3185"/>
                  </a:cubicBezTo>
                  <a:cubicBezTo>
                    <a:pt x="501" y="3265"/>
                    <a:pt x="581" y="3425"/>
                    <a:pt x="741" y="3425"/>
                  </a:cubicBezTo>
                  <a:cubicBezTo>
                    <a:pt x="822" y="3425"/>
                    <a:pt x="902" y="3345"/>
                    <a:pt x="1002" y="3265"/>
                  </a:cubicBezTo>
                  <a:lnTo>
                    <a:pt x="1002" y="2924"/>
                  </a:lnTo>
                  <a:cubicBezTo>
                    <a:pt x="902" y="2604"/>
                    <a:pt x="741" y="2343"/>
                    <a:pt x="661" y="2003"/>
                  </a:cubicBezTo>
                  <a:cubicBezTo>
                    <a:pt x="661" y="1763"/>
                    <a:pt x="741" y="1502"/>
                    <a:pt x="741" y="1262"/>
                  </a:cubicBezTo>
                  <a:cubicBezTo>
                    <a:pt x="822" y="1002"/>
                    <a:pt x="902" y="681"/>
                    <a:pt x="822" y="421"/>
                  </a:cubicBezTo>
                  <a:cubicBezTo>
                    <a:pt x="741" y="260"/>
                    <a:pt x="581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446113" y="964212"/>
              <a:ext cx="14399" cy="15546"/>
            </a:xfrm>
            <a:custGeom>
              <a:avLst/>
              <a:gdLst/>
              <a:ahLst/>
              <a:cxnLst/>
              <a:rect l="l" t="t" r="r" b="b"/>
              <a:pathLst>
                <a:path w="502" h="542" extrusionOk="0">
                  <a:moveTo>
                    <a:pt x="298" y="0"/>
                  </a:moveTo>
                  <a:cubicBezTo>
                    <a:pt x="216" y="0"/>
                    <a:pt x="131" y="40"/>
                    <a:pt x="81" y="120"/>
                  </a:cubicBezTo>
                  <a:cubicBezTo>
                    <a:pt x="1" y="201"/>
                    <a:pt x="81" y="541"/>
                    <a:pt x="341" y="541"/>
                  </a:cubicBezTo>
                  <a:cubicBezTo>
                    <a:pt x="421" y="541"/>
                    <a:pt x="421" y="461"/>
                    <a:pt x="501" y="361"/>
                  </a:cubicBezTo>
                  <a:lnTo>
                    <a:pt x="501" y="120"/>
                  </a:lnTo>
                  <a:cubicBezTo>
                    <a:pt x="461" y="40"/>
                    <a:pt x="381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3446874" y="437700"/>
              <a:ext cx="2599524" cy="359908"/>
            </a:xfrm>
            <a:custGeom>
              <a:avLst/>
              <a:gdLst/>
              <a:ahLst/>
              <a:cxnLst/>
              <a:rect l="l" t="t" r="r" b="b"/>
              <a:pathLst>
                <a:path w="90631" h="12548" extrusionOk="0">
                  <a:moveTo>
                    <a:pt x="89990" y="0"/>
                  </a:moveTo>
                  <a:cubicBezTo>
                    <a:pt x="89921" y="0"/>
                    <a:pt x="89854" y="10"/>
                    <a:pt x="89789" y="30"/>
                  </a:cubicBezTo>
                  <a:cubicBezTo>
                    <a:pt x="74344" y="7727"/>
                    <a:pt x="59460" y="11589"/>
                    <a:pt x="44590" y="11589"/>
                  </a:cubicBezTo>
                  <a:cubicBezTo>
                    <a:pt x="30129" y="11589"/>
                    <a:pt x="15681" y="7937"/>
                    <a:pt x="742" y="611"/>
                  </a:cubicBezTo>
                  <a:cubicBezTo>
                    <a:pt x="675" y="567"/>
                    <a:pt x="601" y="547"/>
                    <a:pt x="527" y="547"/>
                  </a:cubicBezTo>
                  <a:cubicBezTo>
                    <a:pt x="333" y="547"/>
                    <a:pt x="139" y="683"/>
                    <a:pt x="81" y="871"/>
                  </a:cubicBezTo>
                  <a:cubicBezTo>
                    <a:pt x="1" y="1112"/>
                    <a:pt x="81" y="1372"/>
                    <a:pt x="341" y="1532"/>
                  </a:cubicBezTo>
                  <a:cubicBezTo>
                    <a:pt x="15102" y="8702"/>
                    <a:pt x="29122" y="12388"/>
                    <a:pt x="43303" y="12548"/>
                  </a:cubicBezTo>
                  <a:lnTo>
                    <a:pt x="44645" y="12548"/>
                  </a:lnTo>
                  <a:cubicBezTo>
                    <a:pt x="59666" y="12548"/>
                    <a:pt x="74608" y="8803"/>
                    <a:pt x="90290" y="951"/>
                  </a:cubicBezTo>
                  <a:cubicBezTo>
                    <a:pt x="90551" y="871"/>
                    <a:pt x="90631" y="531"/>
                    <a:pt x="90551" y="290"/>
                  </a:cubicBezTo>
                  <a:cubicBezTo>
                    <a:pt x="90415" y="94"/>
                    <a:pt x="90199" y="0"/>
                    <a:pt x="89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5172634" y="768419"/>
              <a:ext cx="185404" cy="196991"/>
            </a:xfrm>
            <a:custGeom>
              <a:avLst/>
              <a:gdLst/>
              <a:ahLst/>
              <a:cxnLst/>
              <a:rect l="l" t="t" r="r" b="b"/>
              <a:pathLst>
                <a:path w="6464" h="6868" extrusionOk="0">
                  <a:moveTo>
                    <a:pt x="3471" y="1"/>
                  </a:moveTo>
                  <a:cubicBezTo>
                    <a:pt x="3197" y="1"/>
                    <a:pt x="2902" y="56"/>
                    <a:pt x="2585" y="177"/>
                  </a:cubicBezTo>
                  <a:cubicBezTo>
                    <a:pt x="1" y="1178"/>
                    <a:pt x="1844" y="5184"/>
                    <a:pt x="3346" y="6366"/>
                  </a:cubicBezTo>
                  <a:cubicBezTo>
                    <a:pt x="3728" y="6611"/>
                    <a:pt x="4205" y="6867"/>
                    <a:pt x="4667" y="6867"/>
                  </a:cubicBezTo>
                  <a:cubicBezTo>
                    <a:pt x="4810" y="6867"/>
                    <a:pt x="4951" y="6843"/>
                    <a:pt x="5088" y="6786"/>
                  </a:cubicBezTo>
                  <a:cubicBezTo>
                    <a:pt x="5769" y="6526"/>
                    <a:pt x="6010" y="5785"/>
                    <a:pt x="6090" y="5184"/>
                  </a:cubicBezTo>
                  <a:cubicBezTo>
                    <a:pt x="6463" y="3494"/>
                    <a:pt x="5651" y="1"/>
                    <a:pt x="347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5218040" y="724878"/>
              <a:ext cx="77013" cy="77672"/>
            </a:xfrm>
            <a:custGeom>
              <a:avLst/>
              <a:gdLst/>
              <a:ahLst/>
              <a:cxnLst/>
              <a:rect l="l" t="t" r="r" b="b"/>
              <a:pathLst>
                <a:path w="2685" h="2708" extrusionOk="0">
                  <a:moveTo>
                    <a:pt x="1272" y="1"/>
                  </a:moveTo>
                  <a:cubicBezTo>
                    <a:pt x="1214" y="1"/>
                    <a:pt x="1152" y="11"/>
                    <a:pt x="1082" y="32"/>
                  </a:cubicBezTo>
                  <a:lnTo>
                    <a:pt x="421" y="193"/>
                  </a:lnTo>
                  <a:cubicBezTo>
                    <a:pt x="261" y="293"/>
                    <a:pt x="80" y="453"/>
                    <a:pt x="80" y="613"/>
                  </a:cubicBezTo>
                  <a:lnTo>
                    <a:pt x="0" y="2536"/>
                  </a:lnTo>
                  <a:cubicBezTo>
                    <a:pt x="0" y="2536"/>
                    <a:pt x="321" y="2708"/>
                    <a:pt x="793" y="2708"/>
                  </a:cubicBezTo>
                  <a:cubicBezTo>
                    <a:pt x="1315" y="2708"/>
                    <a:pt x="2022" y="2498"/>
                    <a:pt x="2684" y="1615"/>
                  </a:cubicBezTo>
                  <a:lnTo>
                    <a:pt x="1683" y="193"/>
                  </a:lnTo>
                  <a:cubicBezTo>
                    <a:pt x="1551" y="75"/>
                    <a:pt x="1429" y="1"/>
                    <a:pt x="1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5218040" y="814255"/>
              <a:ext cx="43110" cy="95972"/>
            </a:xfrm>
            <a:custGeom>
              <a:avLst/>
              <a:gdLst/>
              <a:ahLst/>
              <a:cxnLst/>
              <a:rect l="l" t="t" r="r" b="b"/>
              <a:pathLst>
                <a:path w="1503" h="3346" extrusionOk="0">
                  <a:moveTo>
                    <a:pt x="261" y="1"/>
                  </a:moveTo>
                  <a:cubicBezTo>
                    <a:pt x="0" y="81"/>
                    <a:pt x="80" y="502"/>
                    <a:pt x="80" y="682"/>
                  </a:cubicBezTo>
                  <a:cubicBezTo>
                    <a:pt x="80" y="1182"/>
                    <a:pt x="261" y="1763"/>
                    <a:pt x="501" y="2264"/>
                  </a:cubicBezTo>
                  <a:cubicBezTo>
                    <a:pt x="581" y="2585"/>
                    <a:pt x="761" y="2845"/>
                    <a:pt x="1002" y="3085"/>
                  </a:cubicBezTo>
                  <a:cubicBezTo>
                    <a:pt x="1082" y="3185"/>
                    <a:pt x="1182" y="3346"/>
                    <a:pt x="1262" y="3346"/>
                  </a:cubicBezTo>
                  <a:cubicBezTo>
                    <a:pt x="1422" y="3265"/>
                    <a:pt x="1502" y="3185"/>
                    <a:pt x="1502" y="3085"/>
                  </a:cubicBezTo>
                  <a:cubicBezTo>
                    <a:pt x="1502" y="2925"/>
                    <a:pt x="1502" y="2845"/>
                    <a:pt x="1422" y="2765"/>
                  </a:cubicBezTo>
                  <a:cubicBezTo>
                    <a:pt x="1342" y="2424"/>
                    <a:pt x="1082" y="2264"/>
                    <a:pt x="1002" y="1924"/>
                  </a:cubicBezTo>
                  <a:cubicBezTo>
                    <a:pt x="922" y="1683"/>
                    <a:pt x="922" y="1423"/>
                    <a:pt x="922" y="1182"/>
                  </a:cubicBezTo>
                  <a:cubicBezTo>
                    <a:pt x="922" y="842"/>
                    <a:pt x="922" y="582"/>
                    <a:pt x="841" y="341"/>
                  </a:cubicBezTo>
                  <a:cubicBezTo>
                    <a:pt x="761" y="181"/>
                    <a:pt x="50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258827" y="911607"/>
              <a:ext cx="16693" cy="17582"/>
            </a:xfrm>
            <a:custGeom>
              <a:avLst/>
              <a:gdLst/>
              <a:ahLst/>
              <a:cxnLst/>
              <a:rect l="l" t="t" r="r" b="b"/>
              <a:pathLst>
                <a:path w="582" h="613" extrusionOk="0">
                  <a:moveTo>
                    <a:pt x="316" y="0"/>
                  </a:moveTo>
                  <a:cubicBezTo>
                    <a:pt x="223" y="0"/>
                    <a:pt x="124" y="60"/>
                    <a:pt x="80" y="192"/>
                  </a:cubicBezTo>
                  <a:cubicBezTo>
                    <a:pt x="0" y="372"/>
                    <a:pt x="160" y="613"/>
                    <a:pt x="421" y="613"/>
                  </a:cubicBezTo>
                  <a:cubicBezTo>
                    <a:pt x="501" y="532"/>
                    <a:pt x="501" y="452"/>
                    <a:pt x="581" y="372"/>
                  </a:cubicBezTo>
                  <a:cubicBezTo>
                    <a:pt x="581" y="292"/>
                    <a:pt x="581" y="192"/>
                    <a:pt x="501" y="112"/>
                  </a:cubicBezTo>
                  <a:cubicBezTo>
                    <a:pt x="465" y="40"/>
                    <a:pt x="3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706515" y="657444"/>
              <a:ext cx="181015" cy="200233"/>
            </a:xfrm>
            <a:custGeom>
              <a:avLst/>
              <a:gdLst/>
              <a:ahLst/>
              <a:cxnLst/>
              <a:rect l="l" t="t" r="r" b="b"/>
              <a:pathLst>
                <a:path w="6311" h="6981" extrusionOk="0">
                  <a:moveTo>
                    <a:pt x="2897" y="1"/>
                  </a:moveTo>
                  <a:cubicBezTo>
                    <a:pt x="556" y="1"/>
                    <a:pt x="1" y="4059"/>
                    <a:pt x="703" y="5728"/>
                  </a:cubicBezTo>
                  <a:cubicBezTo>
                    <a:pt x="883" y="6309"/>
                    <a:pt x="1303" y="6890"/>
                    <a:pt x="1964" y="6970"/>
                  </a:cubicBezTo>
                  <a:cubicBezTo>
                    <a:pt x="2021" y="6977"/>
                    <a:pt x="2078" y="6980"/>
                    <a:pt x="2134" y="6980"/>
                  </a:cubicBezTo>
                  <a:cubicBezTo>
                    <a:pt x="2724" y="6980"/>
                    <a:pt x="3242" y="6606"/>
                    <a:pt x="3627" y="6149"/>
                  </a:cubicBezTo>
                  <a:cubicBezTo>
                    <a:pt x="4969" y="4727"/>
                    <a:pt x="6311" y="641"/>
                    <a:pt x="3306" y="40"/>
                  </a:cubicBezTo>
                  <a:cubicBezTo>
                    <a:pt x="3164" y="13"/>
                    <a:pt x="3028" y="1"/>
                    <a:pt x="289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3765144" y="613185"/>
              <a:ext cx="76439" cy="75980"/>
            </a:xfrm>
            <a:custGeom>
              <a:avLst/>
              <a:gdLst/>
              <a:ahLst/>
              <a:cxnLst/>
              <a:rect l="l" t="t" r="r" b="b"/>
              <a:pathLst>
                <a:path w="2665" h="2649" extrusionOk="0">
                  <a:moveTo>
                    <a:pt x="1583" y="1"/>
                  </a:moveTo>
                  <a:cubicBezTo>
                    <a:pt x="1342" y="1"/>
                    <a:pt x="1162" y="81"/>
                    <a:pt x="1082" y="261"/>
                  </a:cubicBezTo>
                  <a:lnTo>
                    <a:pt x="1" y="1763"/>
                  </a:lnTo>
                  <a:cubicBezTo>
                    <a:pt x="1" y="1763"/>
                    <a:pt x="474" y="2648"/>
                    <a:pt x="1608" y="2648"/>
                  </a:cubicBezTo>
                  <a:cubicBezTo>
                    <a:pt x="1912" y="2648"/>
                    <a:pt x="2263" y="2585"/>
                    <a:pt x="2664" y="2424"/>
                  </a:cubicBezTo>
                  <a:lnTo>
                    <a:pt x="2584" y="682"/>
                  </a:lnTo>
                  <a:cubicBezTo>
                    <a:pt x="2584" y="421"/>
                    <a:pt x="2424" y="261"/>
                    <a:pt x="2264" y="181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729519" y="682427"/>
              <a:ext cx="40242" cy="96258"/>
            </a:xfrm>
            <a:custGeom>
              <a:avLst/>
              <a:gdLst/>
              <a:ahLst/>
              <a:cxnLst/>
              <a:rect l="l" t="t" r="r" b="b"/>
              <a:pathLst>
                <a:path w="1403" h="3356" extrusionOk="0">
                  <a:moveTo>
                    <a:pt x="1036" y="0"/>
                  </a:moveTo>
                  <a:cubicBezTo>
                    <a:pt x="875" y="0"/>
                    <a:pt x="735" y="358"/>
                    <a:pt x="662" y="431"/>
                  </a:cubicBezTo>
                  <a:cubicBezTo>
                    <a:pt x="321" y="932"/>
                    <a:pt x="161" y="1512"/>
                    <a:pt x="81" y="2013"/>
                  </a:cubicBezTo>
                  <a:cubicBezTo>
                    <a:pt x="1" y="2354"/>
                    <a:pt x="1" y="2674"/>
                    <a:pt x="81" y="3015"/>
                  </a:cubicBezTo>
                  <a:cubicBezTo>
                    <a:pt x="81" y="3095"/>
                    <a:pt x="81" y="3275"/>
                    <a:pt x="241" y="3355"/>
                  </a:cubicBezTo>
                  <a:cubicBezTo>
                    <a:pt x="321" y="3355"/>
                    <a:pt x="501" y="3355"/>
                    <a:pt x="501" y="3275"/>
                  </a:cubicBezTo>
                  <a:cubicBezTo>
                    <a:pt x="582" y="3175"/>
                    <a:pt x="662" y="3015"/>
                    <a:pt x="662" y="2934"/>
                  </a:cubicBezTo>
                  <a:cubicBezTo>
                    <a:pt x="662" y="2594"/>
                    <a:pt x="582" y="2273"/>
                    <a:pt x="662" y="2013"/>
                  </a:cubicBezTo>
                  <a:cubicBezTo>
                    <a:pt x="742" y="1773"/>
                    <a:pt x="902" y="1512"/>
                    <a:pt x="1082" y="1272"/>
                  </a:cubicBezTo>
                  <a:cubicBezTo>
                    <a:pt x="1243" y="1092"/>
                    <a:pt x="1323" y="851"/>
                    <a:pt x="1403" y="591"/>
                  </a:cubicBezTo>
                  <a:cubicBezTo>
                    <a:pt x="1403" y="431"/>
                    <a:pt x="1323" y="90"/>
                    <a:pt x="1082" y="10"/>
                  </a:cubicBezTo>
                  <a:cubicBezTo>
                    <a:pt x="1067" y="3"/>
                    <a:pt x="1051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3734109" y="785945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237" y="1"/>
                  </a:moveTo>
                  <a:cubicBezTo>
                    <a:pt x="182" y="1"/>
                    <a:pt x="127" y="20"/>
                    <a:pt x="81" y="66"/>
                  </a:cubicBezTo>
                  <a:cubicBezTo>
                    <a:pt x="1" y="167"/>
                    <a:pt x="1" y="487"/>
                    <a:pt x="161" y="567"/>
                  </a:cubicBezTo>
                  <a:cubicBezTo>
                    <a:pt x="241" y="567"/>
                    <a:pt x="341" y="567"/>
                    <a:pt x="422" y="487"/>
                  </a:cubicBezTo>
                  <a:cubicBezTo>
                    <a:pt x="422" y="407"/>
                    <a:pt x="502" y="327"/>
                    <a:pt x="502" y="247"/>
                  </a:cubicBezTo>
                  <a:cubicBezTo>
                    <a:pt x="502" y="119"/>
                    <a:pt x="370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512732" y="691376"/>
              <a:ext cx="183568" cy="196475"/>
            </a:xfrm>
            <a:custGeom>
              <a:avLst/>
              <a:gdLst/>
              <a:ahLst/>
              <a:cxnLst/>
              <a:rect l="l" t="t" r="r" b="b"/>
              <a:pathLst>
                <a:path w="6400" h="6850" extrusionOk="0">
                  <a:moveTo>
                    <a:pt x="3428" y="1"/>
                  </a:moveTo>
                  <a:cubicBezTo>
                    <a:pt x="3144" y="1"/>
                    <a:pt x="2836" y="63"/>
                    <a:pt x="2505" y="199"/>
                  </a:cubicBezTo>
                  <a:cubicBezTo>
                    <a:pt x="1" y="1280"/>
                    <a:pt x="1924" y="5286"/>
                    <a:pt x="3426" y="6368"/>
                  </a:cubicBezTo>
                  <a:cubicBezTo>
                    <a:pt x="3780" y="6609"/>
                    <a:pt x="4214" y="6849"/>
                    <a:pt x="4643" y="6849"/>
                  </a:cubicBezTo>
                  <a:cubicBezTo>
                    <a:pt x="4821" y="6849"/>
                    <a:pt x="4998" y="6808"/>
                    <a:pt x="5168" y="6708"/>
                  </a:cubicBezTo>
                  <a:cubicBezTo>
                    <a:pt x="5749" y="6468"/>
                    <a:pt x="6010" y="5787"/>
                    <a:pt x="6170" y="5126"/>
                  </a:cubicBezTo>
                  <a:cubicBezTo>
                    <a:pt x="6400" y="3500"/>
                    <a:pt x="5568" y="1"/>
                    <a:pt x="3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5555843" y="648494"/>
              <a:ext cx="76410" cy="78275"/>
            </a:xfrm>
            <a:custGeom>
              <a:avLst/>
              <a:gdLst/>
              <a:ahLst/>
              <a:cxnLst/>
              <a:rect l="l" t="t" r="r" b="b"/>
              <a:pathLst>
                <a:path w="2664" h="2729" extrusionOk="0">
                  <a:moveTo>
                    <a:pt x="1227" y="0"/>
                  </a:moveTo>
                  <a:cubicBezTo>
                    <a:pt x="1175" y="0"/>
                    <a:pt x="1125" y="10"/>
                    <a:pt x="1082" y="32"/>
                  </a:cubicBezTo>
                  <a:lnTo>
                    <a:pt x="421" y="272"/>
                  </a:lnTo>
                  <a:cubicBezTo>
                    <a:pt x="240" y="352"/>
                    <a:pt x="80" y="532"/>
                    <a:pt x="80" y="692"/>
                  </a:cubicBezTo>
                  <a:lnTo>
                    <a:pt x="0" y="2535"/>
                  </a:lnTo>
                  <a:cubicBezTo>
                    <a:pt x="0" y="2535"/>
                    <a:pt x="354" y="2728"/>
                    <a:pt x="851" y="2728"/>
                  </a:cubicBezTo>
                  <a:cubicBezTo>
                    <a:pt x="1378" y="2728"/>
                    <a:pt x="2066" y="2511"/>
                    <a:pt x="2664" y="1614"/>
                  </a:cubicBezTo>
                  <a:lnTo>
                    <a:pt x="1582" y="192"/>
                  </a:lnTo>
                  <a:cubicBezTo>
                    <a:pt x="1524" y="74"/>
                    <a:pt x="1368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5558138" y="739707"/>
              <a:ext cx="43110" cy="94107"/>
            </a:xfrm>
            <a:custGeom>
              <a:avLst/>
              <a:gdLst/>
              <a:ahLst/>
              <a:cxnLst/>
              <a:rect l="l" t="t" r="r" b="b"/>
              <a:pathLst>
                <a:path w="1503" h="3281" extrusionOk="0">
                  <a:moveTo>
                    <a:pt x="317" y="0"/>
                  </a:moveTo>
                  <a:cubicBezTo>
                    <a:pt x="291" y="0"/>
                    <a:pt x="265" y="5"/>
                    <a:pt x="241" y="16"/>
                  </a:cubicBezTo>
                  <a:cubicBezTo>
                    <a:pt x="0" y="96"/>
                    <a:pt x="80" y="437"/>
                    <a:pt x="80" y="677"/>
                  </a:cubicBezTo>
                  <a:cubicBezTo>
                    <a:pt x="80" y="1178"/>
                    <a:pt x="241" y="1779"/>
                    <a:pt x="501" y="2279"/>
                  </a:cubicBezTo>
                  <a:cubicBezTo>
                    <a:pt x="581" y="2520"/>
                    <a:pt x="741" y="2860"/>
                    <a:pt x="1002" y="3101"/>
                  </a:cubicBezTo>
                  <a:cubicBezTo>
                    <a:pt x="1082" y="3181"/>
                    <a:pt x="1162" y="3281"/>
                    <a:pt x="1342" y="3281"/>
                  </a:cubicBezTo>
                  <a:cubicBezTo>
                    <a:pt x="1422" y="3281"/>
                    <a:pt x="1502" y="3101"/>
                    <a:pt x="1502" y="3020"/>
                  </a:cubicBezTo>
                  <a:cubicBezTo>
                    <a:pt x="1502" y="2940"/>
                    <a:pt x="1502" y="2860"/>
                    <a:pt x="1422" y="2680"/>
                  </a:cubicBezTo>
                  <a:cubicBezTo>
                    <a:pt x="1342" y="2440"/>
                    <a:pt x="1082" y="2179"/>
                    <a:pt x="1002" y="1859"/>
                  </a:cubicBezTo>
                  <a:cubicBezTo>
                    <a:pt x="922" y="1598"/>
                    <a:pt x="922" y="1358"/>
                    <a:pt x="922" y="1098"/>
                  </a:cubicBezTo>
                  <a:cubicBezTo>
                    <a:pt x="922" y="857"/>
                    <a:pt x="922" y="597"/>
                    <a:pt x="741" y="357"/>
                  </a:cubicBezTo>
                  <a:cubicBezTo>
                    <a:pt x="672" y="201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601220" y="837231"/>
              <a:ext cx="14399" cy="15546"/>
            </a:xfrm>
            <a:custGeom>
              <a:avLst/>
              <a:gdLst/>
              <a:ahLst/>
              <a:cxnLst/>
              <a:rect l="l" t="t" r="r" b="b"/>
              <a:pathLst>
                <a:path w="502" h="542" extrusionOk="0">
                  <a:moveTo>
                    <a:pt x="251" y="1"/>
                  </a:moveTo>
                  <a:cubicBezTo>
                    <a:pt x="146" y="1"/>
                    <a:pt x="40" y="41"/>
                    <a:pt x="0" y="121"/>
                  </a:cubicBezTo>
                  <a:cubicBezTo>
                    <a:pt x="0" y="281"/>
                    <a:pt x="161" y="542"/>
                    <a:pt x="341" y="542"/>
                  </a:cubicBezTo>
                  <a:cubicBezTo>
                    <a:pt x="421" y="542"/>
                    <a:pt x="501" y="462"/>
                    <a:pt x="501" y="381"/>
                  </a:cubicBezTo>
                  <a:lnTo>
                    <a:pt x="501" y="121"/>
                  </a:lnTo>
                  <a:cubicBezTo>
                    <a:pt x="461" y="41"/>
                    <a:pt x="35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4070019" y="765780"/>
              <a:ext cx="178864" cy="202126"/>
            </a:xfrm>
            <a:custGeom>
              <a:avLst/>
              <a:gdLst/>
              <a:ahLst/>
              <a:cxnLst/>
              <a:rect l="l" t="t" r="r" b="b"/>
              <a:pathLst>
                <a:path w="6236" h="7047" extrusionOk="0">
                  <a:moveTo>
                    <a:pt x="2872" y="0"/>
                  </a:moveTo>
                  <a:cubicBezTo>
                    <a:pt x="425" y="0"/>
                    <a:pt x="1" y="4109"/>
                    <a:pt x="728" y="5697"/>
                  </a:cubicBezTo>
                  <a:cubicBezTo>
                    <a:pt x="968" y="6277"/>
                    <a:pt x="1389" y="6878"/>
                    <a:pt x="1970" y="7038"/>
                  </a:cubicBezTo>
                  <a:cubicBezTo>
                    <a:pt x="2018" y="7044"/>
                    <a:pt x="2067" y="7047"/>
                    <a:pt x="2114" y="7047"/>
                  </a:cubicBezTo>
                  <a:cubicBezTo>
                    <a:pt x="2733" y="7047"/>
                    <a:pt x="3262" y="6582"/>
                    <a:pt x="3652" y="6117"/>
                  </a:cubicBezTo>
                  <a:cubicBezTo>
                    <a:pt x="4894" y="4695"/>
                    <a:pt x="6236" y="529"/>
                    <a:pt x="3231" y="28"/>
                  </a:cubicBezTo>
                  <a:cubicBezTo>
                    <a:pt x="3107" y="9"/>
                    <a:pt x="2987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4124202" y="722583"/>
              <a:ext cx="79307" cy="74546"/>
            </a:xfrm>
            <a:custGeom>
              <a:avLst/>
              <a:gdLst/>
              <a:ahLst/>
              <a:cxnLst/>
              <a:rect l="l" t="t" r="r" b="b"/>
              <a:pathLst>
                <a:path w="2765" h="2599" extrusionOk="0">
                  <a:moveTo>
                    <a:pt x="1438" y="1"/>
                  </a:moveTo>
                  <a:cubicBezTo>
                    <a:pt x="1296" y="1"/>
                    <a:pt x="1141" y="75"/>
                    <a:pt x="1082" y="192"/>
                  </a:cubicBezTo>
                  <a:lnTo>
                    <a:pt x="0" y="1775"/>
                  </a:lnTo>
                  <a:cubicBezTo>
                    <a:pt x="0" y="1775"/>
                    <a:pt x="517" y="2599"/>
                    <a:pt x="1666" y="2599"/>
                  </a:cubicBezTo>
                  <a:cubicBezTo>
                    <a:pt x="1983" y="2599"/>
                    <a:pt x="2348" y="2536"/>
                    <a:pt x="2764" y="2376"/>
                  </a:cubicBezTo>
                  <a:lnTo>
                    <a:pt x="2584" y="613"/>
                  </a:lnTo>
                  <a:cubicBezTo>
                    <a:pt x="2584" y="373"/>
                    <a:pt x="2504" y="192"/>
                    <a:pt x="2264" y="192"/>
                  </a:cubicBezTo>
                  <a:lnTo>
                    <a:pt x="1583" y="32"/>
                  </a:lnTo>
                  <a:cubicBezTo>
                    <a:pt x="1540" y="11"/>
                    <a:pt x="1490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4093166" y="792657"/>
              <a:ext cx="38521" cy="95742"/>
            </a:xfrm>
            <a:custGeom>
              <a:avLst/>
              <a:gdLst/>
              <a:ahLst/>
              <a:cxnLst/>
              <a:rect l="l" t="t" r="r" b="b"/>
              <a:pathLst>
                <a:path w="1343" h="3338" extrusionOk="0">
                  <a:moveTo>
                    <a:pt x="950" y="0"/>
                  </a:moveTo>
                  <a:cubicBezTo>
                    <a:pt x="804" y="0"/>
                    <a:pt x="653" y="273"/>
                    <a:pt x="582" y="433"/>
                  </a:cubicBezTo>
                  <a:cubicBezTo>
                    <a:pt x="241" y="934"/>
                    <a:pt x="81" y="1435"/>
                    <a:pt x="1" y="2016"/>
                  </a:cubicBezTo>
                  <a:lnTo>
                    <a:pt x="1" y="3017"/>
                  </a:lnTo>
                  <a:cubicBezTo>
                    <a:pt x="81" y="3097"/>
                    <a:pt x="81" y="3257"/>
                    <a:pt x="241" y="3338"/>
                  </a:cubicBezTo>
                  <a:cubicBezTo>
                    <a:pt x="341" y="3338"/>
                    <a:pt x="422" y="3338"/>
                    <a:pt x="502" y="3257"/>
                  </a:cubicBezTo>
                  <a:cubicBezTo>
                    <a:pt x="582" y="3177"/>
                    <a:pt x="582" y="3017"/>
                    <a:pt x="582" y="2937"/>
                  </a:cubicBezTo>
                  <a:cubicBezTo>
                    <a:pt x="662" y="2596"/>
                    <a:pt x="582" y="2256"/>
                    <a:pt x="662" y="1935"/>
                  </a:cubicBezTo>
                  <a:cubicBezTo>
                    <a:pt x="742" y="1675"/>
                    <a:pt x="842" y="1515"/>
                    <a:pt x="1002" y="1255"/>
                  </a:cubicBezTo>
                  <a:cubicBezTo>
                    <a:pt x="1163" y="1014"/>
                    <a:pt x="1243" y="834"/>
                    <a:pt x="1343" y="594"/>
                  </a:cubicBezTo>
                  <a:cubicBezTo>
                    <a:pt x="1343" y="333"/>
                    <a:pt x="1243" y="93"/>
                    <a:pt x="1002" y="13"/>
                  </a:cubicBezTo>
                  <a:cubicBezTo>
                    <a:pt x="985" y="4"/>
                    <a:pt x="968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95490" y="896232"/>
              <a:ext cx="16665" cy="16292"/>
            </a:xfrm>
            <a:custGeom>
              <a:avLst/>
              <a:gdLst/>
              <a:ahLst/>
              <a:cxnLst/>
              <a:rect l="l" t="t" r="r" b="b"/>
              <a:pathLst>
                <a:path w="581" h="568" extrusionOk="0">
                  <a:moveTo>
                    <a:pt x="327" y="1"/>
                  </a:moveTo>
                  <a:cubicBezTo>
                    <a:pt x="271" y="1"/>
                    <a:pt x="213" y="20"/>
                    <a:pt x="160" y="67"/>
                  </a:cubicBezTo>
                  <a:cubicBezTo>
                    <a:pt x="80" y="147"/>
                    <a:pt x="0" y="488"/>
                    <a:pt x="260" y="568"/>
                  </a:cubicBezTo>
                  <a:cubicBezTo>
                    <a:pt x="341" y="568"/>
                    <a:pt x="421" y="568"/>
                    <a:pt x="501" y="488"/>
                  </a:cubicBezTo>
                  <a:cubicBezTo>
                    <a:pt x="501" y="407"/>
                    <a:pt x="581" y="327"/>
                    <a:pt x="581" y="227"/>
                  </a:cubicBezTo>
                  <a:cubicBezTo>
                    <a:pt x="581" y="114"/>
                    <a:pt x="461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428101" y="823893"/>
              <a:ext cx="165211" cy="203531"/>
            </a:xfrm>
            <a:custGeom>
              <a:avLst/>
              <a:gdLst/>
              <a:ahLst/>
              <a:cxnLst/>
              <a:rect l="l" t="t" r="r" b="b"/>
              <a:pathLst>
                <a:path w="5760" h="7096" extrusionOk="0">
                  <a:moveTo>
                    <a:pt x="3001" y="1"/>
                  </a:moveTo>
                  <a:cubicBezTo>
                    <a:pt x="2950" y="1"/>
                    <a:pt x="2898" y="2"/>
                    <a:pt x="2845" y="5"/>
                  </a:cubicBezTo>
                  <a:cubicBezTo>
                    <a:pt x="1" y="166"/>
                    <a:pt x="501" y="4592"/>
                    <a:pt x="1583" y="6174"/>
                  </a:cubicBezTo>
                  <a:cubicBezTo>
                    <a:pt x="2004" y="6675"/>
                    <a:pt x="2504" y="7095"/>
                    <a:pt x="3185" y="7095"/>
                  </a:cubicBezTo>
                  <a:cubicBezTo>
                    <a:pt x="3846" y="7015"/>
                    <a:pt x="4267" y="6435"/>
                    <a:pt x="4587" y="5854"/>
                  </a:cubicBezTo>
                  <a:cubicBezTo>
                    <a:pt x="5492" y="4202"/>
                    <a:pt x="5759" y="1"/>
                    <a:pt x="3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473478" y="778659"/>
              <a:ext cx="79307" cy="74574"/>
            </a:xfrm>
            <a:custGeom>
              <a:avLst/>
              <a:gdLst/>
              <a:ahLst/>
              <a:cxnLst/>
              <a:rect l="l" t="t" r="r" b="b"/>
              <a:pathLst>
                <a:path w="2765" h="2600" extrusionOk="0">
                  <a:moveTo>
                    <a:pt x="1103" y="0"/>
                  </a:moveTo>
                  <a:cubicBezTo>
                    <a:pt x="922" y="0"/>
                    <a:pt x="762" y="160"/>
                    <a:pt x="682" y="320"/>
                  </a:cubicBezTo>
                  <a:lnTo>
                    <a:pt x="1" y="2083"/>
                  </a:lnTo>
                  <a:cubicBezTo>
                    <a:pt x="1" y="2083"/>
                    <a:pt x="491" y="2599"/>
                    <a:pt x="1310" y="2599"/>
                  </a:cubicBezTo>
                  <a:cubicBezTo>
                    <a:pt x="1719" y="2599"/>
                    <a:pt x="2211" y="2470"/>
                    <a:pt x="2765" y="2083"/>
                  </a:cubicBezTo>
                  <a:lnTo>
                    <a:pt x="2264" y="421"/>
                  </a:lnTo>
                  <a:cubicBezTo>
                    <a:pt x="2184" y="160"/>
                    <a:pt x="2004" y="0"/>
                    <a:pt x="1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459137" y="857338"/>
              <a:ext cx="28740" cy="99184"/>
            </a:xfrm>
            <a:custGeom>
              <a:avLst/>
              <a:gdLst/>
              <a:ahLst/>
              <a:cxnLst/>
              <a:rect l="l" t="t" r="r" b="b"/>
              <a:pathLst>
                <a:path w="1002" h="3458" extrusionOk="0">
                  <a:moveTo>
                    <a:pt x="501" y="1"/>
                  </a:moveTo>
                  <a:cubicBezTo>
                    <a:pt x="341" y="1"/>
                    <a:pt x="261" y="422"/>
                    <a:pt x="181" y="582"/>
                  </a:cubicBezTo>
                  <a:cubicBezTo>
                    <a:pt x="0" y="1083"/>
                    <a:pt x="0" y="1683"/>
                    <a:pt x="0" y="2264"/>
                  </a:cubicBezTo>
                  <a:cubicBezTo>
                    <a:pt x="100" y="2505"/>
                    <a:pt x="181" y="2845"/>
                    <a:pt x="261" y="3186"/>
                  </a:cubicBezTo>
                  <a:cubicBezTo>
                    <a:pt x="341" y="3266"/>
                    <a:pt x="341" y="3426"/>
                    <a:pt x="501" y="3426"/>
                  </a:cubicBezTo>
                  <a:cubicBezTo>
                    <a:pt x="528" y="3447"/>
                    <a:pt x="559" y="3457"/>
                    <a:pt x="590" y="3457"/>
                  </a:cubicBezTo>
                  <a:cubicBezTo>
                    <a:pt x="675" y="3457"/>
                    <a:pt x="761" y="3383"/>
                    <a:pt x="761" y="3266"/>
                  </a:cubicBezTo>
                  <a:cubicBezTo>
                    <a:pt x="841" y="3186"/>
                    <a:pt x="841" y="3085"/>
                    <a:pt x="841" y="3005"/>
                  </a:cubicBezTo>
                  <a:cubicBezTo>
                    <a:pt x="761" y="2685"/>
                    <a:pt x="601" y="2344"/>
                    <a:pt x="681" y="2004"/>
                  </a:cubicBezTo>
                  <a:cubicBezTo>
                    <a:pt x="681" y="1763"/>
                    <a:pt x="761" y="1503"/>
                    <a:pt x="841" y="1263"/>
                  </a:cubicBezTo>
                  <a:cubicBezTo>
                    <a:pt x="922" y="1002"/>
                    <a:pt x="1002" y="762"/>
                    <a:pt x="922" y="502"/>
                  </a:cubicBezTo>
                  <a:cubicBezTo>
                    <a:pt x="922" y="341"/>
                    <a:pt x="761" y="8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4473478" y="962606"/>
              <a:ext cx="17267" cy="17152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24" y="0"/>
                  </a:moveTo>
                  <a:cubicBezTo>
                    <a:pt x="265" y="0"/>
                    <a:pt x="211" y="28"/>
                    <a:pt x="181" y="96"/>
                  </a:cubicBezTo>
                  <a:cubicBezTo>
                    <a:pt x="1" y="257"/>
                    <a:pt x="101" y="597"/>
                    <a:pt x="261" y="597"/>
                  </a:cubicBezTo>
                  <a:cubicBezTo>
                    <a:pt x="341" y="597"/>
                    <a:pt x="422" y="517"/>
                    <a:pt x="502" y="417"/>
                  </a:cubicBezTo>
                  <a:cubicBezTo>
                    <a:pt x="502" y="337"/>
                    <a:pt x="602" y="257"/>
                    <a:pt x="602" y="176"/>
                  </a:cubicBezTo>
                  <a:cubicBezTo>
                    <a:pt x="539" y="77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4813576" y="820594"/>
              <a:ext cx="169055" cy="202556"/>
            </a:xfrm>
            <a:custGeom>
              <a:avLst/>
              <a:gdLst/>
              <a:ahLst/>
              <a:cxnLst/>
              <a:rect l="l" t="t" r="r" b="b"/>
              <a:pathLst>
                <a:path w="5894" h="7062" extrusionOk="0">
                  <a:moveTo>
                    <a:pt x="3213" y="0"/>
                  </a:moveTo>
                  <a:cubicBezTo>
                    <a:pt x="3071" y="0"/>
                    <a:pt x="2922" y="13"/>
                    <a:pt x="2765" y="40"/>
                  </a:cubicBezTo>
                  <a:cubicBezTo>
                    <a:pt x="1" y="621"/>
                    <a:pt x="1083" y="4967"/>
                    <a:pt x="2344" y="6289"/>
                  </a:cubicBezTo>
                  <a:cubicBezTo>
                    <a:pt x="2724" y="6741"/>
                    <a:pt x="3298" y="7062"/>
                    <a:pt x="3834" y="7062"/>
                  </a:cubicBezTo>
                  <a:cubicBezTo>
                    <a:pt x="3892" y="7062"/>
                    <a:pt x="3950" y="7058"/>
                    <a:pt x="4007" y="7050"/>
                  </a:cubicBezTo>
                  <a:cubicBezTo>
                    <a:pt x="4668" y="6870"/>
                    <a:pt x="5008" y="6209"/>
                    <a:pt x="5269" y="5628"/>
                  </a:cubicBezTo>
                  <a:cubicBezTo>
                    <a:pt x="5894" y="3961"/>
                    <a:pt x="5695" y="0"/>
                    <a:pt x="3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858982" y="776336"/>
              <a:ext cx="79307" cy="75664"/>
            </a:xfrm>
            <a:custGeom>
              <a:avLst/>
              <a:gdLst/>
              <a:ahLst/>
              <a:cxnLst/>
              <a:rect l="l" t="t" r="r" b="b"/>
              <a:pathLst>
                <a:path w="2765" h="2638" extrusionOk="0">
                  <a:moveTo>
                    <a:pt x="1502" y="1"/>
                  </a:moveTo>
                  <a:lnTo>
                    <a:pt x="841" y="81"/>
                  </a:lnTo>
                  <a:cubicBezTo>
                    <a:pt x="581" y="81"/>
                    <a:pt x="501" y="241"/>
                    <a:pt x="421" y="401"/>
                  </a:cubicBezTo>
                  <a:lnTo>
                    <a:pt x="0" y="2244"/>
                  </a:lnTo>
                  <a:cubicBezTo>
                    <a:pt x="0" y="2244"/>
                    <a:pt x="460" y="2638"/>
                    <a:pt x="1154" y="2638"/>
                  </a:cubicBezTo>
                  <a:cubicBezTo>
                    <a:pt x="1610" y="2638"/>
                    <a:pt x="2168" y="2468"/>
                    <a:pt x="2764" y="1904"/>
                  </a:cubicBezTo>
                  <a:lnTo>
                    <a:pt x="2003" y="241"/>
                  </a:lnTo>
                  <a:cubicBezTo>
                    <a:pt x="1923" y="81"/>
                    <a:pt x="1763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852069" y="859661"/>
              <a:ext cx="31063" cy="98238"/>
            </a:xfrm>
            <a:custGeom>
              <a:avLst/>
              <a:gdLst/>
              <a:ahLst/>
              <a:cxnLst/>
              <a:rect l="l" t="t" r="r" b="b"/>
              <a:pathLst>
                <a:path w="1083" h="3425" extrusionOk="0">
                  <a:moveTo>
                    <a:pt x="321" y="0"/>
                  </a:moveTo>
                  <a:cubicBezTo>
                    <a:pt x="161" y="0"/>
                    <a:pt x="161" y="421"/>
                    <a:pt x="81" y="601"/>
                  </a:cubicBezTo>
                  <a:cubicBezTo>
                    <a:pt x="1" y="1182"/>
                    <a:pt x="1" y="1763"/>
                    <a:pt x="161" y="2263"/>
                  </a:cubicBezTo>
                  <a:cubicBezTo>
                    <a:pt x="241" y="2604"/>
                    <a:pt x="321" y="2924"/>
                    <a:pt x="502" y="3185"/>
                  </a:cubicBezTo>
                  <a:cubicBezTo>
                    <a:pt x="582" y="3265"/>
                    <a:pt x="662" y="3425"/>
                    <a:pt x="822" y="3425"/>
                  </a:cubicBezTo>
                  <a:cubicBezTo>
                    <a:pt x="922" y="3425"/>
                    <a:pt x="1002" y="3345"/>
                    <a:pt x="1002" y="3265"/>
                  </a:cubicBezTo>
                  <a:cubicBezTo>
                    <a:pt x="1082" y="3185"/>
                    <a:pt x="1082" y="3004"/>
                    <a:pt x="1002" y="2924"/>
                  </a:cubicBezTo>
                  <a:cubicBezTo>
                    <a:pt x="922" y="2604"/>
                    <a:pt x="742" y="2343"/>
                    <a:pt x="742" y="2003"/>
                  </a:cubicBezTo>
                  <a:cubicBezTo>
                    <a:pt x="662" y="1763"/>
                    <a:pt x="742" y="1502"/>
                    <a:pt x="822" y="1262"/>
                  </a:cubicBezTo>
                  <a:cubicBezTo>
                    <a:pt x="922" y="1002"/>
                    <a:pt x="922" y="681"/>
                    <a:pt x="822" y="421"/>
                  </a:cubicBezTo>
                  <a:cubicBezTo>
                    <a:pt x="742" y="260"/>
                    <a:pt x="582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4875647" y="964212"/>
              <a:ext cx="17238" cy="15546"/>
            </a:xfrm>
            <a:custGeom>
              <a:avLst/>
              <a:gdLst/>
              <a:ahLst/>
              <a:cxnLst/>
              <a:rect l="l" t="t" r="r" b="b"/>
              <a:pathLst>
                <a:path w="601" h="542" extrusionOk="0">
                  <a:moveTo>
                    <a:pt x="373" y="0"/>
                  </a:moveTo>
                  <a:cubicBezTo>
                    <a:pt x="280" y="0"/>
                    <a:pt x="180" y="40"/>
                    <a:pt x="100" y="120"/>
                  </a:cubicBezTo>
                  <a:cubicBezTo>
                    <a:pt x="0" y="201"/>
                    <a:pt x="180" y="541"/>
                    <a:pt x="341" y="541"/>
                  </a:cubicBezTo>
                  <a:cubicBezTo>
                    <a:pt x="421" y="541"/>
                    <a:pt x="501" y="461"/>
                    <a:pt x="501" y="361"/>
                  </a:cubicBezTo>
                  <a:cubicBezTo>
                    <a:pt x="601" y="281"/>
                    <a:pt x="601" y="201"/>
                    <a:pt x="601" y="120"/>
                  </a:cubicBezTo>
                  <a:cubicBezTo>
                    <a:pt x="551" y="40"/>
                    <a:pt x="466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876408" y="437700"/>
              <a:ext cx="2601818" cy="359908"/>
            </a:xfrm>
            <a:custGeom>
              <a:avLst/>
              <a:gdLst/>
              <a:ahLst/>
              <a:cxnLst/>
              <a:rect l="l" t="t" r="r" b="b"/>
              <a:pathLst>
                <a:path w="90711" h="12548" extrusionOk="0">
                  <a:moveTo>
                    <a:pt x="90079" y="0"/>
                  </a:moveTo>
                  <a:cubicBezTo>
                    <a:pt x="90014" y="0"/>
                    <a:pt x="89948" y="10"/>
                    <a:pt x="89889" y="30"/>
                  </a:cubicBezTo>
                  <a:cubicBezTo>
                    <a:pt x="74444" y="7727"/>
                    <a:pt x="59534" y="11589"/>
                    <a:pt x="44651" y="11589"/>
                  </a:cubicBezTo>
                  <a:cubicBezTo>
                    <a:pt x="30179" y="11589"/>
                    <a:pt x="15732" y="7937"/>
                    <a:pt x="841" y="611"/>
                  </a:cubicBezTo>
                  <a:cubicBezTo>
                    <a:pt x="769" y="567"/>
                    <a:pt x="693" y="547"/>
                    <a:pt x="618" y="547"/>
                  </a:cubicBezTo>
                  <a:cubicBezTo>
                    <a:pt x="421" y="547"/>
                    <a:pt x="233" y="683"/>
                    <a:pt x="160" y="871"/>
                  </a:cubicBezTo>
                  <a:cubicBezTo>
                    <a:pt x="0" y="1112"/>
                    <a:pt x="80" y="1372"/>
                    <a:pt x="341" y="1532"/>
                  </a:cubicBezTo>
                  <a:cubicBezTo>
                    <a:pt x="15102" y="8702"/>
                    <a:pt x="29202" y="12388"/>
                    <a:pt x="43402" y="12548"/>
                  </a:cubicBezTo>
                  <a:lnTo>
                    <a:pt x="44724" y="12548"/>
                  </a:lnTo>
                  <a:cubicBezTo>
                    <a:pt x="59746" y="12548"/>
                    <a:pt x="74687" y="8803"/>
                    <a:pt x="90290" y="951"/>
                  </a:cubicBezTo>
                  <a:cubicBezTo>
                    <a:pt x="90550" y="871"/>
                    <a:pt x="90710" y="531"/>
                    <a:pt x="90550" y="290"/>
                  </a:cubicBezTo>
                  <a:cubicBezTo>
                    <a:pt x="90490" y="94"/>
                    <a:pt x="90281" y="0"/>
                    <a:pt x="90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7604462" y="768419"/>
              <a:ext cx="183425" cy="196991"/>
            </a:xfrm>
            <a:custGeom>
              <a:avLst/>
              <a:gdLst/>
              <a:ahLst/>
              <a:cxnLst/>
              <a:rect l="l" t="t" r="r" b="b"/>
              <a:pathLst>
                <a:path w="6395" h="6868" extrusionOk="0">
                  <a:moveTo>
                    <a:pt x="3461" y="1"/>
                  </a:moveTo>
                  <a:cubicBezTo>
                    <a:pt x="3196" y="1"/>
                    <a:pt x="2911" y="56"/>
                    <a:pt x="2604" y="177"/>
                  </a:cubicBezTo>
                  <a:cubicBezTo>
                    <a:pt x="1" y="1178"/>
                    <a:pt x="1843" y="5184"/>
                    <a:pt x="3345" y="6366"/>
                  </a:cubicBezTo>
                  <a:cubicBezTo>
                    <a:pt x="3728" y="6611"/>
                    <a:pt x="4205" y="6867"/>
                    <a:pt x="4676" y="6867"/>
                  </a:cubicBezTo>
                  <a:cubicBezTo>
                    <a:pt x="4821" y="6867"/>
                    <a:pt x="4966" y="6843"/>
                    <a:pt x="5108" y="6786"/>
                  </a:cubicBezTo>
                  <a:cubicBezTo>
                    <a:pt x="5689" y="6526"/>
                    <a:pt x="5929" y="5785"/>
                    <a:pt x="6109" y="5184"/>
                  </a:cubicBezTo>
                  <a:cubicBezTo>
                    <a:pt x="6394" y="3494"/>
                    <a:pt x="5572" y="1"/>
                    <a:pt x="34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650413" y="724878"/>
              <a:ext cx="74144" cy="77672"/>
            </a:xfrm>
            <a:custGeom>
              <a:avLst/>
              <a:gdLst/>
              <a:ahLst/>
              <a:cxnLst/>
              <a:rect l="l" t="t" r="r" b="b"/>
              <a:pathLst>
                <a:path w="2585" h="2708" extrusionOk="0">
                  <a:moveTo>
                    <a:pt x="1227" y="1"/>
                  </a:moveTo>
                  <a:cubicBezTo>
                    <a:pt x="1175" y="1"/>
                    <a:pt x="1125" y="11"/>
                    <a:pt x="1082" y="32"/>
                  </a:cubicBezTo>
                  <a:lnTo>
                    <a:pt x="401" y="193"/>
                  </a:lnTo>
                  <a:cubicBezTo>
                    <a:pt x="241" y="293"/>
                    <a:pt x="81" y="453"/>
                    <a:pt x="81" y="613"/>
                  </a:cubicBezTo>
                  <a:lnTo>
                    <a:pt x="1" y="2536"/>
                  </a:lnTo>
                  <a:cubicBezTo>
                    <a:pt x="1" y="2536"/>
                    <a:pt x="317" y="2708"/>
                    <a:pt x="776" y="2708"/>
                  </a:cubicBezTo>
                  <a:cubicBezTo>
                    <a:pt x="1283" y="2708"/>
                    <a:pt x="1964" y="2498"/>
                    <a:pt x="2585" y="1615"/>
                  </a:cubicBezTo>
                  <a:lnTo>
                    <a:pt x="1583" y="193"/>
                  </a:lnTo>
                  <a:cubicBezTo>
                    <a:pt x="1525" y="75"/>
                    <a:pt x="1369" y="1"/>
                    <a:pt x="1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650413" y="814255"/>
              <a:ext cx="43138" cy="95972"/>
            </a:xfrm>
            <a:custGeom>
              <a:avLst/>
              <a:gdLst/>
              <a:ahLst/>
              <a:cxnLst/>
              <a:rect l="l" t="t" r="r" b="b"/>
              <a:pathLst>
                <a:path w="1504" h="3346" extrusionOk="0">
                  <a:moveTo>
                    <a:pt x="241" y="1"/>
                  </a:moveTo>
                  <a:cubicBezTo>
                    <a:pt x="1" y="81"/>
                    <a:pt x="81" y="502"/>
                    <a:pt x="81" y="682"/>
                  </a:cubicBezTo>
                  <a:cubicBezTo>
                    <a:pt x="81" y="1182"/>
                    <a:pt x="161" y="1763"/>
                    <a:pt x="401" y="2264"/>
                  </a:cubicBezTo>
                  <a:cubicBezTo>
                    <a:pt x="582" y="2585"/>
                    <a:pt x="742" y="2845"/>
                    <a:pt x="902" y="3085"/>
                  </a:cubicBezTo>
                  <a:cubicBezTo>
                    <a:pt x="1002" y="3185"/>
                    <a:pt x="1082" y="3346"/>
                    <a:pt x="1243" y="3346"/>
                  </a:cubicBezTo>
                  <a:cubicBezTo>
                    <a:pt x="1323" y="3265"/>
                    <a:pt x="1403" y="3185"/>
                    <a:pt x="1403" y="3085"/>
                  </a:cubicBezTo>
                  <a:cubicBezTo>
                    <a:pt x="1503" y="2925"/>
                    <a:pt x="1403" y="2845"/>
                    <a:pt x="1403" y="2765"/>
                  </a:cubicBezTo>
                  <a:cubicBezTo>
                    <a:pt x="1243" y="2424"/>
                    <a:pt x="1002" y="2264"/>
                    <a:pt x="902" y="1924"/>
                  </a:cubicBezTo>
                  <a:cubicBezTo>
                    <a:pt x="822" y="1683"/>
                    <a:pt x="902" y="1423"/>
                    <a:pt x="902" y="1182"/>
                  </a:cubicBezTo>
                  <a:cubicBezTo>
                    <a:pt x="902" y="842"/>
                    <a:pt x="902" y="582"/>
                    <a:pt x="742" y="341"/>
                  </a:cubicBezTo>
                  <a:cubicBezTo>
                    <a:pt x="662" y="181"/>
                    <a:pt x="401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690627" y="911607"/>
              <a:ext cx="14399" cy="17582"/>
            </a:xfrm>
            <a:custGeom>
              <a:avLst/>
              <a:gdLst/>
              <a:ahLst/>
              <a:cxnLst/>
              <a:rect l="l" t="t" r="r" b="b"/>
              <a:pathLst>
                <a:path w="502" h="613" extrusionOk="0">
                  <a:moveTo>
                    <a:pt x="299" y="0"/>
                  </a:moveTo>
                  <a:cubicBezTo>
                    <a:pt x="198" y="0"/>
                    <a:pt x="101" y="60"/>
                    <a:pt x="101" y="192"/>
                  </a:cubicBezTo>
                  <a:cubicBezTo>
                    <a:pt x="1" y="372"/>
                    <a:pt x="181" y="613"/>
                    <a:pt x="341" y="613"/>
                  </a:cubicBezTo>
                  <a:cubicBezTo>
                    <a:pt x="421" y="532"/>
                    <a:pt x="502" y="452"/>
                    <a:pt x="502" y="372"/>
                  </a:cubicBezTo>
                  <a:lnTo>
                    <a:pt x="502" y="112"/>
                  </a:lnTo>
                  <a:cubicBezTo>
                    <a:pt x="466" y="40"/>
                    <a:pt x="38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6138258" y="657444"/>
              <a:ext cx="178807" cy="200233"/>
            </a:xfrm>
            <a:custGeom>
              <a:avLst/>
              <a:gdLst/>
              <a:ahLst/>
              <a:cxnLst/>
              <a:rect l="l" t="t" r="r" b="b"/>
              <a:pathLst>
                <a:path w="6234" h="6981" extrusionOk="0">
                  <a:moveTo>
                    <a:pt x="2888" y="1"/>
                  </a:moveTo>
                  <a:cubicBezTo>
                    <a:pt x="487" y="1"/>
                    <a:pt x="0" y="4059"/>
                    <a:pt x="645" y="5728"/>
                  </a:cubicBezTo>
                  <a:cubicBezTo>
                    <a:pt x="886" y="6309"/>
                    <a:pt x="1306" y="6890"/>
                    <a:pt x="1887" y="6970"/>
                  </a:cubicBezTo>
                  <a:cubicBezTo>
                    <a:pt x="1944" y="6977"/>
                    <a:pt x="2001" y="6980"/>
                    <a:pt x="2057" y="6980"/>
                  </a:cubicBezTo>
                  <a:cubicBezTo>
                    <a:pt x="2650" y="6980"/>
                    <a:pt x="3183" y="6606"/>
                    <a:pt x="3549" y="6149"/>
                  </a:cubicBezTo>
                  <a:cubicBezTo>
                    <a:pt x="4891" y="4727"/>
                    <a:pt x="6233" y="641"/>
                    <a:pt x="3309" y="40"/>
                  </a:cubicBezTo>
                  <a:cubicBezTo>
                    <a:pt x="3163" y="13"/>
                    <a:pt x="3022" y="1"/>
                    <a:pt x="28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194678" y="613185"/>
              <a:ext cx="79307" cy="75980"/>
            </a:xfrm>
            <a:custGeom>
              <a:avLst/>
              <a:gdLst/>
              <a:ahLst/>
              <a:cxnLst/>
              <a:rect l="l" t="t" r="r" b="b"/>
              <a:pathLst>
                <a:path w="2765" h="2649" extrusionOk="0">
                  <a:moveTo>
                    <a:pt x="1582" y="1"/>
                  </a:moveTo>
                  <a:cubicBezTo>
                    <a:pt x="1422" y="1"/>
                    <a:pt x="1182" y="81"/>
                    <a:pt x="1082" y="261"/>
                  </a:cubicBezTo>
                  <a:lnTo>
                    <a:pt x="0" y="1763"/>
                  </a:lnTo>
                  <a:cubicBezTo>
                    <a:pt x="0" y="1763"/>
                    <a:pt x="524" y="2648"/>
                    <a:pt x="1689" y="2648"/>
                  </a:cubicBezTo>
                  <a:cubicBezTo>
                    <a:pt x="2000" y="2648"/>
                    <a:pt x="2358" y="2585"/>
                    <a:pt x="2764" y="2424"/>
                  </a:cubicBezTo>
                  <a:lnTo>
                    <a:pt x="2684" y="682"/>
                  </a:lnTo>
                  <a:cubicBezTo>
                    <a:pt x="2684" y="421"/>
                    <a:pt x="2504" y="261"/>
                    <a:pt x="2263" y="181"/>
                  </a:cubicBezTo>
                  <a:lnTo>
                    <a:pt x="1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161348" y="682427"/>
              <a:ext cx="38521" cy="96258"/>
            </a:xfrm>
            <a:custGeom>
              <a:avLst/>
              <a:gdLst/>
              <a:ahLst/>
              <a:cxnLst/>
              <a:rect l="l" t="t" r="r" b="b"/>
              <a:pathLst>
                <a:path w="1343" h="3356" extrusionOk="0">
                  <a:moveTo>
                    <a:pt x="1021" y="0"/>
                  </a:moveTo>
                  <a:cubicBezTo>
                    <a:pt x="811" y="0"/>
                    <a:pt x="654" y="358"/>
                    <a:pt x="581" y="431"/>
                  </a:cubicBezTo>
                  <a:cubicBezTo>
                    <a:pt x="341" y="932"/>
                    <a:pt x="81" y="1512"/>
                    <a:pt x="0" y="2013"/>
                  </a:cubicBezTo>
                  <a:lnTo>
                    <a:pt x="0" y="3015"/>
                  </a:lnTo>
                  <a:cubicBezTo>
                    <a:pt x="0" y="3095"/>
                    <a:pt x="81" y="3275"/>
                    <a:pt x="161" y="3355"/>
                  </a:cubicBezTo>
                  <a:cubicBezTo>
                    <a:pt x="341" y="3355"/>
                    <a:pt x="421" y="3355"/>
                    <a:pt x="501" y="3275"/>
                  </a:cubicBezTo>
                  <a:cubicBezTo>
                    <a:pt x="581" y="3175"/>
                    <a:pt x="581" y="3015"/>
                    <a:pt x="581" y="2934"/>
                  </a:cubicBezTo>
                  <a:cubicBezTo>
                    <a:pt x="661" y="2594"/>
                    <a:pt x="581" y="2273"/>
                    <a:pt x="661" y="2013"/>
                  </a:cubicBezTo>
                  <a:cubicBezTo>
                    <a:pt x="741" y="1773"/>
                    <a:pt x="922" y="1512"/>
                    <a:pt x="1002" y="1272"/>
                  </a:cubicBezTo>
                  <a:cubicBezTo>
                    <a:pt x="1162" y="1092"/>
                    <a:pt x="1342" y="851"/>
                    <a:pt x="1342" y="591"/>
                  </a:cubicBezTo>
                  <a:cubicBezTo>
                    <a:pt x="1342" y="431"/>
                    <a:pt x="1242" y="90"/>
                    <a:pt x="1082" y="10"/>
                  </a:cubicBezTo>
                  <a:cubicBezTo>
                    <a:pt x="1061" y="3"/>
                    <a:pt x="1041" y="0"/>
                    <a:pt x="1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163642" y="785945"/>
              <a:ext cx="16034" cy="16292"/>
            </a:xfrm>
            <a:custGeom>
              <a:avLst/>
              <a:gdLst/>
              <a:ahLst/>
              <a:cxnLst/>
              <a:rect l="l" t="t" r="r" b="b"/>
              <a:pathLst>
                <a:path w="559" h="568" extrusionOk="0">
                  <a:moveTo>
                    <a:pt x="323" y="1"/>
                  </a:moveTo>
                  <a:cubicBezTo>
                    <a:pt x="270" y="1"/>
                    <a:pt x="213" y="20"/>
                    <a:pt x="161" y="66"/>
                  </a:cubicBezTo>
                  <a:cubicBezTo>
                    <a:pt x="1" y="167"/>
                    <a:pt x="1" y="487"/>
                    <a:pt x="161" y="567"/>
                  </a:cubicBezTo>
                  <a:cubicBezTo>
                    <a:pt x="261" y="567"/>
                    <a:pt x="341" y="567"/>
                    <a:pt x="421" y="487"/>
                  </a:cubicBezTo>
                  <a:cubicBezTo>
                    <a:pt x="501" y="407"/>
                    <a:pt x="501" y="327"/>
                    <a:pt x="501" y="247"/>
                  </a:cubicBezTo>
                  <a:cubicBezTo>
                    <a:pt x="558" y="119"/>
                    <a:pt x="453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942266" y="691376"/>
              <a:ext cx="185576" cy="196475"/>
            </a:xfrm>
            <a:custGeom>
              <a:avLst/>
              <a:gdLst/>
              <a:ahLst/>
              <a:cxnLst/>
              <a:rect l="l" t="t" r="r" b="b"/>
              <a:pathLst>
                <a:path w="6470" h="6850" extrusionOk="0">
                  <a:moveTo>
                    <a:pt x="3491" y="1"/>
                  </a:moveTo>
                  <a:cubicBezTo>
                    <a:pt x="3211" y="1"/>
                    <a:pt x="2909" y="63"/>
                    <a:pt x="2584" y="199"/>
                  </a:cubicBezTo>
                  <a:cubicBezTo>
                    <a:pt x="0" y="1280"/>
                    <a:pt x="1923" y="5286"/>
                    <a:pt x="3506" y="6368"/>
                  </a:cubicBezTo>
                  <a:cubicBezTo>
                    <a:pt x="3860" y="6609"/>
                    <a:pt x="4294" y="6849"/>
                    <a:pt x="4723" y="6849"/>
                  </a:cubicBezTo>
                  <a:cubicBezTo>
                    <a:pt x="4901" y="6849"/>
                    <a:pt x="5078" y="6808"/>
                    <a:pt x="5248" y="6708"/>
                  </a:cubicBezTo>
                  <a:cubicBezTo>
                    <a:pt x="5849" y="6468"/>
                    <a:pt x="6089" y="5787"/>
                    <a:pt x="6169" y="5126"/>
                  </a:cubicBezTo>
                  <a:cubicBezTo>
                    <a:pt x="6470" y="3500"/>
                    <a:pt x="5600" y="1"/>
                    <a:pt x="3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7987643" y="648494"/>
              <a:ext cx="74144" cy="78275"/>
            </a:xfrm>
            <a:custGeom>
              <a:avLst/>
              <a:gdLst/>
              <a:ahLst/>
              <a:cxnLst/>
              <a:rect l="l" t="t" r="r" b="b"/>
              <a:pathLst>
                <a:path w="2585" h="2729" extrusionOk="0">
                  <a:moveTo>
                    <a:pt x="1192" y="0"/>
                  </a:moveTo>
                  <a:cubicBezTo>
                    <a:pt x="1135" y="0"/>
                    <a:pt x="1072" y="10"/>
                    <a:pt x="1002" y="32"/>
                  </a:cubicBezTo>
                  <a:lnTo>
                    <a:pt x="341" y="272"/>
                  </a:lnTo>
                  <a:cubicBezTo>
                    <a:pt x="161" y="352"/>
                    <a:pt x="81" y="532"/>
                    <a:pt x="81" y="692"/>
                  </a:cubicBezTo>
                  <a:lnTo>
                    <a:pt x="1" y="2535"/>
                  </a:lnTo>
                  <a:cubicBezTo>
                    <a:pt x="1" y="2535"/>
                    <a:pt x="336" y="2728"/>
                    <a:pt x="813" y="2728"/>
                  </a:cubicBezTo>
                  <a:cubicBezTo>
                    <a:pt x="1319" y="2728"/>
                    <a:pt x="1986" y="2511"/>
                    <a:pt x="2584" y="1614"/>
                  </a:cubicBezTo>
                  <a:lnTo>
                    <a:pt x="1583" y="192"/>
                  </a:lnTo>
                  <a:cubicBezTo>
                    <a:pt x="1466" y="74"/>
                    <a:pt x="1348" y="0"/>
                    <a:pt x="1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7987643" y="739707"/>
              <a:ext cx="45404" cy="94107"/>
            </a:xfrm>
            <a:custGeom>
              <a:avLst/>
              <a:gdLst/>
              <a:ahLst/>
              <a:cxnLst/>
              <a:rect l="l" t="t" r="r" b="b"/>
              <a:pathLst>
                <a:path w="1583" h="3281" extrusionOk="0">
                  <a:moveTo>
                    <a:pt x="360" y="0"/>
                  </a:moveTo>
                  <a:cubicBezTo>
                    <a:pt x="327" y="0"/>
                    <a:pt x="294" y="5"/>
                    <a:pt x="261" y="16"/>
                  </a:cubicBezTo>
                  <a:cubicBezTo>
                    <a:pt x="1" y="96"/>
                    <a:pt x="81" y="437"/>
                    <a:pt x="81" y="677"/>
                  </a:cubicBezTo>
                  <a:cubicBezTo>
                    <a:pt x="161" y="1178"/>
                    <a:pt x="261" y="1779"/>
                    <a:pt x="501" y="2279"/>
                  </a:cubicBezTo>
                  <a:cubicBezTo>
                    <a:pt x="662" y="2520"/>
                    <a:pt x="842" y="2860"/>
                    <a:pt x="1002" y="3101"/>
                  </a:cubicBezTo>
                  <a:cubicBezTo>
                    <a:pt x="1082" y="3181"/>
                    <a:pt x="1263" y="3281"/>
                    <a:pt x="1343" y="3281"/>
                  </a:cubicBezTo>
                  <a:cubicBezTo>
                    <a:pt x="1503" y="3281"/>
                    <a:pt x="1583" y="3101"/>
                    <a:pt x="1583" y="3020"/>
                  </a:cubicBezTo>
                  <a:cubicBezTo>
                    <a:pt x="1583" y="2940"/>
                    <a:pt x="1503" y="2860"/>
                    <a:pt x="1503" y="2680"/>
                  </a:cubicBezTo>
                  <a:cubicBezTo>
                    <a:pt x="1343" y="2440"/>
                    <a:pt x="1082" y="2179"/>
                    <a:pt x="1002" y="1859"/>
                  </a:cubicBezTo>
                  <a:cubicBezTo>
                    <a:pt x="922" y="1598"/>
                    <a:pt x="922" y="1358"/>
                    <a:pt x="922" y="1098"/>
                  </a:cubicBezTo>
                  <a:cubicBezTo>
                    <a:pt x="922" y="857"/>
                    <a:pt x="922" y="597"/>
                    <a:pt x="842" y="357"/>
                  </a:cubicBezTo>
                  <a:cubicBezTo>
                    <a:pt x="773" y="201"/>
                    <a:pt x="569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8030725" y="837231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91" y="1"/>
                  </a:moveTo>
                  <a:cubicBezTo>
                    <a:pt x="206" y="1"/>
                    <a:pt x="121" y="41"/>
                    <a:pt x="81" y="121"/>
                  </a:cubicBezTo>
                  <a:cubicBezTo>
                    <a:pt x="1" y="281"/>
                    <a:pt x="161" y="542"/>
                    <a:pt x="422" y="542"/>
                  </a:cubicBezTo>
                  <a:cubicBezTo>
                    <a:pt x="502" y="542"/>
                    <a:pt x="502" y="462"/>
                    <a:pt x="582" y="381"/>
                  </a:cubicBezTo>
                  <a:cubicBezTo>
                    <a:pt x="582" y="281"/>
                    <a:pt x="582" y="201"/>
                    <a:pt x="502" y="121"/>
                  </a:cubicBezTo>
                  <a:cubicBezTo>
                    <a:pt x="462" y="41"/>
                    <a:pt x="376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502306" y="765780"/>
              <a:ext cx="176111" cy="202126"/>
            </a:xfrm>
            <a:custGeom>
              <a:avLst/>
              <a:gdLst/>
              <a:ahLst/>
              <a:cxnLst/>
              <a:rect l="l" t="t" r="r" b="b"/>
              <a:pathLst>
                <a:path w="6140" h="7047" extrusionOk="0">
                  <a:moveTo>
                    <a:pt x="2858" y="0"/>
                  </a:moveTo>
                  <a:cubicBezTo>
                    <a:pt x="428" y="0"/>
                    <a:pt x="0" y="4109"/>
                    <a:pt x="631" y="5697"/>
                  </a:cubicBezTo>
                  <a:cubicBezTo>
                    <a:pt x="872" y="6277"/>
                    <a:pt x="1292" y="6878"/>
                    <a:pt x="1973" y="7038"/>
                  </a:cubicBezTo>
                  <a:cubicBezTo>
                    <a:pt x="2021" y="7044"/>
                    <a:pt x="2067" y="7047"/>
                    <a:pt x="2113" y="7047"/>
                  </a:cubicBezTo>
                  <a:cubicBezTo>
                    <a:pt x="2706" y="7047"/>
                    <a:pt x="3171" y="6582"/>
                    <a:pt x="3636" y="6117"/>
                  </a:cubicBezTo>
                  <a:cubicBezTo>
                    <a:pt x="4877" y="4695"/>
                    <a:pt x="6139" y="529"/>
                    <a:pt x="3215" y="28"/>
                  </a:cubicBezTo>
                  <a:cubicBezTo>
                    <a:pt x="3092" y="9"/>
                    <a:pt x="2973" y="0"/>
                    <a:pt x="2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556030" y="722583"/>
              <a:ext cx="76984" cy="74546"/>
            </a:xfrm>
            <a:custGeom>
              <a:avLst/>
              <a:gdLst/>
              <a:ahLst/>
              <a:cxnLst/>
              <a:rect l="l" t="t" r="r" b="b"/>
              <a:pathLst>
                <a:path w="2684" h="2599" extrusionOk="0">
                  <a:moveTo>
                    <a:pt x="1373" y="1"/>
                  </a:moveTo>
                  <a:cubicBezTo>
                    <a:pt x="1255" y="1"/>
                    <a:pt x="1134" y="75"/>
                    <a:pt x="1002" y="192"/>
                  </a:cubicBezTo>
                  <a:lnTo>
                    <a:pt x="0" y="1775"/>
                  </a:lnTo>
                  <a:cubicBezTo>
                    <a:pt x="0" y="1775"/>
                    <a:pt x="517" y="2599"/>
                    <a:pt x="1627" y="2599"/>
                  </a:cubicBezTo>
                  <a:cubicBezTo>
                    <a:pt x="1933" y="2599"/>
                    <a:pt x="2285" y="2536"/>
                    <a:pt x="2684" y="2376"/>
                  </a:cubicBezTo>
                  <a:lnTo>
                    <a:pt x="2604" y="613"/>
                  </a:lnTo>
                  <a:cubicBezTo>
                    <a:pt x="2604" y="373"/>
                    <a:pt x="2424" y="192"/>
                    <a:pt x="2263" y="192"/>
                  </a:cubicBezTo>
                  <a:lnTo>
                    <a:pt x="1502" y="32"/>
                  </a:lnTo>
                  <a:cubicBezTo>
                    <a:pt x="1459" y="11"/>
                    <a:pt x="1416" y="1"/>
                    <a:pt x="1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522700" y="792657"/>
              <a:ext cx="38521" cy="95742"/>
            </a:xfrm>
            <a:custGeom>
              <a:avLst/>
              <a:gdLst/>
              <a:ahLst/>
              <a:cxnLst/>
              <a:rect l="l" t="t" r="r" b="b"/>
              <a:pathLst>
                <a:path w="1343" h="3338" extrusionOk="0">
                  <a:moveTo>
                    <a:pt x="1006" y="0"/>
                  </a:moveTo>
                  <a:cubicBezTo>
                    <a:pt x="804" y="0"/>
                    <a:pt x="653" y="273"/>
                    <a:pt x="581" y="433"/>
                  </a:cubicBezTo>
                  <a:cubicBezTo>
                    <a:pt x="341" y="934"/>
                    <a:pt x="161" y="1435"/>
                    <a:pt x="81" y="2016"/>
                  </a:cubicBezTo>
                  <a:cubicBezTo>
                    <a:pt x="0" y="2336"/>
                    <a:pt x="0" y="2677"/>
                    <a:pt x="81" y="3017"/>
                  </a:cubicBezTo>
                  <a:cubicBezTo>
                    <a:pt x="81" y="3097"/>
                    <a:pt x="161" y="3257"/>
                    <a:pt x="261" y="3338"/>
                  </a:cubicBezTo>
                  <a:cubicBezTo>
                    <a:pt x="341" y="3338"/>
                    <a:pt x="501" y="3338"/>
                    <a:pt x="581" y="3257"/>
                  </a:cubicBezTo>
                  <a:cubicBezTo>
                    <a:pt x="581" y="3177"/>
                    <a:pt x="661" y="3017"/>
                    <a:pt x="661" y="2937"/>
                  </a:cubicBezTo>
                  <a:cubicBezTo>
                    <a:pt x="661" y="2596"/>
                    <a:pt x="581" y="2256"/>
                    <a:pt x="661" y="1935"/>
                  </a:cubicBezTo>
                  <a:cubicBezTo>
                    <a:pt x="762" y="1675"/>
                    <a:pt x="922" y="1515"/>
                    <a:pt x="1082" y="1255"/>
                  </a:cubicBezTo>
                  <a:cubicBezTo>
                    <a:pt x="1162" y="1014"/>
                    <a:pt x="1342" y="834"/>
                    <a:pt x="1342" y="594"/>
                  </a:cubicBezTo>
                  <a:cubicBezTo>
                    <a:pt x="1342" y="333"/>
                    <a:pt x="1262" y="93"/>
                    <a:pt x="1082" y="13"/>
                  </a:cubicBezTo>
                  <a:cubicBezTo>
                    <a:pt x="1056" y="4"/>
                    <a:pt x="1031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6527289" y="896232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318" y="1"/>
                  </a:moveTo>
                  <a:cubicBezTo>
                    <a:pt x="275" y="1"/>
                    <a:pt x="228" y="20"/>
                    <a:pt x="181" y="67"/>
                  </a:cubicBezTo>
                  <a:cubicBezTo>
                    <a:pt x="1" y="147"/>
                    <a:pt x="1" y="488"/>
                    <a:pt x="181" y="568"/>
                  </a:cubicBezTo>
                  <a:cubicBezTo>
                    <a:pt x="261" y="568"/>
                    <a:pt x="341" y="568"/>
                    <a:pt x="421" y="488"/>
                  </a:cubicBezTo>
                  <a:cubicBezTo>
                    <a:pt x="501" y="407"/>
                    <a:pt x="501" y="327"/>
                    <a:pt x="501" y="227"/>
                  </a:cubicBezTo>
                  <a:cubicBezTo>
                    <a:pt x="501" y="114"/>
                    <a:pt x="421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6860503" y="823893"/>
              <a:ext cx="164552" cy="203531"/>
            </a:xfrm>
            <a:custGeom>
              <a:avLst/>
              <a:gdLst/>
              <a:ahLst/>
              <a:cxnLst/>
              <a:rect l="l" t="t" r="r" b="b"/>
              <a:pathLst>
                <a:path w="5737" h="7096" extrusionOk="0">
                  <a:moveTo>
                    <a:pt x="2904" y="1"/>
                  </a:moveTo>
                  <a:cubicBezTo>
                    <a:pt x="2852" y="1"/>
                    <a:pt x="2799" y="2"/>
                    <a:pt x="2744" y="5"/>
                  </a:cubicBezTo>
                  <a:cubicBezTo>
                    <a:pt x="0" y="166"/>
                    <a:pt x="501" y="4592"/>
                    <a:pt x="1583" y="6174"/>
                  </a:cubicBezTo>
                  <a:cubicBezTo>
                    <a:pt x="1903" y="6675"/>
                    <a:pt x="2504" y="7095"/>
                    <a:pt x="3085" y="7095"/>
                  </a:cubicBezTo>
                  <a:cubicBezTo>
                    <a:pt x="3746" y="7015"/>
                    <a:pt x="4246" y="6435"/>
                    <a:pt x="4507" y="5854"/>
                  </a:cubicBezTo>
                  <a:cubicBezTo>
                    <a:pt x="5392" y="4202"/>
                    <a:pt x="5736" y="1"/>
                    <a:pt x="2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6903586" y="778659"/>
              <a:ext cx="81028" cy="74574"/>
            </a:xfrm>
            <a:custGeom>
              <a:avLst/>
              <a:gdLst/>
              <a:ahLst/>
              <a:cxnLst/>
              <a:rect l="l" t="t" r="r" b="b"/>
              <a:pathLst>
                <a:path w="2825" h="2600" extrusionOk="0">
                  <a:moveTo>
                    <a:pt x="1162" y="0"/>
                  </a:moveTo>
                  <a:cubicBezTo>
                    <a:pt x="902" y="0"/>
                    <a:pt x="742" y="160"/>
                    <a:pt x="661" y="320"/>
                  </a:cubicBezTo>
                  <a:lnTo>
                    <a:pt x="1" y="2083"/>
                  </a:lnTo>
                  <a:cubicBezTo>
                    <a:pt x="1" y="2083"/>
                    <a:pt x="517" y="2599"/>
                    <a:pt x="1354" y="2599"/>
                  </a:cubicBezTo>
                  <a:cubicBezTo>
                    <a:pt x="1772" y="2599"/>
                    <a:pt x="2270" y="2470"/>
                    <a:pt x="2825" y="2083"/>
                  </a:cubicBezTo>
                  <a:lnTo>
                    <a:pt x="2324" y="421"/>
                  </a:lnTo>
                  <a:cubicBezTo>
                    <a:pt x="2244" y="160"/>
                    <a:pt x="2084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6889215" y="857338"/>
              <a:ext cx="28769" cy="99184"/>
            </a:xfrm>
            <a:custGeom>
              <a:avLst/>
              <a:gdLst/>
              <a:ahLst/>
              <a:cxnLst/>
              <a:rect l="l" t="t" r="r" b="b"/>
              <a:pathLst>
                <a:path w="1003" h="3458" extrusionOk="0">
                  <a:moveTo>
                    <a:pt x="582" y="1"/>
                  </a:moveTo>
                  <a:cubicBezTo>
                    <a:pt x="321" y="1"/>
                    <a:pt x="241" y="422"/>
                    <a:pt x="241" y="582"/>
                  </a:cubicBezTo>
                  <a:cubicBezTo>
                    <a:pt x="81" y="1083"/>
                    <a:pt x="1" y="1683"/>
                    <a:pt x="81" y="2264"/>
                  </a:cubicBezTo>
                  <a:cubicBezTo>
                    <a:pt x="81" y="2505"/>
                    <a:pt x="161" y="2845"/>
                    <a:pt x="321" y="3186"/>
                  </a:cubicBezTo>
                  <a:cubicBezTo>
                    <a:pt x="321" y="3266"/>
                    <a:pt x="401" y="3426"/>
                    <a:pt x="582" y="3426"/>
                  </a:cubicBezTo>
                  <a:cubicBezTo>
                    <a:pt x="603" y="3447"/>
                    <a:pt x="625" y="3457"/>
                    <a:pt x="646" y="3457"/>
                  </a:cubicBezTo>
                  <a:cubicBezTo>
                    <a:pt x="705" y="3457"/>
                    <a:pt x="763" y="3383"/>
                    <a:pt x="822" y="3266"/>
                  </a:cubicBezTo>
                  <a:lnTo>
                    <a:pt x="822" y="3005"/>
                  </a:lnTo>
                  <a:cubicBezTo>
                    <a:pt x="822" y="2685"/>
                    <a:pt x="662" y="2344"/>
                    <a:pt x="662" y="2004"/>
                  </a:cubicBezTo>
                  <a:cubicBezTo>
                    <a:pt x="662" y="1763"/>
                    <a:pt x="742" y="1503"/>
                    <a:pt x="822" y="1263"/>
                  </a:cubicBezTo>
                  <a:cubicBezTo>
                    <a:pt x="1002" y="1002"/>
                    <a:pt x="1002" y="762"/>
                    <a:pt x="1002" y="502"/>
                  </a:cubicBezTo>
                  <a:cubicBezTo>
                    <a:pt x="902" y="341"/>
                    <a:pt x="822" y="8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6905880" y="962606"/>
              <a:ext cx="14399" cy="17152"/>
            </a:xfrm>
            <a:custGeom>
              <a:avLst/>
              <a:gdLst/>
              <a:ahLst/>
              <a:cxnLst/>
              <a:rect l="l" t="t" r="r" b="b"/>
              <a:pathLst>
                <a:path w="502" h="598" extrusionOk="0">
                  <a:moveTo>
                    <a:pt x="286" y="0"/>
                  </a:moveTo>
                  <a:cubicBezTo>
                    <a:pt x="216" y="0"/>
                    <a:pt x="141" y="28"/>
                    <a:pt x="81" y="96"/>
                  </a:cubicBezTo>
                  <a:cubicBezTo>
                    <a:pt x="1" y="257"/>
                    <a:pt x="81" y="597"/>
                    <a:pt x="241" y="597"/>
                  </a:cubicBezTo>
                  <a:cubicBezTo>
                    <a:pt x="321" y="597"/>
                    <a:pt x="421" y="517"/>
                    <a:pt x="421" y="417"/>
                  </a:cubicBezTo>
                  <a:cubicBezTo>
                    <a:pt x="501" y="337"/>
                    <a:pt x="501" y="257"/>
                    <a:pt x="501" y="176"/>
                  </a:cubicBezTo>
                  <a:cubicBezTo>
                    <a:pt x="501" y="77"/>
                    <a:pt x="400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245405" y="820594"/>
              <a:ext cx="169055" cy="202556"/>
            </a:xfrm>
            <a:custGeom>
              <a:avLst/>
              <a:gdLst/>
              <a:ahLst/>
              <a:cxnLst/>
              <a:rect l="l" t="t" r="r" b="b"/>
              <a:pathLst>
                <a:path w="5894" h="7062" extrusionOk="0">
                  <a:moveTo>
                    <a:pt x="3148" y="0"/>
                  </a:moveTo>
                  <a:cubicBezTo>
                    <a:pt x="3002" y="0"/>
                    <a:pt x="2847" y="13"/>
                    <a:pt x="2684" y="40"/>
                  </a:cubicBezTo>
                  <a:cubicBezTo>
                    <a:pt x="1" y="621"/>
                    <a:pt x="1002" y="4967"/>
                    <a:pt x="2344" y="6289"/>
                  </a:cubicBezTo>
                  <a:cubicBezTo>
                    <a:pt x="2723" y="6741"/>
                    <a:pt x="3233" y="7062"/>
                    <a:pt x="3814" y="7062"/>
                  </a:cubicBezTo>
                  <a:cubicBezTo>
                    <a:pt x="3877" y="7062"/>
                    <a:pt x="3941" y="7058"/>
                    <a:pt x="4006" y="7050"/>
                  </a:cubicBezTo>
                  <a:cubicBezTo>
                    <a:pt x="4607" y="6870"/>
                    <a:pt x="5008" y="6209"/>
                    <a:pt x="5268" y="5628"/>
                  </a:cubicBezTo>
                  <a:cubicBezTo>
                    <a:pt x="5893" y="3961"/>
                    <a:pt x="5712" y="0"/>
                    <a:pt x="3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288487" y="776336"/>
              <a:ext cx="79307" cy="75664"/>
            </a:xfrm>
            <a:custGeom>
              <a:avLst/>
              <a:gdLst/>
              <a:ahLst/>
              <a:cxnLst/>
              <a:rect l="l" t="t" r="r" b="b"/>
              <a:pathLst>
                <a:path w="2765" h="2638" extrusionOk="0">
                  <a:moveTo>
                    <a:pt x="1603" y="1"/>
                  </a:moveTo>
                  <a:lnTo>
                    <a:pt x="842" y="81"/>
                  </a:lnTo>
                  <a:cubicBezTo>
                    <a:pt x="682" y="81"/>
                    <a:pt x="501" y="241"/>
                    <a:pt x="501" y="401"/>
                  </a:cubicBezTo>
                  <a:lnTo>
                    <a:pt x="1" y="2244"/>
                  </a:lnTo>
                  <a:cubicBezTo>
                    <a:pt x="1" y="2244"/>
                    <a:pt x="460" y="2638"/>
                    <a:pt x="1154" y="2638"/>
                  </a:cubicBezTo>
                  <a:cubicBezTo>
                    <a:pt x="1611" y="2638"/>
                    <a:pt x="2169" y="2468"/>
                    <a:pt x="2765" y="1904"/>
                  </a:cubicBezTo>
                  <a:lnTo>
                    <a:pt x="2104" y="241"/>
                  </a:lnTo>
                  <a:cubicBezTo>
                    <a:pt x="2004" y="81"/>
                    <a:pt x="1763" y="1"/>
                    <a:pt x="1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283898" y="859661"/>
              <a:ext cx="28740" cy="98238"/>
            </a:xfrm>
            <a:custGeom>
              <a:avLst/>
              <a:gdLst/>
              <a:ahLst/>
              <a:cxnLst/>
              <a:rect l="l" t="t" r="r" b="b"/>
              <a:pathLst>
                <a:path w="1002" h="3425" extrusionOk="0">
                  <a:moveTo>
                    <a:pt x="341" y="0"/>
                  </a:moveTo>
                  <a:cubicBezTo>
                    <a:pt x="81" y="0"/>
                    <a:pt x="81" y="421"/>
                    <a:pt x="81" y="601"/>
                  </a:cubicBezTo>
                  <a:cubicBezTo>
                    <a:pt x="1" y="1182"/>
                    <a:pt x="1" y="1763"/>
                    <a:pt x="161" y="2263"/>
                  </a:cubicBezTo>
                  <a:cubicBezTo>
                    <a:pt x="161" y="2604"/>
                    <a:pt x="341" y="2924"/>
                    <a:pt x="501" y="3185"/>
                  </a:cubicBezTo>
                  <a:cubicBezTo>
                    <a:pt x="501" y="3265"/>
                    <a:pt x="581" y="3425"/>
                    <a:pt x="762" y="3425"/>
                  </a:cubicBezTo>
                  <a:cubicBezTo>
                    <a:pt x="842" y="3425"/>
                    <a:pt x="1002" y="3345"/>
                    <a:pt x="1002" y="3265"/>
                  </a:cubicBezTo>
                  <a:lnTo>
                    <a:pt x="1002" y="2924"/>
                  </a:lnTo>
                  <a:cubicBezTo>
                    <a:pt x="922" y="2604"/>
                    <a:pt x="762" y="2343"/>
                    <a:pt x="661" y="2003"/>
                  </a:cubicBezTo>
                  <a:cubicBezTo>
                    <a:pt x="661" y="1763"/>
                    <a:pt x="762" y="1502"/>
                    <a:pt x="762" y="1262"/>
                  </a:cubicBezTo>
                  <a:cubicBezTo>
                    <a:pt x="842" y="1002"/>
                    <a:pt x="922" y="681"/>
                    <a:pt x="842" y="421"/>
                  </a:cubicBezTo>
                  <a:cubicBezTo>
                    <a:pt x="762" y="260"/>
                    <a:pt x="581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308020" y="964212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91" y="0"/>
                  </a:moveTo>
                  <a:cubicBezTo>
                    <a:pt x="206" y="0"/>
                    <a:pt x="121" y="40"/>
                    <a:pt x="81" y="120"/>
                  </a:cubicBezTo>
                  <a:cubicBezTo>
                    <a:pt x="1" y="201"/>
                    <a:pt x="81" y="541"/>
                    <a:pt x="321" y="541"/>
                  </a:cubicBezTo>
                  <a:cubicBezTo>
                    <a:pt x="421" y="541"/>
                    <a:pt x="421" y="461"/>
                    <a:pt x="501" y="361"/>
                  </a:cubicBezTo>
                  <a:cubicBezTo>
                    <a:pt x="501" y="281"/>
                    <a:pt x="582" y="201"/>
                    <a:pt x="501" y="120"/>
                  </a:cubicBezTo>
                  <a:cubicBezTo>
                    <a:pt x="461" y="40"/>
                    <a:pt x="376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3410676" y="486233"/>
              <a:ext cx="139053" cy="637124"/>
            </a:xfrm>
            <a:custGeom>
              <a:avLst/>
              <a:gdLst/>
              <a:ahLst/>
              <a:cxnLst/>
              <a:rect l="l" t="t" r="r" b="b"/>
              <a:pathLst>
                <a:path w="4848" h="22213" fill="none" extrusionOk="0">
                  <a:moveTo>
                    <a:pt x="3506" y="0"/>
                  </a:moveTo>
                  <a:cubicBezTo>
                    <a:pt x="4848" y="7511"/>
                    <a:pt x="3606" y="15443"/>
                    <a:pt x="1" y="22212"/>
                  </a:cubicBezTo>
                </a:path>
              </a:pathLst>
            </a:custGeom>
            <a:solidFill>
              <a:schemeClr val="accent6"/>
            </a:solidFill>
            <a:ln w="250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938450" y="489101"/>
              <a:ext cx="122388" cy="607811"/>
            </a:xfrm>
            <a:custGeom>
              <a:avLst/>
              <a:gdLst/>
              <a:ahLst/>
              <a:cxnLst/>
              <a:rect l="l" t="t" r="r" b="b"/>
              <a:pathLst>
                <a:path w="4267" h="21191" fill="none" extrusionOk="0">
                  <a:moveTo>
                    <a:pt x="341" y="1"/>
                  </a:moveTo>
                  <a:cubicBezTo>
                    <a:pt x="0" y="7251"/>
                    <a:pt x="1342" y="14521"/>
                    <a:pt x="4266" y="21191"/>
                  </a:cubicBezTo>
                </a:path>
              </a:pathLst>
            </a:custGeom>
            <a:solidFill>
              <a:schemeClr val="accent6"/>
            </a:solidFill>
            <a:ln w="250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3277384" y="1026828"/>
              <a:ext cx="279826" cy="271250"/>
            </a:xfrm>
            <a:custGeom>
              <a:avLst/>
              <a:gdLst/>
              <a:ahLst/>
              <a:cxnLst/>
              <a:rect l="l" t="t" r="r" b="b"/>
              <a:pathLst>
                <a:path w="9756" h="9457" extrusionOk="0">
                  <a:moveTo>
                    <a:pt x="6047" y="1"/>
                  </a:moveTo>
                  <a:cubicBezTo>
                    <a:pt x="5795" y="1"/>
                    <a:pt x="5540" y="88"/>
                    <a:pt x="5329" y="281"/>
                  </a:cubicBezTo>
                  <a:lnTo>
                    <a:pt x="4327" y="1182"/>
                  </a:lnTo>
                  <a:cubicBezTo>
                    <a:pt x="4071" y="1378"/>
                    <a:pt x="3814" y="1472"/>
                    <a:pt x="3566" y="1472"/>
                  </a:cubicBezTo>
                  <a:cubicBezTo>
                    <a:pt x="3485" y="1472"/>
                    <a:pt x="3405" y="1462"/>
                    <a:pt x="3326" y="1442"/>
                  </a:cubicBezTo>
                  <a:lnTo>
                    <a:pt x="1904" y="1102"/>
                  </a:lnTo>
                  <a:cubicBezTo>
                    <a:pt x="1839" y="1090"/>
                    <a:pt x="1774" y="1084"/>
                    <a:pt x="1710" y="1084"/>
                  </a:cubicBezTo>
                  <a:cubicBezTo>
                    <a:pt x="955" y="1084"/>
                    <a:pt x="354" y="1921"/>
                    <a:pt x="742" y="2604"/>
                  </a:cubicBezTo>
                  <a:lnTo>
                    <a:pt x="1243" y="3946"/>
                  </a:lnTo>
                  <a:cubicBezTo>
                    <a:pt x="1403" y="4287"/>
                    <a:pt x="1403" y="4607"/>
                    <a:pt x="1243" y="4948"/>
                  </a:cubicBezTo>
                  <a:lnTo>
                    <a:pt x="482" y="6109"/>
                  </a:lnTo>
                  <a:cubicBezTo>
                    <a:pt x="0" y="6841"/>
                    <a:pt x="594" y="7796"/>
                    <a:pt x="1388" y="7796"/>
                  </a:cubicBezTo>
                  <a:cubicBezTo>
                    <a:pt x="1420" y="7796"/>
                    <a:pt x="1451" y="7795"/>
                    <a:pt x="1483" y="7792"/>
                  </a:cubicBezTo>
                  <a:lnTo>
                    <a:pt x="2905" y="7611"/>
                  </a:lnTo>
                  <a:cubicBezTo>
                    <a:pt x="3246" y="7611"/>
                    <a:pt x="3646" y="7691"/>
                    <a:pt x="3827" y="8032"/>
                  </a:cubicBezTo>
                  <a:lnTo>
                    <a:pt x="4748" y="9033"/>
                  </a:lnTo>
                  <a:cubicBezTo>
                    <a:pt x="4972" y="9327"/>
                    <a:pt x="5283" y="9457"/>
                    <a:pt x="5589" y="9457"/>
                  </a:cubicBezTo>
                  <a:cubicBezTo>
                    <a:pt x="6077" y="9457"/>
                    <a:pt x="6552" y="9129"/>
                    <a:pt x="6651" y="8613"/>
                  </a:cubicBezTo>
                  <a:lnTo>
                    <a:pt x="6911" y="7191"/>
                  </a:lnTo>
                  <a:cubicBezTo>
                    <a:pt x="6991" y="6870"/>
                    <a:pt x="7252" y="6530"/>
                    <a:pt x="7572" y="6450"/>
                  </a:cubicBezTo>
                  <a:lnTo>
                    <a:pt x="8914" y="5869"/>
                  </a:lnTo>
                  <a:cubicBezTo>
                    <a:pt x="9755" y="5528"/>
                    <a:pt x="9755" y="4447"/>
                    <a:pt x="8994" y="3946"/>
                  </a:cubicBezTo>
                  <a:lnTo>
                    <a:pt x="7752" y="3285"/>
                  </a:lnTo>
                  <a:cubicBezTo>
                    <a:pt x="7492" y="3105"/>
                    <a:pt x="7252" y="2784"/>
                    <a:pt x="7252" y="2444"/>
                  </a:cubicBezTo>
                  <a:lnTo>
                    <a:pt x="7151" y="1022"/>
                  </a:lnTo>
                  <a:cubicBezTo>
                    <a:pt x="7097" y="396"/>
                    <a:pt x="6580" y="1"/>
                    <a:pt x="6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929242" y="1036350"/>
              <a:ext cx="279224" cy="271623"/>
            </a:xfrm>
            <a:custGeom>
              <a:avLst/>
              <a:gdLst/>
              <a:ahLst/>
              <a:cxnLst/>
              <a:rect l="l" t="t" r="r" b="b"/>
              <a:pathLst>
                <a:path w="9735" h="9470" extrusionOk="0">
                  <a:moveTo>
                    <a:pt x="4147" y="1"/>
                  </a:moveTo>
                  <a:cubicBezTo>
                    <a:pt x="3661" y="1"/>
                    <a:pt x="3187" y="328"/>
                    <a:pt x="3085" y="850"/>
                  </a:cubicBezTo>
                  <a:lnTo>
                    <a:pt x="2825" y="2272"/>
                  </a:lnTo>
                  <a:cubicBezTo>
                    <a:pt x="2745" y="2613"/>
                    <a:pt x="2504" y="2953"/>
                    <a:pt x="2164" y="3033"/>
                  </a:cubicBezTo>
                  <a:lnTo>
                    <a:pt x="922" y="3614"/>
                  </a:lnTo>
                  <a:cubicBezTo>
                    <a:pt x="81" y="3955"/>
                    <a:pt x="1" y="5116"/>
                    <a:pt x="822" y="5537"/>
                  </a:cubicBezTo>
                  <a:lnTo>
                    <a:pt x="2004" y="6278"/>
                  </a:lnTo>
                  <a:cubicBezTo>
                    <a:pt x="2324" y="6458"/>
                    <a:pt x="2584" y="6699"/>
                    <a:pt x="2584" y="7119"/>
                  </a:cubicBezTo>
                  <a:lnTo>
                    <a:pt x="2745" y="8461"/>
                  </a:lnTo>
                  <a:cubicBezTo>
                    <a:pt x="2800" y="9078"/>
                    <a:pt x="3285" y="9469"/>
                    <a:pt x="3805" y="9469"/>
                  </a:cubicBezTo>
                  <a:cubicBezTo>
                    <a:pt x="4045" y="9469"/>
                    <a:pt x="4292" y="9386"/>
                    <a:pt x="4507" y="9202"/>
                  </a:cubicBezTo>
                  <a:lnTo>
                    <a:pt x="5589" y="8201"/>
                  </a:lnTo>
                  <a:cubicBezTo>
                    <a:pt x="5767" y="8023"/>
                    <a:pt x="5999" y="7922"/>
                    <a:pt x="6246" y="7922"/>
                  </a:cubicBezTo>
                  <a:cubicBezTo>
                    <a:pt x="6333" y="7922"/>
                    <a:pt x="6422" y="7934"/>
                    <a:pt x="6510" y="7960"/>
                  </a:cubicBezTo>
                  <a:lnTo>
                    <a:pt x="7932" y="8281"/>
                  </a:lnTo>
                  <a:cubicBezTo>
                    <a:pt x="8003" y="8296"/>
                    <a:pt x="8073" y="8304"/>
                    <a:pt x="8141" y="8304"/>
                  </a:cubicBezTo>
                  <a:cubicBezTo>
                    <a:pt x="8875" y="8304"/>
                    <a:pt x="9478" y="7468"/>
                    <a:pt x="9094" y="6699"/>
                  </a:cubicBezTo>
                  <a:lnTo>
                    <a:pt x="8513" y="5457"/>
                  </a:lnTo>
                  <a:cubicBezTo>
                    <a:pt x="8333" y="5116"/>
                    <a:pt x="8433" y="4776"/>
                    <a:pt x="8593" y="4455"/>
                  </a:cubicBezTo>
                  <a:lnTo>
                    <a:pt x="9254" y="3274"/>
                  </a:lnTo>
                  <a:cubicBezTo>
                    <a:pt x="9734" y="2486"/>
                    <a:pt x="9146" y="1606"/>
                    <a:pt x="8355" y="1606"/>
                  </a:cubicBezTo>
                  <a:cubicBezTo>
                    <a:pt x="8321" y="1606"/>
                    <a:pt x="8287" y="1608"/>
                    <a:pt x="8253" y="1611"/>
                  </a:cubicBezTo>
                  <a:lnTo>
                    <a:pt x="6831" y="1771"/>
                  </a:lnTo>
                  <a:cubicBezTo>
                    <a:pt x="6774" y="1786"/>
                    <a:pt x="6714" y="1792"/>
                    <a:pt x="6653" y="1792"/>
                  </a:cubicBezTo>
                  <a:cubicBezTo>
                    <a:pt x="6369" y="1792"/>
                    <a:pt x="6061" y="1649"/>
                    <a:pt x="5929" y="1451"/>
                  </a:cubicBezTo>
                  <a:lnTo>
                    <a:pt x="4928" y="349"/>
                  </a:lnTo>
                  <a:cubicBezTo>
                    <a:pt x="4709" y="108"/>
                    <a:pt x="4426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8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/>
          <p:nvPr/>
        </p:nvSpPr>
        <p:spPr>
          <a:xfrm>
            <a:off x="7659425" y="40010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4" name="Google Shape;96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bg>
      <p:bgPr>
        <a:solidFill>
          <a:schemeClr val="accent2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"/>
          <p:cNvSpPr txBox="1">
            <a:spLocks noGrp="1"/>
          </p:cNvSpPr>
          <p:nvPr>
            <p:ph type="title"/>
          </p:nvPr>
        </p:nvSpPr>
        <p:spPr>
          <a:xfrm>
            <a:off x="3064575" y="1840775"/>
            <a:ext cx="57381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subTitle" idx="1"/>
          </p:nvPr>
        </p:nvSpPr>
        <p:spPr>
          <a:xfrm>
            <a:off x="3213375" y="3165500"/>
            <a:ext cx="54405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9" name="Google Shape;969;p13"/>
          <p:cNvGrpSpPr/>
          <p:nvPr/>
        </p:nvGrpSpPr>
        <p:grpSpPr>
          <a:xfrm>
            <a:off x="-196725" y="-172050"/>
            <a:ext cx="8927625" cy="5589500"/>
            <a:chOff x="-196725" y="-172050"/>
            <a:chExt cx="8927625" cy="5589500"/>
          </a:xfrm>
        </p:grpSpPr>
        <p:sp>
          <p:nvSpPr>
            <p:cNvPr id="970" name="Google Shape;970;p13"/>
            <p:cNvSpPr/>
            <p:nvPr/>
          </p:nvSpPr>
          <p:spPr>
            <a:xfrm>
              <a:off x="2295725" y="3241550"/>
              <a:ext cx="690000" cy="69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7762800" y="3799950"/>
              <a:ext cx="968100" cy="968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3714825" y="215500"/>
              <a:ext cx="968100" cy="968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210325" y="3961800"/>
              <a:ext cx="644400" cy="64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-196725" y="-172050"/>
              <a:ext cx="644400" cy="64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7762800" y="217300"/>
              <a:ext cx="644400" cy="64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4389350" y="4449350"/>
              <a:ext cx="968100" cy="968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4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"/>
          <p:cNvSpPr txBox="1">
            <a:spLocks noGrp="1"/>
          </p:cNvSpPr>
          <p:nvPr>
            <p:ph type="title"/>
          </p:nvPr>
        </p:nvSpPr>
        <p:spPr>
          <a:xfrm>
            <a:off x="1388100" y="1402613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2" name="Google Shape;982;p15"/>
          <p:cNvSpPr txBox="1">
            <a:spLocks noGrp="1"/>
          </p:cNvSpPr>
          <p:nvPr>
            <p:ph type="subTitle" idx="1"/>
          </p:nvPr>
        </p:nvSpPr>
        <p:spPr>
          <a:xfrm>
            <a:off x="1685850" y="80328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F93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nny Penny"/>
              <a:buNone/>
              <a:defRPr sz="28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800"/>
              <a:buFont typeface="Satisfy"/>
              <a:buChar char="●"/>
              <a:defRPr sz="18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7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40"/>
          <p:cNvSpPr txBox="1">
            <a:spLocks noGrp="1"/>
          </p:cNvSpPr>
          <p:nvPr>
            <p:ph type="ctrTitle"/>
          </p:nvPr>
        </p:nvSpPr>
        <p:spPr>
          <a:xfrm>
            <a:off x="625681" y="613198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Forte" panose="03060902040502070203" pitchFamily="66" charset="0"/>
              </a:rPr>
              <a:t>Viajes Navideños</a:t>
            </a:r>
            <a:br>
              <a:rPr lang="es-MX" dirty="0">
                <a:latin typeface="Forte" panose="03060902040502070203" pitchFamily="66" charset="0"/>
              </a:rPr>
            </a:br>
            <a:r>
              <a:rPr lang="es-MX" dirty="0">
                <a:latin typeface="Forte" panose="03060902040502070203" pitchFamily="66" charset="0"/>
              </a:rPr>
              <a:t>en Familia</a:t>
            </a:r>
            <a:endParaRPr dirty="0">
              <a:latin typeface="Forte" panose="03060902040502070203" pitchFamily="66" charset="0"/>
            </a:endParaRPr>
          </a:p>
        </p:txBody>
      </p:sp>
      <p:sp>
        <p:nvSpPr>
          <p:cNvPr id="3448" name="Google Shape;3448;p40"/>
          <p:cNvSpPr txBox="1">
            <a:spLocks noGrp="1"/>
          </p:cNvSpPr>
          <p:nvPr>
            <p:ph type="subTitle" idx="1"/>
          </p:nvPr>
        </p:nvSpPr>
        <p:spPr>
          <a:xfrm>
            <a:off x="1226051" y="2571750"/>
            <a:ext cx="3596596" cy="1366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Rockwell Nova Light" panose="020B0604020202020204" pitchFamily="18" charset="0"/>
              </a:rPr>
              <a:t>Mi colección de momentos con mi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Rockwell Nova Light" panose="020B0604020202020204" pitchFamily="18" charset="0"/>
              </a:rPr>
              <a:t>familia</a:t>
            </a:r>
            <a:endParaRPr sz="2800" dirty="0">
              <a:latin typeface="Rockwell Nova Light" panose="020B060402020202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CDF859E9-300F-4424-8A5E-2215F89F937B}"/>
                  </a:ext>
                </a:extLst>
              </p14:cNvPr>
              <p14:cNvContentPartPr/>
              <p14:nvPr/>
            </p14:nvContentPartPr>
            <p14:xfrm>
              <a:off x="692663" y="198639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DF859E9-300F-4424-8A5E-2215F89F93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023" y="18963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Imagen 32">
            <a:extLst>
              <a:ext uri="{FF2B5EF4-FFF2-40B4-BE49-F238E27FC236}">
                <a16:creationId xmlns:a16="http://schemas.microsoft.com/office/drawing/2014/main" id="{5025D6D6-4516-4861-A972-734897853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587" y="2293374"/>
            <a:ext cx="2778061" cy="2850126"/>
          </a:xfrm>
          <a:prstGeom prst="rect">
            <a:avLst/>
          </a:prstGeom>
        </p:spPr>
      </p:pic>
      <p:pic>
        <p:nvPicPr>
          <p:cNvPr id="3" name="christmas-story-10783">
            <a:hlinkClick r:id="" action="ppaction://media"/>
            <a:extLst>
              <a:ext uri="{FF2B5EF4-FFF2-40B4-BE49-F238E27FC236}">
                <a16:creationId xmlns:a16="http://schemas.microsoft.com/office/drawing/2014/main" id="{CE278D2E-07A7-4C0E-BE42-F10EE09D5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4905" y="2240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9" name="Google Shape;3999;p45"/>
          <p:cNvGrpSpPr/>
          <p:nvPr/>
        </p:nvGrpSpPr>
        <p:grpSpPr>
          <a:xfrm>
            <a:off x="486100" y="593175"/>
            <a:ext cx="7967700" cy="4100725"/>
            <a:chOff x="486100" y="593175"/>
            <a:chExt cx="7967700" cy="4100725"/>
          </a:xfrm>
        </p:grpSpPr>
        <p:sp>
          <p:nvSpPr>
            <p:cNvPr id="4000" name="Google Shape;4000;p45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5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5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5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5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5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5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5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5"/>
            <p:cNvSpPr/>
            <p:nvPr/>
          </p:nvSpPr>
          <p:spPr>
            <a:xfrm>
              <a:off x="486100" y="39034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5"/>
            <p:cNvSpPr/>
            <p:nvPr/>
          </p:nvSpPr>
          <p:spPr>
            <a:xfrm>
              <a:off x="1201300" y="37058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5"/>
            <p:cNvSpPr/>
            <p:nvPr/>
          </p:nvSpPr>
          <p:spPr>
            <a:xfrm>
              <a:off x="1417100" y="46130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1" name="Google Shape;4011;p45"/>
          <p:cNvSpPr txBox="1">
            <a:spLocks noGrp="1"/>
          </p:cNvSpPr>
          <p:nvPr>
            <p:ph type="title"/>
          </p:nvPr>
        </p:nvSpPr>
        <p:spPr>
          <a:xfrm>
            <a:off x="2438250" y="1581325"/>
            <a:ext cx="42675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Feliz Navidad</a:t>
            </a:r>
            <a:endParaRPr dirty="0"/>
          </a:p>
        </p:txBody>
      </p:sp>
      <p:sp>
        <p:nvSpPr>
          <p:cNvPr id="4012" name="Google Shape;4012;p45"/>
          <p:cNvSpPr txBox="1">
            <a:spLocks noGrp="1"/>
          </p:cNvSpPr>
          <p:nvPr>
            <p:ph type="body" idx="1"/>
          </p:nvPr>
        </p:nvSpPr>
        <p:spPr>
          <a:xfrm>
            <a:off x="2800350" y="3151650"/>
            <a:ext cx="354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A toda mi familia</a:t>
            </a:r>
            <a:endParaRPr dirty="0"/>
          </a:p>
        </p:txBody>
      </p:sp>
      <p:grpSp>
        <p:nvGrpSpPr>
          <p:cNvPr id="4013" name="Google Shape;4013;p45"/>
          <p:cNvGrpSpPr/>
          <p:nvPr/>
        </p:nvGrpSpPr>
        <p:grpSpPr>
          <a:xfrm>
            <a:off x="1357313" y="20552"/>
            <a:ext cx="6429374" cy="5093248"/>
            <a:chOff x="1357313" y="20552"/>
            <a:chExt cx="6429374" cy="5093248"/>
          </a:xfrm>
        </p:grpSpPr>
        <p:grpSp>
          <p:nvGrpSpPr>
            <p:cNvPr id="4014" name="Google Shape;4014;p45"/>
            <p:cNvGrpSpPr/>
            <p:nvPr/>
          </p:nvGrpSpPr>
          <p:grpSpPr>
            <a:xfrm>
              <a:off x="3486267" y="20552"/>
              <a:ext cx="2193041" cy="951695"/>
              <a:chOff x="3805353" y="153902"/>
              <a:chExt cx="2193041" cy="951695"/>
            </a:xfrm>
          </p:grpSpPr>
          <p:sp>
            <p:nvSpPr>
              <p:cNvPr id="4015" name="Google Shape;4015;p45"/>
              <p:cNvSpPr/>
              <p:nvPr/>
            </p:nvSpPr>
            <p:spPr>
              <a:xfrm rot="-5400000">
                <a:off x="5346602" y="328513"/>
                <a:ext cx="442712" cy="32663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5884" extrusionOk="0">
                    <a:moveTo>
                      <a:pt x="4995" y="1"/>
                    </a:moveTo>
                    <a:cubicBezTo>
                      <a:pt x="4697" y="1"/>
                      <a:pt x="4412" y="77"/>
                      <a:pt x="4186" y="245"/>
                    </a:cubicBezTo>
                    <a:cubicBezTo>
                      <a:pt x="2406" y="1623"/>
                      <a:pt x="627" y="4956"/>
                      <a:pt x="0" y="5884"/>
                    </a:cubicBezTo>
                    <a:cubicBezTo>
                      <a:pt x="1253" y="5057"/>
                      <a:pt x="4286" y="4330"/>
                      <a:pt x="5840" y="3177"/>
                    </a:cubicBezTo>
                    <a:cubicBezTo>
                      <a:pt x="7975" y="1555"/>
                      <a:pt x="6343" y="1"/>
                      <a:pt x="49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5"/>
              <p:cNvSpPr/>
              <p:nvPr/>
            </p:nvSpPr>
            <p:spPr>
              <a:xfrm rot="-5400000">
                <a:off x="5374444" y="612982"/>
                <a:ext cx="245532" cy="43471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7831" extrusionOk="0">
                    <a:moveTo>
                      <a:pt x="2118" y="1"/>
                    </a:moveTo>
                    <a:cubicBezTo>
                      <a:pt x="1116" y="1"/>
                      <a:pt x="1" y="901"/>
                      <a:pt x="362" y="2192"/>
                    </a:cubicBezTo>
                    <a:cubicBezTo>
                      <a:pt x="763" y="3971"/>
                      <a:pt x="3269" y="6578"/>
                      <a:pt x="4322" y="7831"/>
                    </a:cubicBezTo>
                    <a:cubicBezTo>
                      <a:pt x="4422" y="5625"/>
                      <a:pt x="4122" y="2092"/>
                      <a:pt x="3269" y="613"/>
                    </a:cubicBezTo>
                    <a:cubicBezTo>
                      <a:pt x="3010" y="189"/>
                      <a:pt x="2576" y="1"/>
                      <a:pt x="2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5"/>
              <p:cNvSpPr/>
              <p:nvPr/>
            </p:nvSpPr>
            <p:spPr>
              <a:xfrm rot="-5400000">
                <a:off x="4528419" y="229647"/>
                <a:ext cx="342623" cy="382426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889" extrusionOk="0">
                    <a:moveTo>
                      <a:pt x="3927" y="0"/>
                    </a:moveTo>
                    <a:cubicBezTo>
                      <a:pt x="3351" y="0"/>
                      <a:pt x="2754" y="209"/>
                      <a:pt x="2407" y="623"/>
                    </a:cubicBezTo>
                    <a:cubicBezTo>
                      <a:pt x="1153" y="2403"/>
                      <a:pt x="427" y="5736"/>
                      <a:pt x="1" y="6889"/>
                    </a:cubicBezTo>
                    <a:cubicBezTo>
                      <a:pt x="1053" y="5736"/>
                      <a:pt x="3760" y="4282"/>
                      <a:pt x="4913" y="2603"/>
                    </a:cubicBezTo>
                    <a:cubicBezTo>
                      <a:pt x="6172" y="858"/>
                      <a:pt x="5093" y="0"/>
                      <a:pt x="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5"/>
              <p:cNvSpPr/>
              <p:nvPr/>
            </p:nvSpPr>
            <p:spPr>
              <a:xfrm rot="-5400000">
                <a:off x="4510516" y="585115"/>
                <a:ext cx="340014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6127" extrusionOk="0">
                    <a:moveTo>
                      <a:pt x="1450" y="0"/>
                    </a:moveTo>
                    <a:cubicBezTo>
                      <a:pt x="601" y="0"/>
                      <a:pt x="1" y="647"/>
                      <a:pt x="686" y="1741"/>
                    </a:cubicBezTo>
                    <a:cubicBezTo>
                      <a:pt x="1739" y="3320"/>
                      <a:pt x="4746" y="5200"/>
                      <a:pt x="6125" y="6127"/>
                    </a:cubicBezTo>
                    <a:cubicBezTo>
                      <a:pt x="5699" y="3946"/>
                      <a:pt x="4020" y="1741"/>
                      <a:pt x="2867" y="588"/>
                    </a:cubicBezTo>
                    <a:cubicBezTo>
                      <a:pt x="2430" y="186"/>
                      <a:pt x="1904" y="0"/>
                      <a:pt x="14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5"/>
              <p:cNvSpPr/>
              <p:nvPr/>
            </p:nvSpPr>
            <p:spPr>
              <a:xfrm rot="-5400000">
                <a:off x="5109709" y="415809"/>
                <a:ext cx="85378" cy="220052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3964" extrusionOk="0">
                    <a:moveTo>
                      <a:pt x="664" y="1"/>
                    </a:moveTo>
                    <a:cubicBezTo>
                      <a:pt x="460" y="1"/>
                      <a:pt x="278" y="92"/>
                      <a:pt x="201" y="304"/>
                    </a:cubicBezTo>
                    <a:cubicBezTo>
                      <a:pt x="101" y="1031"/>
                      <a:pt x="1" y="2911"/>
                      <a:pt x="427" y="3964"/>
                    </a:cubicBezTo>
                    <a:cubicBezTo>
                      <a:pt x="427" y="3964"/>
                      <a:pt x="1354" y="1557"/>
                      <a:pt x="1454" y="831"/>
                    </a:cubicBezTo>
                    <a:cubicBezTo>
                      <a:pt x="1537" y="350"/>
                      <a:pt x="1061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5"/>
              <p:cNvSpPr/>
              <p:nvPr/>
            </p:nvSpPr>
            <p:spPr>
              <a:xfrm rot="-5400000">
                <a:off x="5186840" y="427161"/>
                <a:ext cx="222716" cy="71112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1281" extrusionOk="0">
                    <a:moveTo>
                      <a:pt x="2851" y="0"/>
                    </a:moveTo>
                    <a:cubicBezTo>
                      <a:pt x="1918" y="0"/>
                      <a:pt x="638" y="343"/>
                      <a:pt x="0" y="722"/>
                    </a:cubicBezTo>
                    <a:cubicBezTo>
                      <a:pt x="146" y="1075"/>
                      <a:pt x="1108" y="1281"/>
                      <a:pt x="2048" y="1281"/>
                    </a:cubicBezTo>
                    <a:cubicBezTo>
                      <a:pt x="3042" y="1281"/>
                      <a:pt x="4012" y="1050"/>
                      <a:pt x="3960" y="522"/>
                    </a:cubicBezTo>
                    <a:cubicBezTo>
                      <a:pt x="3921" y="146"/>
                      <a:pt x="3460" y="0"/>
                      <a:pt x="2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5"/>
              <p:cNvSpPr/>
              <p:nvPr/>
            </p:nvSpPr>
            <p:spPr>
              <a:xfrm rot="-5400000">
                <a:off x="4905286" y="187737"/>
                <a:ext cx="321417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571" extrusionOk="0">
                    <a:moveTo>
                      <a:pt x="3705" y="1"/>
                    </a:moveTo>
                    <a:cubicBezTo>
                      <a:pt x="3413" y="1"/>
                      <a:pt x="3105" y="59"/>
                      <a:pt x="2808" y="184"/>
                    </a:cubicBezTo>
                    <a:cubicBezTo>
                      <a:pt x="1455" y="811"/>
                      <a:pt x="402" y="3317"/>
                      <a:pt x="1" y="4570"/>
                    </a:cubicBezTo>
                    <a:cubicBezTo>
                      <a:pt x="627" y="4470"/>
                      <a:pt x="3660" y="3844"/>
                      <a:pt x="4788" y="2164"/>
                    </a:cubicBezTo>
                    <a:cubicBezTo>
                      <a:pt x="5790" y="922"/>
                      <a:pt x="4870" y="1"/>
                      <a:pt x="37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5"/>
              <p:cNvSpPr/>
              <p:nvPr/>
            </p:nvSpPr>
            <p:spPr>
              <a:xfrm rot="-5400000">
                <a:off x="4242536" y="495940"/>
                <a:ext cx="83380" cy="217331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915" extrusionOk="0">
                    <a:moveTo>
                      <a:pt x="568" y="0"/>
                    </a:moveTo>
                    <a:cubicBezTo>
                      <a:pt x="261" y="0"/>
                      <a:pt x="0" y="157"/>
                      <a:pt x="48" y="456"/>
                    </a:cubicBezTo>
                    <a:cubicBezTo>
                      <a:pt x="149" y="1207"/>
                      <a:pt x="675" y="2962"/>
                      <a:pt x="1502" y="3914"/>
                    </a:cubicBezTo>
                    <a:cubicBezTo>
                      <a:pt x="1502" y="3914"/>
                      <a:pt x="1502" y="1308"/>
                      <a:pt x="1402" y="581"/>
                    </a:cubicBezTo>
                    <a:cubicBezTo>
                      <a:pt x="1297" y="188"/>
                      <a:pt x="904" y="0"/>
                      <a:pt x="5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5"/>
              <p:cNvSpPr/>
              <p:nvPr/>
            </p:nvSpPr>
            <p:spPr>
              <a:xfrm rot="-5400000">
                <a:off x="4281447" y="409397"/>
                <a:ext cx="221550" cy="10780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942" extrusionOk="0">
                    <a:moveTo>
                      <a:pt x="3112" y="0"/>
                    </a:moveTo>
                    <a:cubicBezTo>
                      <a:pt x="2196" y="0"/>
                      <a:pt x="575" y="1077"/>
                      <a:pt x="0" y="1809"/>
                    </a:cubicBezTo>
                    <a:cubicBezTo>
                      <a:pt x="92" y="1901"/>
                      <a:pt x="274" y="1942"/>
                      <a:pt x="511" y="1942"/>
                    </a:cubicBezTo>
                    <a:cubicBezTo>
                      <a:pt x="1637" y="1942"/>
                      <a:pt x="3991" y="1022"/>
                      <a:pt x="3660" y="255"/>
                    </a:cubicBezTo>
                    <a:cubicBezTo>
                      <a:pt x="3549" y="76"/>
                      <a:pt x="3355" y="0"/>
                      <a:pt x="3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5"/>
              <p:cNvSpPr/>
              <p:nvPr/>
            </p:nvSpPr>
            <p:spPr>
              <a:xfrm rot="-5400000">
                <a:off x="4028122" y="256600"/>
                <a:ext cx="232764" cy="31037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591" extrusionOk="0">
                    <a:moveTo>
                      <a:pt x="2700" y="0"/>
                    </a:moveTo>
                    <a:cubicBezTo>
                      <a:pt x="2217" y="0"/>
                      <a:pt x="1679" y="198"/>
                      <a:pt x="1254" y="577"/>
                    </a:cubicBezTo>
                    <a:cubicBezTo>
                      <a:pt x="101" y="1630"/>
                      <a:pt x="0" y="4337"/>
                      <a:pt x="101" y="5590"/>
                    </a:cubicBezTo>
                    <a:cubicBezTo>
                      <a:pt x="627" y="5390"/>
                      <a:pt x="3234" y="3710"/>
                      <a:pt x="3860" y="1831"/>
                    </a:cubicBezTo>
                    <a:cubicBezTo>
                      <a:pt x="4192" y="581"/>
                      <a:pt x="3526" y="0"/>
                      <a:pt x="2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5"/>
              <p:cNvSpPr/>
              <p:nvPr/>
            </p:nvSpPr>
            <p:spPr>
              <a:xfrm rot="-5400000">
                <a:off x="4311756" y="756955"/>
                <a:ext cx="226102" cy="68947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242" extrusionOk="0">
                    <a:moveTo>
                      <a:pt x="1204" y="1"/>
                    </a:moveTo>
                    <a:cubicBezTo>
                      <a:pt x="603" y="1"/>
                      <a:pt x="153" y="154"/>
                      <a:pt x="113" y="572"/>
                    </a:cubicBezTo>
                    <a:cubicBezTo>
                      <a:pt x="0" y="1035"/>
                      <a:pt x="909" y="1242"/>
                      <a:pt x="1886" y="1242"/>
                    </a:cubicBezTo>
                    <a:cubicBezTo>
                      <a:pt x="2863" y="1242"/>
                      <a:pt x="3910" y="1035"/>
                      <a:pt x="4073" y="672"/>
                    </a:cubicBezTo>
                    <a:cubicBezTo>
                      <a:pt x="3377" y="354"/>
                      <a:pt x="2117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5"/>
              <p:cNvSpPr/>
              <p:nvPr/>
            </p:nvSpPr>
            <p:spPr>
              <a:xfrm rot="-5400000">
                <a:off x="4035059" y="817321"/>
                <a:ext cx="322861" cy="253692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570" extrusionOk="0">
                    <a:moveTo>
                      <a:pt x="2051" y="0"/>
                    </a:moveTo>
                    <a:cubicBezTo>
                      <a:pt x="941" y="0"/>
                      <a:pt x="1" y="939"/>
                      <a:pt x="1004" y="2263"/>
                    </a:cubicBezTo>
                    <a:cubicBezTo>
                      <a:pt x="2157" y="3842"/>
                      <a:pt x="5290" y="4469"/>
                      <a:pt x="5816" y="4569"/>
                    </a:cubicBezTo>
                    <a:cubicBezTo>
                      <a:pt x="5390" y="3316"/>
                      <a:pt x="4362" y="709"/>
                      <a:pt x="2884" y="183"/>
                    </a:cubicBezTo>
                    <a:cubicBezTo>
                      <a:pt x="2614" y="58"/>
                      <a:pt x="2327" y="0"/>
                      <a:pt x="2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5"/>
              <p:cNvSpPr/>
              <p:nvPr/>
            </p:nvSpPr>
            <p:spPr>
              <a:xfrm rot="-5400000">
                <a:off x="5022667" y="584730"/>
                <a:ext cx="69613" cy="2234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026" extrusionOk="0">
                    <a:moveTo>
                      <a:pt x="746" y="1"/>
                    </a:moveTo>
                    <a:cubicBezTo>
                      <a:pt x="414" y="1"/>
                      <a:pt x="0" y="256"/>
                      <a:pt x="0" y="692"/>
                    </a:cubicBezTo>
                    <a:cubicBezTo>
                      <a:pt x="0" y="1419"/>
                      <a:pt x="527" y="4025"/>
                      <a:pt x="527" y="4025"/>
                    </a:cubicBezTo>
                    <a:cubicBezTo>
                      <a:pt x="1153" y="2998"/>
                      <a:pt x="1253" y="1118"/>
                      <a:pt x="1153" y="366"/>
                    </a:cubicBezTo>
                    <a:cubicBezTo>
                      <a:pt x="1153" y="115"/>
                      <a:pt x="968" y="1"/>
                      <a:pt x="7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5"/>
              <p:cNvSpPr/>
              <p:nvPr/>
            </p:nvSpPr>
            <p:spPr>
              <a:xfrm rot="-5400000">
                <a:off x="5072763" y="753124"/>
                <a:ext cx="228267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9" extrusionOk="0">
                    <a:moveTo>
                      <a:pt x="940" y="1"/>
                    </a:moveTo>
                    <a:cubicBezTo>
                      <a:pt x="539" y="1"/>
                      <a:pt x="242" y="112"/>
                      <a:pt x="152" y="390"/>
                    </a:cubicBezTo>
                    <a:cubicBezTo>
                      <a:pt x="1" y="1028"/>
                      <a:pt x="1638" y="1419"/>
                      <a:pt x="2863" y="1419"/>
                    </a:cubicBezTo>
                    <a:cubicBezTo>
                      <a:pt x="3467" y="1419"/>
                      <a:pt x="3971" y="1324"/>
                      <a:pt x="4112" y="1117"/>
                    </a:cubicBezTo>
                    <a:cubicBezTo>
                      <a:pt x="3375" y="608"/>
                      <a:pt x="1876" y="1"/>
                      <a:pt x="9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5"/>
              <p:cNvSpPr/>
              <p:nvPr/>
            </p:nvSpPr>
            <p:spPr>
              <a:xfrm rot="-5400000">
                <a:off x="4804422" y="762614"/>
                <a:ext cx="287666" cy="28050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5053" extrusionOk="0">
                    <a:moveTo>
                      <a:pt x="1794" y="1"/>
                    </a:moveTo>
                    <a:cubicBezTo>
                      <a:pt x="793" y="1"/>
                      <a:pt x="1" y="736"/>
                      <a:pt x="670" y="2020"/>
                    </a:cubicBezTo>
                    <a:cubicBezTo>
                      <a:pt x="1622" y="3800"/>
                      <a:pt x="4554" y="4952"/>
                      <a:pt x="5181" y="5053"/>
                    </a:cubicBezTo>
                    <a:cubicBezTo>
                      <a:pt x="4955" y="3800"/>
                      <a:pt x="4229" y="1093"/>
                      <a:pt x="2976" y="341"/>
                    </a:cubicBezTo>
                    <a:cubicBezTo>
                      <a:pt x="2598" y="110"/>
                      <a:pt x="2180" y="1"/>
                      <a:pt x="17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5"/>
              <p:cNvSpPr/>
              <p:nvPr/>
            </p:nvSpPr>
            <p:spPr>
              <a:xfrm rot="-5400000">
                <a:off x="3900835" y="507733"/>
                <a:ext cx="211503" cy="40246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250" extrusionOk="0">
                    <a:moveTo>
                      <a:pt x="1654" y="1"/>
                    </a:moveTo>
                    <a:cubicBezTo>
                      <a:pt x="0" y="1"/>
                      <a:pt x="476" y="3732"/>
                      <a:pt x="476" y="4518"/>
                    </a:cubicBezTo>
                    <a:cubicBezTo>
                      <a:pt x="476" y="5370"/>
                      <a:pt x="1629" y="6498"/>
                      <a:pt x="1929" y="7250"/>
                    </a:cubicBezTo>
                    <a:cubicBezTo>
                      <a:pt x="2756" y="5997"/>
                      <a:pt x="3809" y="558"/>
                      <a:pt x="1929" y="32"/>
                    </a:cubicBezTo>
                    <a:cubicBezTo>
                      <a:pt x="1832" y="11"/>
                      <a:pt x="1740" y="1"/>
                      <a:pt x="16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5"/>
              <p:cNvSpPr/>
              <p:nvPr/>
            </p:nvSpPr>
            <p:spPr>
              <a:xfrm rot="-5400000">
                <a:off x="4763608" y="-393623"/>
                <a:ext cx="342290" cy="1988236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35816" fill="none" extrusionOk="0">
                    <a:moveTo>
                      <a:pt x="0" y="35816"/>
                    </a:moveTo>
                    <a:cubicBezTo>
                      <a:pt x="727" y="34262"/>
                      <a:pt x="6166" y="15465"/>
                      <a:pt x="1153" y="4813"/>
                    </a:cubicBezTo>
                    <a:cubicBezTo>
                      <a:pt x="627" y="3861"/>
                      <a:pt x="527" y="302"/>
                      <a:pt x="727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5"/>
              <p:cNvSpPr/>
              <p:nvPr/>
            </p:nvSpPr>
            <p:spPr>
              <a:xfrm rot="-5400000">
                <a:off x="5105128" y="354216"/>
                <a:ext cx="267182" cy="289442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5214" fill="none" extrusionOk="0">
                    <a:moveTo>
                      <a:pt x="1" y="5214"/>
                    </a:moveTo>
                    <a:cubicBezTo>
                      <a:pt x="1" y="4813"/>
                      <a:pt x="3660" y="527"/>
                      <a:pt x="481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5"/>
              <p:cNvSpPr/>
              <p:nvPr/>
            </p:nvSpPr>
            <p:spPr>
              <a:xfrm rot="-5400000">
                <a:off x="4286391" y="339617"/>
                <a:ext cx="161430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6993" fill="none" extrusionOk="0">
                    <a:moveTo>
                      <a:pt x="101" y="6993"/>
                    </a:moveTo>
                    <a:cubicBezTo>
                      <a:pt x="1" y="6567"/>
                      <a:pt x="2081" y="928"/>
                      <a:pt x="2908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5"/>
              <p:cNvSpPr/>
              <p:nvPr/>
            </p:nvSpPr>
            <p:spPr>
              <a:xfrm rot="-5400000">
                <a:off x="4236317" y="596968"/>
                <a:ext cx="283835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5540" fill="none" extrusionOk="0">
                    <a:moveTo>
                      <a:pt x="5113" y="5540"/>
                    </a:moveTo>
                    <a:cubicBezTo>
                      <a:pt x="5113" y="5113"/>
                      <a:pt x="1153" y="527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5"/>
              <p:cNvSpPr/>
              <p:nvPr/>
            </p:nvSpPr>
            <p:spPr>
              <a:xfrm rot="-5400000">
                <a:off x="5025164" y="585838"/>
                <a:ext cx="225436" cy="318697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41" fill="none" extrusionOk="0">
                    <a:moveTo>
                      <a:pt x="4061" y="5740"/>
                    </a:moveTo>
                    <a:cubicBezTo>
                      <a:pt x="4061" y="5414"/>
                      <a:pt x="1028" y="6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5"/>
              <p:cNvSpPr/>
              <p:nvPr/>
            </p:nvSpPr>
            <p:spPr>
              <a:xfrm rot="-5400000">
                <a:off x="5789668" y="614374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3" y="0"/>
                    </a:moveTo>
                    <a:cubicBezTo>
                      <a:pt x="527" y="0"/>
                      <a:pt x="0" y="627"/>
                      <a:pt x="0" y="1253"/>
                    </a:cubicBezTo>
                    <a:cubicBezTo>
                      <a:pt x="0" y="1980"/>
                      <a:pt x="527" y="2507"/>
                      <a:pt x="1253" y="2507"/>
                    </a:cubicBezTo>
                    <a:cubicBezTo>
                      <a:pt x="1880" y="2507"/>
                      <a:pt x="2507" y="1980"/>
                      <a:pt x="2507" y="1253"/>
                    </a:cubicBezTo>
                    <a:cubicBezTo>
                      <a:pt x="2507" y="627"/>
                      <a:pt x="18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5"/>
              <p:cNvSpPr/>
              <p:nvPr/>
            </p:nvSpPr>
            <p:spPr>
              <a:xfrm rot="-5400000">
                <a:off x="5749284" y="736804"/>
                <a:ext cx="139225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507" extrusionOk="0">
                    <a:moveTo>
                      <a:pt x="1254" y="0"/>
                    </a:moveTo>
                    <a:cubicBezTo>
                      <a:pt x="527" y="0"/>
                      <a:pt x="1" y="527"/>
                      <a:pt x="1" y="1254"/>
                    </a:cubicBezTo>
                    <a:cubicBezTo>
                      <a:pt x="1" y="1980"/>
                      <a:pt x="527" y="2507"/>
                      <a:pt x="1254" y="2507"/>
                    </a:cubicBezTo>
                    <a:cubicBezTo>
                      <a:pt x="1981" y="2507"/>
                      <a:pt x="2507" y="1980"/>
                      <a:pt x="2507" y="1254"/>
                    </a:cubicBezTo>
                    <a:cubicBezTo>
                      <a:pt x="2507" y="527"/>
                      <a:pt x="1981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5"/>
              <p:cNvSpPr/>
              <p:nvPr/>
            </p:nvSpPr>
            <p:spPr>
              <a:xfrm rot="-5400000">
                <a:off x="5859224" y="724286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3" y="0"/>
                    </a:moveTo>
                    <a:cubicBezTo>
                      <a:pt x="502" y="0"/>
                      <a:pt x="0" y="627"/>
                      <a:pt x="0" y="1254"/>
                    </a:cubicBezTo>
                    <a:cubicBezTo>
                      <a:pt x="0" y="1980"/>
                      <a:pt x="502" y="2507"/>
                      <a:pt x="1253" y="2507"/>
                    </a:cubicBezTo>
                    <a:cubicBezTo>
                      <a:pt x="1980" y="2507"/>
                      <a:pt x="2507" y="1980"/>
                      <a:pt x="2507" y="1254"/>
                    </a:cubicBezTo>
                    <a:cubicBezTo>
                      <a:pt x="2507" y="627"/>
                      <a:pt x="19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9" name="Google Shape;4039;p45"/>
            <p:cNvGrpSpPr/>
            <p:nvPr/>
          </p:nvGrpSpPr>
          <p:grpSpPr>
            <a:xfrm>
              <a:off x="3486267" y="4165159"/>
              <a:ext cx="2193041" cy="948642"/>
              <a:chOff x="3805353" y="4117534"/>
              <a:chExt cx="2193041" cy="948642"/>
            </a:xfrm>
          </p:grpSpPr>
          <p:sp>
            <p:nvSpPr>
              <p:cNvPr id="4040" name="Google Shape;4040;p45"/>
              <p:cNvSpPr/>
              <p:nvPr/>
            </p:nvSpPr>
            <p:spPr>
              <a:xfrm rot="-5400000">
                <a:off x="5345908" y="4568675"/>
                <a:ext cx="444100" cy="326636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884" extrusionOk="0">
                    <a:moveTo>
                      <a:pt x="3058" y="1"/>
                    </a:moveTo>
                    <a:cubicBezTo>
                      <a:pt x="1648" y="1"/>
                      <a:pt x="0" y="1555"/>
                      <a:pt x="2135" y="3177"/>
                    </a:cubicBezTo>
                    <a:cubicBezTo>
                      <a:pt x="3714" y="4330"/>
                      <a:pt x="6747" y="5057"/>
                      <a:pt x="8000" y="5884"/>
                    </a:cubicBezTo>
                    <a:cubicBezTo>
                      <a:pt x="7373" y="4956"/>
                      <a:pt x="5594" y="1623"/>
                      <a:pt x="3915" y="245"/>
                    </a:cubicBezTo>
                    <a:cubicBezTo>
                      <a:pt x="3670" y="77"/>
                      <a:pt x="3370" y="1"/>
                      <a:pt x="30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5"/>
              <p:cNvSpPr/>
              <p:nvPr/>
            </p:nvSpPr>
            <p:spPr>
              <a:xfrm rot="-5400000">
                <a:off x="5373583" y="4174572"/>
                <a:ext cx="247253" cy="4347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7831" extrusionOk="0">
                    <a:moveTo>
                      <a:pt x="2340" y="1"/>
                    </a:moveTo>
                    <a:cubicBezTo>
                      <a:pt x="1894" y="1"/>
                      <a:pt x="1482" y="189"/>
                      <a:pt x="1254" y="613"/>
                    </a:cubicBezTo>
                    <a:cubicBezTo>
                      <a:pt x="402" y="2092"/>
                      <a:pt x="1" y="5625"/>
                      <a:pt x="101" y="7831"/>
                    </a:cubicBezTo>
                    <a:cubicBezTo>
                      <a:pt x="1128" y="6578"/>
                      <a:pt x="3635" y="3971"/>
                      <a:pt x="4161" y="2192"/>
                    </a:cubicBezTo>
                    <a:cubicBezTo>
                      <a:pt x="4453" y="901"/>
                      <a:pt x="3317" y="1"/>
                      <a:pt x="23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5"/>
              <p:cNvSpPr/>
              <p:nvPr/>
            </p:nvSpPr>
            <p:spPr>
              <a:xfrm rot="-5400000">
                <a:off x="4528419" y="4612446"/>
                <a:ext cx="342623" cy="382426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889" extrusionOk="0">
                    <a:moveTo>
                      <a:pt x="2301" y="0"/>
                    </a:moveTo>
                    <a:cubicBezTo>
                      <a:pt x="1135" y="0"/>
                      <a:pt x="0" y="858"/>
                      <a:pt x="1259" y="2603"/>
                    </a:cubicBezTo>
                    <a:cubicBezTo>
                      <a:pt x="2412" y="4282"/>
                      <a:pt x="5244" y="5736"/>
                      <a:pt x="6171" y="6889"/>
                    </a:cubicBezTo>
                    <a:cubicBezTo>
                      <a:pt x="5870" y="5736"/>
                      <a:pt x="5018" y="2403"/>
                      <a:pt x="3765" y="623"/>
                    </a:cubicBezTo>
                    <a:cubicBezTo>
                      <a:pt x="3459" y="209"/>
                      <a:pt x="2876" y="0"/>
                      <a:pt x="2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5"/>
              <p:cNvSpPr/>
              <p:nvPr/>
            </p:nvSpPr>
            <p:spPr>
              <a:xfrm rot="-5400000">
                <a:off x="4510960" y="4298390"/>
                <a:ext cx="339126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6127" extrusionOk="0">
                    <a:moveTo>
                      <a:pt x="4680" y="0"/>
                    </a:moveTo>
                    <a:cubicBezTo>
                      <a:pt x="4239" y="0"/>
                      <a:pt x="3736" y="186"/>
                      <a:pt x="3334" y="588"/>
                    </a:cubicBezTo>
                    <a:cubicBezTo>
                      <a:pt x="2081" y="1741"/>
                      <a:pt x="527" y="3946"/>
                      <a:pt x="1" y="6127"/>
                    </a:cubicBezTo>
                    <a:cubicBezTo>
                      <a:pt x="1354" y="5200"/>
                      <a:pt x="4487" y="3320"/>
                      <a:pt x="5440" y="1741"/>
                    </a:cubicBezTo>
                    <a:cubicBezTo>
                      <a:pt x="6109" y="647"/>
                      <a:pt x="5503" y="0"/>
                      <a:pt x="4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45"/>
              <p:cNvSpPr/>
              <p:nvPr/>
            </p:nvSpPr>
            <p:spPr>
              <a:xfrm rot="-5400000">
                <a:off x="5109487" y="4581946"/>
                <a:ext cx="85822" cy="22005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964" extrusionOk="0">
                    <a:moveTo>
                      <a:pt x="845" y="1"/>
                    </a:moveTo>
                    <a:cubicBezTo>
                      <a:pt x="482" y="1"/>
                      <a:pt x="0" y="350"/>
                      <a:pt x="67" y="831"/>
                    </a:cubicBezTo>
                    <a:cubicBezTo>
                      <a:pt x="192" y="1557"/>
                      <a:pt x="1019" y="3964"/>
                      <a:pt x="1019" y="3964"/>
                    </a:cubicBezTo>
                    <a:cubicBezTo>
                      <a:pt x="1545" y="2911"/>
                      <a:pt x="1320" y="1031"/>
                      <a:pt x="1220" y="304"/>
                    </a:cubicBezTo>
                    <a:cubicBezTo>
                      <a:pt x="1186" y="92"/>
                      <a:pt x="1031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45"/>
              <p:cNvSpPr/>
              <p:nvPr/>
            </p:nvSpPr>
            <p:spPr>
              <a:xfrm rot="-5400000">
                <a:off x="5186118" y="4725582"/>
                <a:ext cx="224159" cy="71112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1281" extrusionOk="0">
                    <a:moveTo>
                      <a:pt x="1225" y="0"/>
                    </a:moveTo>
                    <a:cubicBezTo>
                      <a:pt x="617" y="0"/>
                      <a:pt x="142" y="146"/>
                      <a:pt x="53" y="522"/>
                    </a:cubicBezTo>
                    <a:cubicBezTo>
                      <a:pt x="1" y="1050"/>
                      <a:pt x="970" y="1281"/>
                      <a:pt x="1969" y="1281"/>
                    </a:cubicBezTo>
                    <a:cubicBezTo>
                      <a:pt x="2911" y="1281"/>
                      <a:pt x="3879" y="1075"/>
                      <a:pt x="4037" y="722"/>
                    </a:cubicBezTo>
                    <a:cubicBezTo>
                      <a:pt x="3400" y="343"/>
                      <a:pt x="2157" y="0"/>
                      <a:pt x="12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45"/>
              <p:cNvSpPr/>
              <p:nvPr/>
            </p:nvSpPr>
            <p:spPr>
              <a:xfrm rot="-5400000">
                <a:off x="4906813" y="4780120"/>
                <a:ext cx="318364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571" extrusionOk="0">
                    <a:moveTo>
                      <a:pt x="2063" y="1"/>
                    </a:moveTo>
                    <a:cubicBezTo>
                      <a:pt x="952" y="1"/>
                      <a:pt x="0" y="922"/>
                      <a:pt x="922" y="2164"/>
                    </a:cubicBezTo>
                    <a:cubicBezTo>
                      <a:pt x="2075" y="3844"/>
                      <a:pt x="5208" y="4470"/>
                      <a:pt x="5734" y="4570"/>
                    </a:cubicBezTo>
                    <a:cubicBezTo>
                      <a:pt x="5408" y="3317"/>
                      <a:pt x="4381" y="811"/>
                      <a:pt x="2902" y="184"/>
                    </a:cubicBezTo>
                    <a:cubicBezTo>
                      <a:pt x="2630" y="59"/>
                      <a:pt x="2342" y="1"/>
                      <a:pt x="20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45"/>
              <p:cNvSpPr/>
              <p:nvPr/>
            </p:nvSpPr>
            <p:spPr>
              <a:xfrm rot="-5400000">
                <a:off x="4241814" y="4510586"/>
                <a:ext cx="84823" cy="217331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915" extrusionOk="0">
                    <a:moveTo>
                      <a:pt x="971" y="0"/>
                    </a:moveTo>
                    <a:cubicBezTo>
                      <a:pt x="646" y="0"/>
                      <a:pt x="279" y="188"/>
                      <a:pt x="226" y="581"/>
                    </a:cubicBezTo>
                    <a:cubicBezTo>
                      <a:pt x="1" y="1308"/>
                      <a:pt x="1" y="3914"/>
                      <a:pt x="1" y="3914"/>
                    </a:cubicBezTo>
                    <a:cubicBezTo>
                      <a:pt x="853" y="2962"/>
                      <a:pt x="1379" y="1207"/>
                      <a:pt x="1480" y="456"/>
                    </a:cubicBezTo>
                    <a:cubicBezTo>
                      <a:pt x="1527" y="157"/>
                      <a:pt x="1267" y="0"/>
                      <a:pt x="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45"/>
              <p:cNvSpPr/>
              <p:nvPr/>
            </p:nvSpPr>
            <p:spPr>
              <a:xfrm rot="-5400000">
                <a:off x="4278560" y="4703266"/>
                <a:ext cx="227324" cy="10780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942" extrusionOk="0">
                    <a:moveTo>
                      <a:pt x="933" y="0"/>
                    </a:moveTo>
                    <a:cubicBezTo>
                      <a:pt x="702" y="0"/>
                      <a:pt x="525" y="76"/>
                      <a:pt x="436" y="255"/>
                    </a:cubicBezTo>
                    <a:cubicBezTo>
                      <a:pt x="1" y="1022"/>
                      <a:pt x="2354" y="1942"/>
                      <a:pt x="3539" y="1942"/>
                    </a:cubicBezTo>
                    <a:cubicBezTo>
                      <a:pt x="3788" y="1942"/>
                      <a:pt x="3986" y="1901"/>
                      <a:pt x="4095" y="1809"/>
                    </a:cubicBezTo>
                    <a:cubicBezTo>
                      <a:pt x="3441" y="1077"/>
                      <a:pt x="1803" y="0"/>
                      <a:pt x="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45"/>
              <p:cNvSpPr/>
              <p:nvPr/>
            </p:nvSpPr>
            <p:spPr>
              <a:xfrm rot="-5400000">
                <a:off x="4028122" y="4657551"/>
                <a:ext cx="232764" cy="31037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591" extrusionOk="0">
                    <a:moveTo>
                      <a:pt x="1549" y="0"/>
                    </a:moveTo>
                    <a:cubicBezTo>
                      <a:pt x="717" y="0"/>
                      <a:pt x="0" y="581"/>
                      <a:pt x="333" y="1831"/>
                    </a:cubicBezTo>
                    <a:cubicBezTo>
                      <a:pt x="959" y="3710"/>
                      <a:pt x="3566" y="5390"/>
                      <a:pt x="4092" y="5590"/>
                    </a:cubicBezTo>
                    <a:cubicBezTo>
                      <a:pt x="4192" y="4337"/>
                      <a:pt x="4092" y="1630"/>
                      <a:pt x="2939" y="577"/>
                    </a:cubicBezTo>
                    <a:cubicBezTo>
                      <a:pt x="2560" y="198"/>
                      <a:pt x="2035" y="0"/>
                      <a:pt x="1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45"/>
              <p:cNvSpPr/>
              <p:nvPr/>
            </p:nvSpPr>
            <p:spPr>
              <a:xfrm rot="-5400000">
                <a:off x="4313477" y="4393402"/>
                <a:ext cx="222661" cy="68947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242" extrusionOk="0">
                    <a:moveTo>
                      <a:pt x="2841" y="1"/>
                    </a:moveTo>
                    <a:cubicBezTo>
                      <a:pt x="1908" y="1"/>
                      <a:pt x="635" y="354"/>
                      <a:pt x="0" y="672"/>
                    </a:cubicBezTo>
                    <a:cubicBezTo>
                      <a:pt x="151" y="1035"/>
                      <a:pt x="1166" y="1242"/>
                      <a:pt x="2131" y="1242"/>
                    </a:cubicBezTo>
                    <a:cubicBezTo>
                      <a:pt x="3096" y="1242"/>
                      <a:pt x="4011" y="1035"/>
                      <a:pt x="3960" y="572"/>
                    </a:cubicBezTo>
                    <a:cubicBezTo>
                      <a:pt x="3921" y="154"/>
                      <a:pt x="3454" y="1"/>
                      <a:pt x="2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45"/>
              <p:cNvSpPr/>
              <p:nvPr/>
            </p:nvSpPr>
            <p:spPr>
              <a:xfrm rot="-5400000">
                <a:off x="4035032" y="4152146"/>
                <a:ext cx="322916" cy="253692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70" extrusionOk="0">
                    <a:moveTo>
                      <a:pt x="3751" y="0"/>
                    </a:moveTo>
                    <a:cubicBezTo>
                      <a:pt x="3473" y="0"/>
                      <a:pt x="3183" y="58"/>
                      <a:pt x="2908" y="183"/>
                    </a:cubicBezTo>
                    <a:cubicBezTo>
                      <a:pt x="1455" y="709"/>
                      <a:pt x="402" y="3316"/>
                      <a:pt x="1" y="4569"/>
                    </a:cubicBezTo>
                    <a:cubicBezTo>
                      <a:pt x="627" y="4469"/>
                      <a:pt x="3660" y="3842"/>
                      <a:pt x="4913" y="2263"/>
                    </a:cubicBezTo>
                    <a:cubicBezTo>
                      <a:pt x="5816" y="939"/>
                      <a:pt x="4872" y="0"/>
                      <a:pt x="3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45"/>
              <p:cNvSpPr/>
              <p:nvPr/>
            </p:nvSpPr>
            <p:spPr>
              <a:xfrm rot="-5400000">
                <a:off x="5019891" y="4413525"/>
                <a:ext cx="75164" cy="2234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026" extrusionOk="0">
                    <a:moveTo>
                      <a:pt x="543" y="1"/>
                    </a:moveTo>
                    <a:cubicBezTo>
                      <a:pt x="302" y="1"/>
                      <a:pt x="101" y="115"/>
                      <a:pt x="101" y="366"/>
                    </a:cubicBezTo>
                    <a:cubicBezTo>
                      <a:pt x="0" y="1118"/>
                      <a:pt x="226" y="2998"/>
                      <a:pt x="853" y="4025"/>
                    </a:cubicBezTo>
                    <a:cubicBezTo>
                      <a:pt x="853" y="4025"/>
                      <a:pt x="1354" y="1419"/>
                      <a:pt x="1354" y="692"/>
                    </a:cubicBezTo>
                    <a:cubicBezTo>
                      <a:pt x="1354" y="256"/>
                      <a:pt x="904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45"/>
              <p:cNvSpPr/>
              <p:nvPr/>
            </p:nvSpPr>
            <p:spPr>
              <a:xfrm rot="-5400000">
                <a:off x="5073679" y="4386601"/>
                <a:ext cx="226435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1419" extrusionOk="0">
                    <a:moveTo>
                      <a:pt x="3070" y="1"/>
                    </a:moveTo>
                    <a:cubicBezTo>
                      <a:pt x="2135" y="1"/>
                      <a:pt x="650" y="608"/>
                      <a:pt x="0" y="1117"/>
                    </a:cubicBezTo>
                    <a:cubicBezTo>
                      <a:pt x="141" y="1324"/>
                      <a:pt x="645" y="1419"/>
                      <a:pt x="1245" y="1419"/>
                    </a:cubicBezTo>
                    <a:cubicBezTo>
                      <a:pt x="2463" y="1419"/>
                      <a:pt x="4078" y="1028"/>
                      <a:pt x="3860" y="390"/>
                    </a:cubicBezTo>
                    <a:cubicBezTo>
                      <a:pt x="3770" y="112"/>
                      <a:pt x="3470" y="1"/>
                      <a:pt x="30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45"/>
              <p:cNvSpPr/>
              <p:nvPr/>
            </p:nvSpPr>
            <p:spPr>
              <a:xfrm rot="-5400000">
                <a:off x="4807420" y="4177404"/>
                <a:ext cx="281670" cy="280505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5053" extrusionOk="0">
                    <a:moveTo>
                      <a:pt x="3287" y="1"/>
                    </a:moveTo>
                    <a:cubicBezTo>
                      <a:pt x="2900" y="1"/>
                      <a:pt x="2483" y="110"/>
                      <a:pt x="2105" y="341"/>
                    </a:cubicBezTo>
                    <a:cubicBezTo>
                      <a:pt x="852" y="1093"/>
                      <a:pt x="226" y="3800"/>
                      <a:pt x="0" y="5053"/>
                    </a:cubicBezTo>
                    <a:cubicBezTo>
                      <a:pt x="526" y="4952"/>
                      <a:pt x="3459" y="3800"/>
                      <a:pt x="4386" y="2020"/>
                    </a:cubicBezTo>
                    <a:cubicBezTo>
                      <a:pt x="5073" y="736"/>
                      <a:pt x="4286" y="1"/>
                      <a:pt x="32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5"/>
              <p:cNvSpPr/>
              <p:nvPr/>
            </p:nvSpPr>
            <p:spPr>
              <a:xfrm rot="-5400000">
                <a:off x="3900557" y="4312657"/>
                <a:ext cx="212058" cy="402466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250" extrusionOk="0">
                    <a:moveTo>
                      <a:pt x="2156" y="1"/>
                    </a:moveTo>
                    <a:cubicBezTo>
                      <a:pt x="2070" y="1"/>
                      <a:pt x="1978" y="11"/>
                      <a:pt x="1881" y="32"/>
                    </a:cubicBezTo>
                    <a:cubicBezTo>
                      <a:pt x="1" y="558"/>
                      <a:pt x="1028" y="5997"/>
                      <a:pt x="1881" y="7250"/>
                    </a:cubicBezTo>
                    <a:cubicBezTo>
                      <a:pt x="2181" y="6498"/>
                      <a:pt x="3334" y="5370"/>
                      <a:pt x="3334" y="4518"/>
                    </a:cubicBezTo>
                    <a:cubicBezTo>
                      <a:pt x="3429" y="3732"/>
                      <a:pt x="3819" y="1"/>
                      <a:pt x="2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5"/>
              <p:cNvSpPr/>
              <p:nvPr/>
            </p:nvSpPr>
            <p:spPr>
              <a:xfrm rot="-5400000">
                <a:off x="4764274" y="3629240"/>
                <a:ext cx="340958" cy="1988236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35816" fill="none" extrusionOk="0">
                    <a:moveTo>
                      <a:pt x="6141" y="35816"/>
                    </a:moveTo>
                    <a:cubicBezTo>
                      <a:pt x="5415" y="34262"/>
                      <a:pt x="1" y="15465"/>
                      <a:pt x="5014" y="4813"/>
                    </a:cubicBezTo>
                    <a:cubicBezTo>
                      <a:pt x="5640" y="3861"/>
                      <a:pt x="5640" y="302"/>
                      <a:pt x="5515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5"/>
              <p:cNvSpPr/>
              <p:nvPr/>
            </p:nvSpPr>
            <p:spPr>
              <a:xfrm rot="-5400000">
                <a:off x="5102353" y="4576698"/>
                <a:ext cx="272733" cy="289442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214" fill="none" extrusionOk="0">
                    <a:moveTo>
                      <a:pt x="4912" y="5214"/>
                    </a:moveTo>
                    <a:cubicBezTo>
                      <a:pt x="4787" y="4813"/>
                      <a:pt x="1153" y="527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5"/>
              <p:cNvSpPr/>
              <p:nvPr/>
            </p:nvSpPr>
            <p:spPr>
              <a:xfrm rot="-5400000">
                <a:off x="4285669" y="4496040"/>
                <a:ext cx="162874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6993" fill="none" extrusionOk="0">
                    <a:moveTo>
                      <a:pt x="2833" y="6993"/>
                    </a:moveTo>
                    <a:cubicBezTo>
                      <a:pt x="2933" y="6567"/>
                      <a:pt x="953" y="928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5"/>
              <p:cNvSpPr/>
              <p:nvPr/>
            </p:nvSpPr>
            <p:spPr>
              <a:xfrm rot="-5400000">
                <a:off x="4233514" y="4315822"/>
                <a:ext cx="289442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540" fill="none" extrusionOk="0">
                    <a:moveTo>
                      <a:pt x="0" y="5540"/>
                    </a:moveTo>
                    <a:cubicBezTo>
                      <a:pt x="100" y="5113"/>
                      <a:pt x="3960" y="527"/>
                      <a:pt x="521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5"/>
              <p:cNvSpPr/>
              <p:nvPr/>
            </p:nvSpPr>
            <p:spPr>
              <a:xfrm rot="-5400000">
                <a:off x="5024471" y="4319292"/>
                <a:ext cx="226824" cy="318697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741" fill="none" extrusionOk="0">
                    <a:moveTo>
                      <a:pt x="0" y="5740"/>
                    </a:moveTo>
                    <a:cubicBezTo>
                      <a:pt x="0" y="5414"/>
                      <a:pt x="3033" y="627"/>
                      <a:pt x="4085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5"/>
              <p:cNvSpPr/>
              <p:nvPr/>
            </p:nvSpPr>
            <p:spPr>
              <a:xfrm rot="-5400000">
                <a:off x="5789668" y="4464040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4" y="0"/>
                    </a:moveTo>
                    <a:cubicBezTo>
                      <a:pt x="527" y="0"/>
                      <a:pt x="1" y="627"/>
                      <a:pt x="1" y="1253"/>
                    </a:cubicBezTo>
                    <a:cubicBezTo>
                      <a:pt x="1" y="1980"/>
                      <a:pt x="527" y="2507"/>
                      <a:pt x="1254" y="2507"/>
                    </a:cubicBezTo>
                    <a:cubicBezTo>
                      <a:pt x="1880" y="2507"/>
                      <a:pt x="2507" y="1980"/>
                      <a:pt x="2507" y="1253"/>
                    </a:cubicBezTo>
                    <a:cubicBezTo>
                      <a:pt x="2507" y="627"/>
                      <a:pt x="1880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5"/>
              <p:cNvSpPr/>
              <p:nvPr/>
            </p:nvSpPr>
            <p:spPr>
              <a:xfrm rot="-5400000">
                <a:off x="5745814" y="4345079"/>
                <a:ext cx="146164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507" extrusionOk="0">
                    <a:moveTo>
                      <a:pt x="1254" y="0"/>
                    </a:moveTo>
                    <a:cubicBezTo>
                      <a:pt x="627" y="0"/>
                      <a:pt x="1" y="527"/>
                      <a:pt x="1" y="1254"/>
                    </a:cubicBezTo>
                    <a:cubicBezTo>
                      <a:pt x="1" y="1980"/>
                      <a:pt x="627" y="2507"/>
                      <a:pt x="1254" y="2507"/>
                    </a:cubicBezTo>
                    <a:cubicBezTo>
                      <a:pt x="2006" y="2507"/>
                      <a:pt x="2632" y="1980"/>
                      <a:pt x="2632" y="1254"/>
                    </a:cubicBezTo>
                    <a:cubicBezTo>
                      <a:pt x="2632" y="527"/>
                      <a:pt x="2006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rgbClr val="ED3E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5"/>
              <p:cNvSpPr/>
              <p:nvPr/>
            </p:nvSpPr>
            <p:spPr>
              <a:xfrm rot="-5400000">
                <a:off x="5856449" y="4356903"/>
                <a:ext cx="144721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507" extrusionOk="0">
                    <a:moveTo>
                      <a:pt x="1253" y="0"/>
                    </a:moveTo>
                    <a:cubicBezTo>
                      <a:pt x="627" y="0"/>
                      <a:pt x="0" y="627"/>
                      <a:pt x="0" y="1254"/>
                    </a:cubicBezTo>
                    <a:cubicBezTo>
                      <a:pt x="0" y="1980"/>
                      <a:pt x="627" y="2507"/>
                      <a:pt x="1253" y="2507"/>
                    </a:cubicBezTo>
                    <a:cubicBezTo>
                      <a:pt x="1980" y="2507"/>
                      <a:pt x="2607" y="1980"/>
                      <a:pt x="2607" y="1254"/>
                    </a:cubicBezTo>
                    <a:cubicBezTo>
                      <a:pt x="2607" y="627"/>
                      <a:pt x="19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4" name="Google Shape;4064;p45"/>
            <p:cNvGrpSpPr/>
            <p:nvPr/>
          </p:nvGrpSpPr>
          <p:grpSpPr>
            <a:xfrm>
              <a:off x="1797669" y="3449167"/>
              <a:ext cx="933995" cy="979502"/>
              <a:chOff x="2878755" y="3420592"/>
              <a:chExt cx="933995" cy="979502"/>
            </a:xfrm>
          </p:grpSpPr>
          <p:sp>
            <p:nvSpPr>
              <p:cNvPr id="4065" name="Google Shape;4065;p45"/>
              <p:cNvSpPr/>
              <p:nvPr/>
            </p:nvSpPr>
            <p:spPr>
              <a:xfrm rot="-5400000">
                <a:off x="3387242" y="4130414"/>
                <a:ext cx="20251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6068" extrusionOk="0">
                    <a:moveTo>
                      <a:pt x="2038" y="0"/>
                    </a:moveTo>
                    <a:cubicBezTo>
                      <a:pt x="2019" y="0"/>
                      <a:pt x="2000" y="1"/>
                      <a:pt x="1981" y="2"/>
                    </a:cubicBezTo>
                    <a:cubicBezTo>
                      <a:pt x="1" y="628"/>
                      <a:pt x="2081" y="5541"/>
                      <a:pt x="2933" y="6067"/>
                    </a:cubicBezTo>
                    <a:cubicBezTo>
                      <a:pt x="3131" y="4209"/>
                      <a:pt x="3648" y="0"/>
                      <a:pt x="2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5"/>
              <p:cNvSpPr/>
              <p:nvPr/>
            </p:nvSpPr>
            <p:spPr>
              <a:xfrm rot="-5400000">
                <a:off x="3376774" y="3954359"/>
                <a:ext cx="435274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1952" extrusionOk="0">
                    <a:moveTo>
                      <a:pt x="5623" y="0"/>
                    </a:moveTo>
                    <a:cubicBezTo>
                      <a:pt x="3828" y="0"/>
                      <a:pt x="1056" y="1057"/>
                      <a:pt x="1" y="1875"/>
                    </a:cubicBezTo>
                    <a:cubicBezTo>
                      <a:pt x="448" y="1924"/>
                      <a:pt x="1076" y="1952"/>
                      <a:pt x="1776" y="1952"/>
                    </a:cubicBezTo>
                    <a:cubicBezTo>
                      <a:pt x="4328" y="1952"/>
                      <a:pt x="7841" y="1584"/>
                      <a:pt x="7093" y="522"/>
                    </a:cubicBezTo>
                    <a:cubicBezTo>
                      <a:pt x="6839" y="151"/>
                      <a:pt x="6301" y="0"/>
                      <a:pt x="56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5"/>
              <p:cNvSpPr/>
              <p:nvPr/>
            </p:nvSpPr>
            <p:spPr>
              <a:xfrm rot="-5400000">
                <a:off x="2905429" y="3562226"/>
                <a:ext cx="248974" cy="302321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446" extrusionOk="0">
                    <a:moveTo>
                      <a:pt x="2586" y="0"/>
                    </a:moveTo>
                    <a:cubicBezTo>
                      <a:pt x="908" y="0"/>
                      <a:pt x="0" y="4123"/>
                      <a:pt x="98" y="5446"/>
                    </a:cubicBezTo>
                    <a:cubicBezTo>
                      <a:pt x="1351" y="3566"/>
                      <a:pt x="4484" y="233"/>
                      <a:pt x="2705" y="7"/>
                    </a:cubicBezTo>
                    <a:cubicBezTo>
                      <a:pt x="2665" y="2"/>
                      <a:pt x="2625" y="0"/>
                      <a:pt x="25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5"/>
              <p:cNvSpPr/>
              <p:nvPr/>
            </p:nvSpPr>
            <p:spPr>
              <a:xfrm rot="-5400000">
                <a:off x="2999851" y="3580767"/>
                <a:ext cx="389642" cy="102587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848" extrusionOk="0">
                    <a:moveTo>
                      <a:pt x="4029" y="0"/>
                    </a:moveTo>
                    <a:cubicBezTo>
                      <a:pt x="2554" y="0"/>
                      <a:pt x="902" y="282"/>
                      <a:pt x="1" y="679"/>
                    </a:cubicBezTo>
                    <a:cubicBezTo>
                      <a:pt x="1331" y="1562"/>
                      <a:pt x="2933" y="1847"/>
                      <a:pt x="4271" y="1847"/>
                    </a:cubicBezTo>
                    <a:cubicBezTo>
                      <a:pt x="5780" y="1847"/>
                      <a:pt x="6952" y="1484"/>
                      <a:pt x="7018" y="1205"/>
                    </a:cubicBezTo>
                    <a:cubicBezTo>
                      <a:pt x="7018" y="331"/>
                      <a:pt x="5628" y="0"/>
                      <a:pt x="40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5"/>
              <p:cNvSpPr/>
              <p:nvPr/>
            </p:nvSpPr>
            <p:spPr>
              <a:xfrm rot="-5400000">
                <a:off x="2989722" y="3501903"/>
                <a:ext cx="845955" cy="800102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4413" fill="none" extrusionOk="0">
                    <a:moveTo>
                      <a:pt x="0" y="14412"/>
                    </a:moveTo>
                    <a:cubicBezTo>
                      <a:pt x="627" y="12858"/>
                      <a:pt x="6892" y="1"/>
                      <a:pt x="15238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5"/>
              <p:cNvSpPr/>
              <p:nvPr/>
            </p:nvSpPr>
            <p:spPr>
              <a:xfrm rot="-5400000">
                <a:off x="3294427" y="3956887"/>
                <a:ext cx="80715" cy="24914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488" fill="none" extrusionOk="0">
                    <a:moveTo>
                      <a:pt x="0" y="4487"/>
                    </a:moveTo>
                    <a:cubicBezTo>
                      <a:pt x="101" y="4387"/>
                      <a:pt x="928" y="527"/>
                      <a:pt x="1454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5"/>
              <p:cNvSpPr/>
              <p:nvPr/>
            </p:nvSpPr>
            <p:spPr>
              <a:xfrm rot="-5400000">
                <a:off x="3277021" y="3945091"/>
                <a:ext cx="24908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828" fill="none" extrusionOk="0">
                    <a:moveTo>
                      <a:pt x="1" y="828"/>
                    </a:moveTo>
                    <a:cubicBezTo>
                      <a:pt x="1" y="828"/>
                      <a:pt x="4286" y="301"/>
                      <a:pt x="4487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5"/>
              <p:cNvSpPr/>
              <p:nvPr/>
            </p:nvSpPr>
            <p:spPr>
              <a:xfrm rot="-5400000">
                <a:off x="2929187" y="3504052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1" y="2507"/>
                    </a:moveTo>
                    <a:cubicBezTo>
                      <a:pt x="1" y="2507"/>
                      <a:pt x="2382" y="426"/>
                      <a:pt x="2607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5"/>
              <p:cNvSpPr/>
              <p:nvPr/>
            </p:nvSpPr>
            <p:spPr>
              <a:xfrm rot="-5400000">
                <a:off x="3163612" y="3994442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727" y="1"/>
                    </a:moveTo>
                    <a:cubicBezTo>
                      <a:pt x="326" y="1"/>
                      <a:pt x="0" y="402"/>
                      <a:pt x="0" y="828"/>
                    </a:cubicBezTo>
                    <a:cubicBezTo>
                      <a:pt x="0" y="1254"/>
                      <a:pt x="326" y="1555"/>
                      <a:pt x="727" y="1555"/>
                    </a:cubicBezTo>
                    <a:cubicBezTo>
                      <a:pt x="1153" y="1555"/>
                      <a:pt x="1579" y="1254"/>
                      <a:pt x="1579" y="828"/>
                    </a:cubicBezTo>
                    <a:cubicBezTo>
                      <a:pt x="1579" y="402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5"/>
              <p:cNvSpPr/>
              <p:nvPr/>
            </p:nvSpPr>
            <p:spPr>
              <a:xfrm rot="-5400000">
                <a:off x="2879782" y="345464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1"/>
                    </a:moveTo>
                    <a:cubicBezTo>
                      <a:pt x="301" y="1"/>
                      <a:pt x="0" y="327"/>
                      <a:pt x="0" y="7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28" y="1580"/>
                      <a:pt x="1554" y="1254"/>
                      <a:pt x="1554" y="753"/>
                    </a:cubicBezTo>
                    <a:cubicBezTo>
                      <a:pt x="1554" y="3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5"/>
              <p:cNvSpPr/>
              <p:nvPr/>
            </p:nvSpPr>
            <p:spPr>
              <a:xfrm rot="-5400000">
                <a:off x="3013370" y="3419870"/>
                <a:ext cx="86266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80" extrusionOk="0">
                    <a:moveTo>
                      <a:pt x="727" y="1"/>
                    </a:moveTo>
                    <a:cubicBezTo>
                      <a:pt x="301" y="1"/>
                      <a:pt x="0" y="427"/>
                      <a:pt x="0" y="8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28" y="1580"/>
                      <a:pt x="1554" y="1254"/>
                      <a:pt x="1554" y="853"/>
                    </a:cubicBezTo>
                    <a:cubicBezTo>
                      <a:pt x="1554" y="4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5"/>
              <p:cNvSpPr/>
              <p:nvPr/>
            </p:nvSpPr>
            <p:spPr>
              <a:xfrm rot="-5400000">
                <a:off x="3331285" y="3779529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728" y="0"/>
                    </a:moveTo>
                    <a:cubicBezTo>
                      <a:pt x="327" y="0"/>
                      <a:pt x="1" y="426"/>
                      <a:pt x="1" y="852"/>
                    </a:cubicBezTo>
                    <a:cubicBezTo>
                      <a:pt x="1" y="1253"/>
                      <a:pt x="327" y="1579"/>
                      <a:pt x="728" y="1579"/>
                    </a:cubicBezTo>
                    <a:cubicBezTo>
                      <a:pt x="1154" y="1579"/>
                      <a:pt x="1580" y="1253"/>
                      <a:pt x="1580" y="852"/>
                    </a:cubicBezTo>
                    <a:cubicBezTo>
                      <a:pt x="1580" y="426"/>
                      <a:pt x="1154" y="0"/>
                      <a:pt x="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45"/>
            <p:cNvGrpSpPr/>
            <p:nvPr/>
          </p:nvGrpSpPr>
          <p:grpSpPr>
            <a:xfrm>
              <a:off x="6440212" y="3490147"/>
              <a:ext cx="933987" cy="973951"/>
              <a:chOff x="6073499" y="3490147"/>
              <a:chExt cx="933987" cy="973951"/>
            </a:xfrm>
          </p:grpSpPr>
          <p:sp>
            <p:nvSpPr>
              <p:cNvPr id="4078" name="Google Shape;4078;p45"/>
              <p:cNvSpPr/>
              <p:nvPr/>
            </p:nvSpPr>
            <p:spPr>
              <a:xfrm rot="-5400000">
                <a:off x="6305455" y="4208990"/>
                <a:ext cx="197014" cy="313202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642" extrusionOk="0">
                    <a:moveTo>
                      <a:pt x="2933" y="1"/>
                    </a:moveTo>
                    <a:cubicBezTo>
                      <a:pt x="2081" y="527"/>
                      <a:pt x="1" y="5014"/>
                      <a:pt x="1881" y="5640"/>
                    </a:cubicBezTo>
                    <a:cubicBezTo>
                      <a:pt x="1902" y="5641"/>
                      <a:pt x="1923" y="5642"/>
                      <a:pt x="1944" y="5642"/>
                    </a:cubicBezTo>
                    <a:cubicBezTo>
                      <a:pt x="3549" y="5642"/>
                      <a:pt x="3131" y="1857"/>
                      <a:pt x="2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5"/>
              <p:cNvSpPr/>
              <p:nvPr/>
            </p:nvSpPr>
            <p:spPr>
              <a:xfrm rot="-5400000">
                <a:off x="6073912" y="4018808"/>
                <a:ext cx="435607" cy="10713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30" extrusionOk="0">
                    <a:moveTo>
                      <a:pt x="1716" y="0"/>
                    </a:moveTo>
                    <a:cubicBezTo>
                      <a:pt x="1040" y="0"/>
                      <a:pt x="436" y="25"/>
                      <a:pt x="1" y="67"/>
                    </a:cubicBezTo>
                    <a:cubicBezTo>
                      <a:pt x="991" y="837"/>
                      <a:pt x="3781" y="1930"/>
                      <a:pt x="5608" y="1930"/>
                    </a:cubicBezTo>
                    <a:cubicBezTo>
                      <a:pt x="6278" y="1930"/>
                      <a:pt x="6818" y="1783"/>
                      <a:pt x="7093" y="1420"/>
                    </a:cubicBezTo>
                    <a:cubicBezTo>
                      <a:pt x="7847" y="350"/>
                      <a:pt x="4272" y="0"/>
                      <a:pt x="1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5"/>
              <p:cNvSpPr/>
              <p:nvPr/>
            </p:nvSpPr>
            <p:spPr>
              <a:xfrm rot="-5400000">
                <a:off x="6738083" y="3638027"/>
                <a:ext cx="248974" cy="289831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221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0" y="1321"/>
                      <a:pt x="905" y="5220"/>
                      <a:pt x="2580" y="5220"/>
                    </a:cubicBezTo>
                    <a:cubicBezTo>
                      <a:pt x="2621" y="5220"/>
                      <a:pt x="2663" y="5218"/>
                      <a:pt x="2705" y="5213"/>
                    </a:cubicBezTo>
                    <a:cubicBezTo>
                      <a:pt x="4484" y="4912"/>
                      <a:pt x="1351" y="188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45"/>
              <p:cNvSpPr/>
              <p:nvPr/>
            </p:nvSpPr>
            <p:spPr>
              <a:xfrm rot="-5400000">
                <a:off x="6495800" y="3647325"/>
                <a:ext cx="395193" cy="103031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856" extrusionOk="0">
                    <a:moveTo>
                      <a:pt x="4353" y="1"/>
                    </a:moveTo>
                    <a:cubicBezTo>
                      <a:pt x="2991" y="1"/>
                      <a:pt x="1355" y="306"/>
                      <a:pt x="0" y="1265"/>
                    </a:cubicBezTo>
                    <a:cubicBezTo>
                      <a:pt x="834" y="1632"/>
                      <a:pt x="2328" y="1856"/>
                      <a:pt x="3733" y="1856"/>
                    </a:cubicBezTo>
                    <a:cubicBezTo>
                      <a:pt x="5496" y="1856"/>
                      <a:pt x="7118" y="1503"/>
                      <a:pt x="7118" y="638"/>
                    </a:cubicBezTo>
                    <a:cubicBezTo>
                      <a:pt x="7001" y="364"/>
                      <a:pt x="5839" y="1"/>
                      <a:pt x="4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45"/>
              <p:cNvSpPr/>
              <p:nvPr/>
            </p:nvSpPr>
            <p:spPr>
              <a:xfrm rot="-5400000">
                <a:off x="6047713" y="3574317"/>
                <a:ext cx="846010" cy="794439"/>
              </a:xfrm>
              <a:custGeom>
                <a:avLst/>
                <a:gdLst/>
                <a:ahLst/>
                <a:cxnLst/>
                <a:rect l="l" t="t" r="r" b="b"/>
                <a:pathLst>
                  <a:path w="15240" h="14311" fill="none" extrusionOk="0">
                    <a:moveTo>
                      <a:pt x="1" y="0"/>
                    </a:moveTo>
                    <a:cubicBezTo>
                      <a:pt x="628" y="1479"/>
                      <a:pt x="6893" y="14311"/>
                      <a:pt x="15239" y="1358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45"/>
              <p:cNvSpPr/>
              <p:nvPr/>
            </p:nvSpPr>
            <p:spPr>
              <a:xfrm rot="-5400000">
                <a:off x="6508933" y="4017394"/>
                <a:ext cx="80771" cy="25607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613" fill="none" extrusionOk="0">
                    <a:moveTo>
                      <a:pt x="0" y="1"/>
                    </a:moveTo>
                    <a:cubicBezTo>
                      <a:pt x="101" y="226"/>
                      <a:pt x="827" y="4086"/>
                      <a:pt x="1454" y="4612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45"/>
              <p:cNvSpPr/>
              <p:nvPr/>
            </p:nvSpPr>
            <p:spPr>
              <a:xfrm rot="-5400000">
                <a:off x="6360769" y="4013953"/>
                <a:ext cx="24908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853" fill="none" extrusionOk="0">
                    <a:moveTo>
                      <a:pt x="0" y="1"/>
                    </a:moveTo>
                    <a:cubicBezTo>
                      <a:pt x="0" y="1"/>
                      <a:pt x="4286" y="527"/>
                      <a:pt x="4487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5"/>
              <p:cNvSpPr/>
              <p:nvPr/>
            </p:nvSpPr>
            <p:spPr>
              <a:xfrm rot="-5400000">
                <a:off x="6806667" y="3568057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1" y="0"/>
                    </a:moveTo>
                    <a:cubicBezTo>
                      <a:pt x="1" y="0"/>
                      <a:pt x="2282" y="2206"/>
                      <a:pt x="2607" y="25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5"/>
              <p:cNvSpPr/>
              <p:nvPr/>
            </p:nvSpPr>
            <p:spPr>
              <a:xfrm rot="-5400000">
                <a:off x="6630002" y="4063359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28" y="0"/>
                    </a:moveTo>
                    <a:cubicBezTo>
                      <a:pt x="327" y="0"/>
                      <a:pt x="1" y="426"/>
                      <a:pt x="1" y="852"/>
                    </a:cubicBezTo>
                    <a:cubicBezTo>
                      <a:pt x="1" y="1253"/>
                      <a:pt x="327" y="1579"/>
                      <a:pt x="828" y="1579"/>
                    </a:cubicBezTo>
                    <a:cubicBezTo>
                      <a:pt x="1254" y="1579"/>
                      <a:pt x="1580" y="1253"/>
                      <a:pt x="1580" y="852"/>
                    </a:cubicBezTo>
                    <a:cubicBezTo>
                      <a:pt x="1580" y="426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5"/>
              <p:cNvSpPr/>
              <p:nvPr/>
            </p:nvSpPr>
            <p:spPr>
              <a:xfrm rot="-5400000">
                <a:off x="6920771" y="3524898"/>
                <a:ext cx="86322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55" extrusionOk="0">
                    <a:moveTo>
                      <a:pt x="827" y="0"/>
                    </a:moveTo>
                    <a:cubicBezTo>
                      <a:pt x="401" y="0"/>
                      <a:pt x="0" y="301"/>
                      <a:pt x="0" y="727"/>
                    </a:cubicBezTo>
                    <a:cubicBezTo>
                      <a:pt x="0" y="1128"/>
                      <a:pt x="401" y="1554"/>
                      <a:pt x="827" y="1554"/>
                    </a:cubicBezTo>
                    <a:cubicBezTo>
                      <a:pt x="1253" y="1554"/>
                      <a:pt x="1554" y="1128"/>
                      <a:pt x="1554" y="727"/>
                    </a:cubicBezTo>
                    <a:cubicBezTo>
                      <a:pt x="1554" y="301"/>
                      <a:pt x="1253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5"/>
              <p:cNvSpPr/>
              <p:nvPr/>
            </p:nvSpPr>
            <p:spPr>
              <a:xfrm rot="-5400000">
                <a:off x="6781632" y="3490175"/>
                <a:ext cx="86322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54" extrusionOk="0">
                    <a:moveTo>
                      <a:pt x="828" y="0"/>
                    </a:moveTo>
                    <a:cubicBezTo>
                      <a:pt x="402" y="0"/>
                      <a:pt x="1" y="401"/>
                      <a:pt x="1" y="827"/>
                    </a:cubicBezTo>
                    <a:cubicBezTo>
                      <a:pt x="1" y="1253"/>
                      <a:pt x="402" y="1554"/>
                      <a:pt x="828" y="1554"/>
                    </a:cubicBezTo>
                    <a:cubicBezTo>
                      <a:pt x="1254" y="1554"/>
                      <a:pt x="1555" y="1253"/>
                      <a:pt x="1555" y="827"/>
                    </a:cubicBezTo>
                    <a:cubicBezTo>
                      <a:pt x="1555" y="401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5"/>
              <p:cNvSpPr/>
              <p:nvPr/>
            </p:nvSpPr>
            <p:spPr>
              <a:xfrm rot="-5400000">
                <a:off x="6461635" y="3849085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53" y="1"/>
                    </a:moveTo>
                    <a:cubicBezTo>
                      <a:pt x="427" y="1"/>
                      <a:pt x="1" y="427"/>
                      <a:pt x="1" y="853"/>
                    </a:cubicBezTo>
                    <a:cubicBezTo>
                      <a:pt x="1" y="1254"/>
                      <a:pt x="427" y="1580"/>
                      <a:pt x="853" y="1580"/>
                    </a:cubicBezTo>
                    <a:cubicBezTo>
                      <a:pt x="1254" y="1580"/>
                      <a:pt x="1580" y="1254"/>
                      <a:pt x="1580" y="853"/>
                    </a:cubicBezTo>
                    <a:cubicBezTo>
                      <a:pt x="1580" y="427"/>
                      <a:pt x="1254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0" name="Google Shape;4090;p45"/>
            <p:cNvGrpSpPr/>
            <p:nvPr/>
          </p:nvGrpSpPr>
          <p:grpSpPr>
            <a:xfrm>
              <a:off x="6411637" y="743006"/>
              <a:ext cx="933987" cy="979504"/>
              <a:chOff x="6073499" y="771581"/>
              <a:chExt cx="933987" cy="979504"/>
            </a:xfrm>
          </p:grpSpPr>
          <p:sp>
            <p:nvSpPr>
              <p:cNvPr id="4091" name="Google Shape;4091;p45"/>
              <p:cNvSpPr/>
              <p:nvPr/>
            </p:nvSpPr>
            <p:spPr>
              <a:xfrm rot="-5400000">
                <a:off x="6294380" y="707908"/>
                <a:ext cx="202510" cy="32985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5942" extrusionOk="0">
                    <a:moveTo>
                      <a:pt x="740" y="0"/>
                    </a:moveTo>
                    <a:cubicBezTo>
                      <a:pt x="517" y="1759"/>
                      <a:pt x="0" y="5942"/>
                      <a:pt x="1610" y="5942"/>
                    </a:cubicBezTo>
                    <a:cubicBezTo>
                      <a:pt x="1629" y="5942"/>
                      <a:pt x="1648" y="5941"/>
                      <a:pt x="1668" y="5940"/>
                    </a:cubicBezTo>
                    <a:cubicBezTo>
                      <a:pt x="3647" y="5314"/>
                      <a:pt x="1567" y="527"/>
                      <a:pt x="7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5"/>
              <p:cNvSpPr/>
              <p:nvPr/>
            </p:nvSpPr>
            <p:spPr>
              <a:xfrm rot="-5400000">
                <a:off x="6073912" y="1109728"/>
                <a:ext cx="435607" cy="10713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30" extrusionOk="0">
                    <a:moveTo>
                      <a:pt x="6132" y="0"/>
                    </a:moveTo>
                    <a:cubicBezTo>
                      <a:pt x="3575" y="0"/>
                      <a:pt x="1" y="350"/>
                      <a:pt x="754" y="1420"/>
                    </a:cubicBezTo>
                    <a:cubicBezTo>
                      <a:pt x="1003" y="1783"/>
                      <a:pt x="1523" y="1930"/>
                      <a:pt x="2180" y="1930"/>
                    </a:cubicBezTo>
                    <a:cubicBezTo>
                      <a:pt x="3974" y="1930"/>
                      <a:pt x="6783" y="837"/>
                      <a:pt x="7847" y="67"/>
                    </a:cubicBezTo>
                    <a:cubicBezTo>
                      <a:pt x="7412" y="25"/>
                      <a:pt x="6807" y="0"/>
                      <a:pt x="6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5"/>
              <p:cNvSpPr/>
              <p:nvPr/>
            </p:nvSpPr>
            <p:spPr>
              <a:xfrm rot="-5400000">
                <a:off x="6731810" y="1307099"/>
                <a:ext cx="248974" cy="302377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447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234" y="1780"/>
                      <a:pt x="1" y="5138"/>
                      <a:pt x="1780" y="5439"/>
                    </a:cubicBezTo>
                    <a:cubicBezTo>
                      <a:pt x="1823" y="5444"/>
                      <a:pt x="1866" y="5446"/>
                      <a:pt x="1908" y="5446"/>
                    </a:cubicBezTo>
                    <a:cubicBezTo>
                      <a:pt x="3697" y="5446"/>
                      <a:pt x="4485" y="1348"/>
                      <a:pt x="43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5"/>
              <p:cNvSpPr/>
              <p:nvPr/>
            </p:nvSpPr>
            <p:spPr>
              <a:xfrm rot="-5400000">
                <a:off x="6495967" y="1487429"/>
                <a:ext cx="388199" cy="102920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854" extrusionOk="0">
                    <a:moveTo>
                      <a:pt x="2866" y="1"/>
                    </a:moveTo>
                    <a:cubicBezTo>
                      <a:pt x="1324" y="1"/>
                      <a:pt x="109" y="412"/>
                      <a:pt x="0" y="697"/>
                    </a:cubicBezTo>
                    <a:cubicBezTo>
                      <a:pt x="0" y="1524"/>
                      <a:pt x="1446" y="1854"/>
                      <a:pt x="3082" y="1854"/>
                    </a:cubicBezTo>
                    <a:cubicBezTo>
                      <a:pt x="4523" y="1854"/>
                      <a:pt x="6112" y="1598"/>
                      <a:pt x="6993" y="1199"/>
                    </a:cubicBezTo>
                    <a:cubicBezTo>
                      <a:pt x="5697" y="293"/>
                      <a:pt x="4166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5"/>
              <p:cNvSpPr/>
              <p:nvPr/>
            </p:nvSpPr>
            <p:spPr>
              <a:xfrm rot="-5400000">
                <a:off x="6047713" y="872462"/>
                <a:ext cx="846011" cy="794439"/>
              </a:xfrm>
              <a:custGeom>
                <a:avLst/>
                <a:gdLst/>
                <a:ahLst/>
                <a:cxnLst/>
                <a:rect l="l" t="t" r="r" b="b"/>
                <a:pathLst>
                  <a:path w="15240" h="14311" fill="none" extrusionOk="0">
                    <a:moveTo>
                      <a:pt x="15239" y="0"/>
                    </a:moveTo>
                    <a:cubicBezTo>
                      <a:pt x="14613" y="1479"/>
                      <a:pt x="8347" y="14311"/>
                      <a:pt x="1" y="1358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5"/>
              <p:cNvSpPr/>
              <p:nvPr/>
            </p:nvSpPr>
            <p:spPr>
              <a:xfrm rot="-5400000">
                <a:off x="6508961" y="962180"/>
                <a:ext cx="80715" cy="256079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613" fill="none" extrusionOk="0">
                    <a:moveTo>
                      <a:pt x="1454" y="1"/>
                    </a:moveTo>
                    <a:cubicBezTo>
                      <a:pt x="1354" y="226"/>
                      <a:pt x="527" y="4086"/>
                      <a:pt x="0" y="4612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5"/>
              <p:cNvSpPr/>
              <p:nvPr/>
            </p:nvSpPr>
            <p:spPr>
              <a:xfrm rot="-5400000">
                <a:off x="6363545" y="1177149"/>
                <a:ext cx="243533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853" fill="none" extrusionOk="0">
                    <a:moveTo>
                      <a:pt x="4387" y="1"/>
                    </a:moveTo>
                    <a:cubicBezTo>
                      <a:pt x="4387" y="1"/>
                      <a:pt x="226" y="527"/>
                      <a:pt x="1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5"/>
              <p:cNvSpPr/>
              <p:nvPr/>
            </p:nvSpPr>
            <p:spPr>
              <a:xfrm rot="-5400000">
                <a:off x="6805973" y="1527760"/>
                <a:ext cx="146164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507" fill="none" extrusionOk="0">
                    <a:moveTo>
                      <a:pt x="2633" y="0"/>
                    </a:moveTo>
                    <a:cubicBezTo>
                      <a:pt x="2633" y="0"/>
                      <a:pt x="226" y="2206"/>
                      <a:pt x="1" y="25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5"/>
              <p:cNvSpPr/>
              <p:nvPr/>
            </p:nvSpPr>
            <p:spPr>
              <a:xfrm rot="-5400000">
                <a:off x="6630696" y="108391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0"/>
                    </a:moveTo>
                    <a:cubicBezTo>
                      <a:pt x="301" y="0"/>
                      <a:pt x="0" y="426"/>
                      <a:pt x="0" y="852"/>
                    </a:cubicBezTo>
                    <a:cubicBezTo>
                      <a:pt x="0" y="1253"/>
                      <a:pt x="301" y="1579"/>
                      <a:pt x="727" y="1579"/>
                    </a:cubicBezTo>
                    <a:cubicBezTo>
                      <a:pt x="1153" y="1579"/>
                      <a:pt x="1554" y="1253"/>
                      <a:pt x="1554" y="852"/>
                    </a:cubicBezTo>
                    <a:cubicBezTo>
                      <a:pt x="1554" y="426"/>
                      <a:pt x="11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5"/>
              <p:cNvSpPr/>
              <p:nvPr/>
            </p:nvSpPr>
            <p:spPr>
              <a:xfrm rot="-5400000">
                <a:off x="6920077" y="1629319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828" y="0"/>
                    </a:moveTo>
                    <a:cubicBezTo>
                      <a:pt x="427" y="0"/>
                      <a:pt x="1" y="301"/>
                      <a:pt x="1" y="727"/>
                    </a:cubicBezTo>
                    <a:cubicBezTo>
                      <a:pt x="1" y="1128"/>
                      <a:pt x="427" y="1554"/>
                      <a:pt x="828" y="1554"/>
                    </a:cubicBezTo>
                    <a:cubicBezTo>
                      <a:pt x="1254" y="1554"/>
                      <a:pt x="1580" y="1128"/>
                      <a:pt x="1580" y="727"/>
                    </a:cubicBezTo>
                    <a:cubicBezTo>
                      <a:pt x="1580" y="301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5"/>
              <p:cNvSpPr/>
              <p:nvPr/>
            </p:nvSpPr>
            <p:spPr>
              <a:xfrm rot="-5400000">
                <a:off x="6780938" y="1664097"/>
                <a:ext cx="87710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4" extrusionOk="0">
                    <a:moveTo>
                      <a:pt x="827" y="0"/>
                    </a:moveTo>
                    <a:cubicBezTo>
                      <a:pt x="426" y="0"/>
                      <a:pt x="0" y="401"/>
                      <a:pt x="0" y="827"/>
                    </a:cubicBezTo>
                    <a:cubicBezTo>
                      <a:pt x="0" y="1253"/>
                      <a:pt x="426" y="1554"/>
                      <a:pt x="827" y="1554"/>
                    </a:cubicBezTo>
                    <a:cubicBezTo>
                      <a:pt x="1253" y="1554"/>
                      <a:pt x="1579" y="1253"/>
                      <a:pt x="1579" y="827"/>
                    </a:cubicBezTo>
                    <a:cubicBezTo>
                      <a:pt x="1579" y="401"/>
                      <a:pt x="1253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5"/>
              <p:cNvSpPr/>
              <p:nvPr/>
            </p:nvSpPr>
            <p:spPr>
              <a:xfrm rot="-5400000">
                <a:off x="6461635" y="1304438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53" y="1"/>
                    </a:moveTo>
                    <a:cubicBezTo>
                      <a:pt x="427" y="1"/>
                      <a:pt x="0" y="427"/>
                      <a:pt x="0" y="853"/>
                    </a:cubicBezTo>
                    <a:cubicBezTo>
                      <a:pt x="0" y="1254"/>
                      <a:pt x="427" y="1580"/>
                      <a:pt x="853" y="1580"/>
                    </a:cubicBezTo>
                    <a:cubicBezTo>
                      <a:pt x="1254" y="1580"/>
                      <a:pt x="1579" y="1254"/>
                      <a:pt x="1579" y="853"/>
                    </a:cubicBezTo>
                    <a:cubicBezTo>
                      <a:pt x="1579" y="427"/>
                      <a:pt x="1254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45"/>
            <p:cNvGrpSpPr/>
            <p:nvPr/>
          </p:nvGrpSpPr>
          <p:grpSpPr>
            <a:xfrm>
              <a:off x="7061758" y="1855367"/>
              <a:ext cx="724929" cy="1495670"/>
              <a:chOff x="6618844" y="1855367"/>
              <a:chExt cx="724929" cy="1495670"/>
            </a:xfrm>
          </p:grpSpPr>
          <p:sp>
            <p:nvSpPr>
              <p:cNvPr id="4104" name="Google Shape;4104;p45"/>
              <p:cNvSpPr/>
              <p:nvPr/>
            </p:nvSpPr>
            <p:spPr>
              <a:xfrm rot="-5400000">
                <a:off x="7065461" y="2400759"/>
                <a:ext cx="313090" cy="24353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87" extrusionOk="0">
                    <a:moveTo>
                      <a:pt x="5640" y="0"/>
                    </a:moveTo>
                    <a:lnTo>
                      <a:pt x="5640" y="0"/>
                    </a:lnTo>
                    <a:cubicBezTo>
                      <a:pt x="4712" y="101"/>
                      <a:pt x="3033" y="627"/>
                      <a:pt x="2206" y="627"/>
                    </a:cubicBezTo>
                    <a:cubicBezTo>
                      <a:pt x="2306" y="928"/>
                      <a:pt x="1379" y="2281"/>
                      <a:pt x="0" y="2607"/>
                    </a:cubicBezTo>
                    <a:cubicBezTo>
                      <a:pt x="1254" y="2707"/>
                      <a:pt x="1479" y="3534"/>
                      <a:pt x="1680" y="4386"/>
                    </a:cubicBezTo>
                    <a:cubicBezTo>
                      <a:pt x="2031" y="3952"/>
                      <a:pt x="2725" y="3227"/>
                      <a:pt x="3492" y="3227"/>
                    </a:cubicBezTo>
                    <a:cubicBezTo>
                      <a:pt x="3654" y="3227"/>
                      <a:pt x="3819" y="3259"/>
                      <a:pt x="3985" y="3334"/>
                    </a:cubicBezTo>
                    <a:cubicBezTo>
                      <a:pt x="4086" y="2181"/>
                      <a:pt x="4812" y="928"/>
                      <a:pt x="5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5"/>
              <p:cNvSpPr/>
              <p:nvPr/>
            </p:nvSpPr>
            <p:spPr>
              <a:xfrm rot="-5400000">
                <a:off x="7035568" y="2359710"/>
                <a:ext cx="192018" cy="10997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981" fill="none" extrusionOk="0">
                    <a:moveTo>
                      <a:pt x="3459" y="0"/>
                    </a:moveTo>
                    <a:cubicBezTo>
                      <a:pt x="3459" y="0"/>
                      <a:pt x="627" y="1454"/>
                      <a:pt x="0" y="198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5"/>
              <p:cNvSpPr/>
              <p:nvPr/>
            </p:nvSpPr>
            <p:spPr>
              <a:xfrm rot="-5400000">
                <a:off x="7076592" y="2185128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01" y="0"/>
                      <a:pt x="1" y="201"/>
                      <a:pt x="1" y="627"/>
                    </a:cubicBezTo>
                    <a:cubicBezTo>
                      <a:pt x="1" y="953"/>
                      <a:pt x="201" y="1254"/>
                      <a:pt x="627" y="1254"/>
                    </a:cubicBezTo>
                    <a:cubicBezTo>
                      <a:pt x="928" y="1254"/>
                      <a:pt x="1254" y="953"/>
                      <a:pt x="1254" y="627"/>
                    </a:cubicBezTo>
                    <a:cubicBezTo>
                      <a:pt x="1254" y="201"/>
                      <a:pt x="92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5"/>
              <p:cNvSpPr/>
              <p:nvPr/>
            </p:nvSpPr>
            <p:spPr>
              <a:xfrm rot="-5400000">
                <a:off x="7094689" y="2122511"/>
                <a:ext cx="75164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54" extrusionOk="0">
                    <a:moveTo>
                      <a:pt x="727" y="0"/>
                    </a:moveTo>
                    <a:cubicBezTo>
                      <a:pt x="326" y="0"/>
                      <a:pt x="0" y="301"/>
                      <a:pt x="0" y="727"/>
                    </a:cubicBezTo>
                    <a:cubicBezTo>
                      <a:pt x="0" y="1028"/>
                      <a:pt x="326" y="1354"/>
                      <a:pt x="727" y="1354"/>
                    </a:cubicBezTo>
                    <a:cubicBezTo>
                      <a:pt x="1053" y="1354"/>
                      <a:pt x="1354" y="1028"/>
                      <a:pt x="1354" y="727"/>
                    </a:cubicBezTo>
                    <a:cubicBezTo>
                      <a:pt x="1354" y="301"/>
                      <a:pt x="10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5"/>
              <p:cNvSpPr/>
              <p:nvPr/>
            </p:nvSpPr>
            <p:spPr>
              <a:xfrm rot="-5400000">
                <a:off x="7039011" y="2125287"/>
                <a:ext cx="75164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4" extrusionOk="0">
                    <a:moveTo>
                      <a:pt x="727" y="1"/>
                    </a:moveTo>
                    <a:cubicBezTo>
                      <a:pt x="326" y="1"/>
                      <a:pt x="0" y="201"/>
                      <a:pt x="0" y="627"/>
                    </a:cubicBezTo>
                    <a:cubicBezTo>
                      <a:pt x="0" y="953"/>
                      <a:pt x="326" y="1254"/>
                      <a:pt x="727" y="1254"/>
                    </a:cubicBezTo>
                    <a:cubicBezTo>
                      <a:pt x="1053" y="1254"/>
                      <a:pt x="1354" y="953"/>
                      <a:pt x="1354" y="627"/>
                    </a:cubicBezTo>
                    <a:cubicBezTo>
                      <a:pt x="1354" y="201"/>
                      <a:pt x="10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5"/>
              <p:cNvSpPr/>
              <p:nvPr/>
            </p:nvSpPr>
            <p:spPr>
              <a:xfrm rot="-5400000">
                <a:off x="6995183" y="2672768"/>
                <a:ext cx="186466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828" fill="none" extrusionOk="0">
                    <a:moveTo>
                      <a:pt x="3359" y="1"/>
                    </a:moveTo>
                    <a:cubicBezTo>
                      <a:pt x="3234" y="1"/>
                      <a:pt x="527" y="627"/>
                      <a:pt x="0" y="828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5"/>
              <p:cNvSpPr/>
              <p:nvPr/>
            </p:nvSpPr>
            <p:spPr>
              <a:xfrm rot="-5400000">
                <a:off x="7088388" y="2747876"/>
                <a:ext cx="75219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80" extrusionOk="0">
                    <a:moveTo>
                      <a:pt x="627" y="1"/>
                    </a:moveTo>
                    <a:cubicBezTo>
                      <a:pt x="327" y="1"/>
                      <a:pt x="1" y="327"/>
                      <a:pt x="1" y="627"/>
                    </a:cubicBezTo>
                    <a:cubicBezTo>
                      <a:pt x="1" y="1054"/>
                      <a:pt x="327" y="1379"/>
                      <a:pt x="627" y="1379"/>
                    </a:cubicBezTo>
                    <a:cubicBezTo>
                      <a:pt x="1054" y="1379"/>
                      <a:pt x="1354" y="1054"/>
                      <a:pt x="1354" y="627"/>
                    </a:cubicBezTo>
                    <a:cubicBezTo>
                      <a:pt x="1354" y="327"/>
                      <a:pt x="1054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5"/>
              <p:cNvSpPr/>
              <p:nvPr/>
            </p:nvSpPr>
            <p:spPr>
              <a:xfrm rot="-5400000">
                <a:off x="7062687" y="2786123"/>
                <a:ext cx="69613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627" y="1"/>
                    </a:moveTo>
                    <a:cubicBezTo>
                      <a:pt x="326" y="1"/>
                      <a:pt x="0" y="301"/>
                      <a:pt x="0" y="627"/>
                    </a:cubicBezTo>
                    <a:cubicBezTo>
                      <a:pt x="0" y="1028"/>
                      <a:pt x="326" y="1354"/>
                      <a:pt x="627" y="1354"/>
                    </a:cubicBezTo>
                    <a:cubicBezTo>
                      <a:pt x="1053" y="1354"/>
                      <a:pt x="1253" y="1028"/>
                      <a:pt x="1253" y="627"/>
                    </a:cubicBezTo>
                    <a:cubicBezTo>
                      <a:pt x="1253" y="301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5"/>
              <p:cNvSpPr/>
              <p:nvPr/>
            </p:nvSpPr>
            <p:spPr>
              <a:xfrm rot="-5400000">
                <a:off x="6723235" y="2626135"/>
                <a:ext cx="237927" cy="36599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593" extrusionOk="0">
                    <a:moveTo>
                      <a:pt x="526" y="1"/>
                    </a:moveTo>
                    <a:cubicBezTo>
                      <a:pt x="0" y="201"/>
                      <a:pt x="627" y="2407"/>
                      <a:pt x="0" y="3234"/>
                    </a:cubicBezTo>
                    <a:cubicBezTo>
                      <a:pt x="727" y="3660"/>
                      <a:pt x="1153" y="5013"/>
                      <a:pt x="1053" y="5113"/>
                    </a:cubicBezTo>
                    <a:cubicBezTo>
                      <a:pt x="953" y="5339"/>
                      <a:pt x="3659" y="6066"/>
                      <a:pt x="4085" y="6592"/>
                    </a:cubicBezTo>
                    <a:cubicBezTo>
                      <a:pt x="4286" y="5740"/>
                      <a:pt x="3559" y="2933"/>
                      <a:pt x="3559" y="2206"/>
                    </a:cubicBezTo>
                    <a:cubicBezTo>
                      <a:pt x="2206" y="1780"/>
                      <a:pt x="953" y="427"/>
                      <a:pt x="5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5"/>
              <p:cNvSpPr/>
              <p:nvPr/>
            </p:nvSpPr>
            <p:spPr>
              <a:xfrm rot="-5400000">
                <a:off x="6665447" y="2046705"/>
                <a:ext cx="289442" cy="38264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893" extrusionOk="0">
                    <a:moveTo>
                      <a:pt x="201" y="1"/>
                    </a:moveTo>
                    <a:cubicBezTo>
                      <a:pt x="101" y="1555"/>
                      <a:pt x="828" y="2708"/>
                      <a:pt x="1" y="3434"/>
                    </a:cubicBezTo>
                    <a:cubicBezTo>
                      <a:pt x="302" y="3760"/>
                      <a:pt x="1981" y="5941"/>
                      <a:pt x="1680" y="6467"/>
                    </a:cubicBezTo>
                    <a:cubicBezTo>
                      <a:pt x="2407" y="6692"/>
                      <a:pt x="4688" y="6467"/>
                      <a:pt x="5214" y="6893"/>
                    </a:cubicBezTo>
                    <a:cubicBezTo>
                      <a:pt x="4913" y="6166"/>
                      <a:pt x="4061" y="3033"/>
                      <a:pt x="4587" y="2407"/>
                    </a:cubicBezTo>
                    <a:lnTo>
                      <a:pt x="4587" y="2407"/>
                    </a:lnTo>
                    <a:cubicBezTo>
                      <a:pt x="4374" y="2458"/>
                      <a:pt x="4178" y="2482"/>
                      <a:pt x="4001" y="2482"/>
                    </a:cubicBezTo>
                    <a:cubicBezTo>
                      <a:pt x="3136" y="2482"/>
                      <a:pt x="2690" y="1906"/>
                      <a:pt x="2607" y="1053"/>
                    </a:cubicBezTo>
                    <a:cubicBezTo>
                      <a:pt x="2531" y="1074"/>
                      <a:pt x="2446" y="1084"/>
                      <a:pt x="2356" y="1084"/>
                    </a:cubicBezTo>
                    <a:cubicBezTo>
                      <a:pt x="1588" y="1084"/>
                      <a:pt x="403" y="382"/>
                      <a:pt x="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5"/>
              <p:cNvSpPr/>
              <p:nvPr/>
            </p:nvSpPr>
            <p:spPr>
              <a:xfrm rot="-5400000">
                <a:off x="6748850" y="3039945"/>
                <a:ext cx="400745" cy="221439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3989" extrusionOk="0">
                    <a:moveTo>
                      <a:pt x="4828" y="0"/>
                    </a:moveTo>
                    <a:cubicBezTo>
                      <a:pt x="4822" y="0"/>
                      <a:pt x="4817" y="1"/>
                      <a:pt x="4812" y="4"/>
                    </a:cubicBezTo>
                    <a:cubicBezTo>
                      <a:pt x="4480" y="463"/>
                      <a:pt x="3777" y="762"/>
                      <a:pt x="3014" y="762"/>
                    </a:cubicBezTo>
                    <a:cubicBezTo>
                      <a:pt x="2569" y="762"/>
                      <a:pt x="2104" y="660"/>
                      <a:pt x="1679" y="430"/>
                    </a:cubicBezTo>
                    <a:cubicBezTo>
                      <a:pt x="1679" y="1357"/>
                      <a:pt x="952" y="2309"/>
                      <a:pt x="0" y="2836"/>
                    </a:cubicBezTo>
                    <a:cubicBezTo>
                      <a:pt x="118" y="2808"/>
                      <a:pt x="255" y="2795"/>
                      <a:pt x="406" y="2795"/>
                    </a:cubicBezTo>
                    <a:cubicBezTo>
                      <a:pt x="1473" y="2795"/>
                      <a:pt x="3236" y="3440"/>
                      <a:pt x="3960" y="3989"/>
                    </a:cubicBezTo>
                    <a:cubicBezTo>
                      <a:pt x="4712" y="3563"/>
                      <a:pt x="6466" y="3362"/>
                      <a:pt x="7218" y="2610"/>
                    </a:cubicBezTo>
                    <a:cubicBezTo>
                      <a:pt x="6288" y="1998"/>
                      <a:pt x="5071" y="0"/>
                      <a:pt x="4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5"/>
              <p:cNvSpPr/>
              <p:nvPr/>
            </p:nvSpPr>
            <p:spPr>
              <a:xfrm rot="-5400000">
                <a:off x="6436591" y="2356257"/>
                <a:ext cx="1303711" cy="301932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5439" fill="none" extrusionOk="0">
                    <a:moveTo>
                      <a:pt x="23485" y="326"/>
                    </a:moveTo>
                    <a:cubicBezTo>
                      <a:pt x="13660" y="5439"/>
                      <a:pt x="2181" y="100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5"/>
              <p:cNvSpPr/>
              <p:nvPr/>
            </p:nvSpPr>
            <p:spPr>
              <a:xfrm rot="-5400000">
                <a:off x="6833090" y="2040435"/>
                <a:ext cx="254691" cy="162818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2933" fill="none" extrusionOk="0">
                    <a:moveTo>
                      <a:pt x="4587" y="2406"/>
                    </a:moveTo>
                    <a:cubicBezTo>
                      <a:pt x="4587" y="2406"/>
                      <a:pt x="2607" y="2933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5"/>
              <p:cNvSpPr/>
              <p:nvPr/>
            </p:nvSpPr>
            <p:spPr>
              <a:xfrm rot="-5400000">
                <a:off x="6864428" y="2646315"/>
                <a:ext cx="162818" cy="21433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861" fill="none" extrusionOk="0">
                    <a:moveTo>
                      <a:pt x="2933" y="3860"/>
                    </a:moveTo>
                    <a:cubicBezTo>
                      <a:pt x="2507" y="3359"/>
                      <a:pt x="527" y="1154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5"/>
              <p:cNvSpPr/>
              <p:nvPr/>
            </p:nvSpPr>
            <p:spPr>
              <a:xfrm rot="-5400000">
                <a:off x="6993103" y="2379862"/>
                <a:ext cx="91873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55" fill="none" extrusionOk="0">
                    <a:moveTo>
                      <a:pt x="0" y="1"/>
                    </a:moveTo>
                    <a:cubicBezTo>
                      <a:pt x="0" y="1"/>
                      <a:pt x="1128" y="1254"/>
                      <a:pt x="1654" y="135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5"/>
              <p:cNvSpPr/>
              <p:nvPr/>
            </p:nvSpPr>
            <p:spPr>
              <a:xfrm rot="-5400000">
                <a:off x="6923519" y="2420247"/>
                <a:ext cx="75219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627" y="1"/>
                    </a:moveTo>
                    <a:cubicBezTo>
                      <a:pt x="302" y="1"/>
                      <a:pt x="1" y="201"/>
                      <a:pt x="1" y="627"/>
                    </a:cubicBezTo>
                    <a:cubicBezTo>
                      <a:pt x="1" y="928"/>
                      <a:pt x="302" y="1254"/>
                      <a:pt x="627" y="1254"/>
                    </a:cubicBezTo>
                    <a:cubicBezTo>
                      <a:pt x="1028" y="1254"/>
                      <a:pt x="1354" y="928"/>
                      <a:pt x="1354" y="627"/>
                    </a:cubicBezTo>
                    <a:cubicBezTo>
                      <a:pt x="1354" y="201"/>
                      <a:pt x="102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5"/>
              <p:cNvSpPr/>
              <p:nvPr/>
            </p:nvSpPr>
            <p:spPr>
              <a:xfrm rot="-5400000">
                <a:off x="6913832" y="2492606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01" y="0"/>
                      <a:pt x="1" y="326"/>
                      <a:pt x="1" y="627"/>
                    </a:cubicBezTo>
                    <a:cubicBezTo>
                      <a:pt x="1" y="952"/>
                      <a:pt x="201" y="1253"/>
                      <a:pt x="627" y="1253"/>
                    </a:cubicBezTo>
                    <a:cubicBezTo>
                      <a:pt x="928" y="1253"/>
                      <a:pt x="1254" y="952"/>
                      <a:pt x="1254" y="627"/>
                    </a:cubicBezTo>
                    <a:cubicBezTo>
                      <a:pt x="1254" y="326"/>
                      <a:pt x="92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5"/>
              <p:cNvSpPr/>
              <p:nvPr/>
            </p:nvSpPr>
            <p:spPr>
              <a:xfrm rot="-5400000">
                <a:off x="6961100" y="2487027"/>
                <a:ext cx="69668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8" y="0"/>
                    </a:moveTo>
                    <a:cubicBezTo>
                      <a:pt x="302" y="0"/>
                      <a:pt x="1" y="301"/>
                      <a:pt x="1" y="627"/>
                    </a:cubicBezTo>
                    <a:cubicBezTo>
                      <a:pt x="1" y="1028"/>
                      <a:pt x="302" y="1253"/>
                      <a:pt x="628" y="1253"/>
                    </a:cubicBezTo>
                    <a:cubicBezTo>
                      <a:pt x="928" y="1253"/>
                      <a:pt x="1254" y="1028"/>
                      <a:pt x="1254" y="627"/>
                    </a:cubicBezTo>
                    <a:cubicBezTo>
                      <a:pt x="1254" y="301"/>
                      <a:pt x="928" y="0"/>
                      <a:pt x="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2" name="Google Shape;4122;p45"/>
            <p:cNvGrpSpPr/>
            <p:nvPr/>
          </p:nvGrpSpPr>
          <p:grpSpPr>
            <a:xfrm>
              <a:off x="1357313" y="1702984"/>
              <a:ext cx="724932" cy="1495654"/>
              <a:chOff x="2514599" y="1855384"/>
              <a:chExt cx="724932" cy="1495654"/>
            </a:xfrm>
          </p:grpSpPr>
          <p:sp>
            <p:nvSpPr>
              <p:cNvPr id="4123" name="Google Shape;4123;p45"/>
              <p:cNvSpPr/>
              <p:nvPr/>
            </p:nvSpPr>
            <p:spPr>
              <a:xfrm rot="-5400000">
                <a:off x="2893716" y="2217792"/>
                <a:ext cx="237982" cy="35905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68" extrusionOk="0">
                    <a:moveTo>
                      <a:pt x="101" y="1"/>
                    </a:moveTo>
                    <a:cubicBezTo>
                      <a:pt x="1" y="728"/>
                      <a:pt x="728" y="3660"/>
                      <a:pt x="728" y="4287"/>
                    </a:cubicBezTo>
                    <a:cubicBezTo>
                      <a:pt x="2081" y="4713"/>
                      <a:pt x="3334" y="6066"/>
                      <a:pt x="3760" y="6467"/>
                    </a:cubicBezTo>
                    <a:cubicBezTo>
                      <a:pt x="4186" y="6367"/>
                      <a:pt x="3660" y="4086"/>
                      <a:pt x="4286" y="3334"/>
                    </a:cubicBezTo>
                    <a:cubicBezTo>
                      <a:pt x="3560" y="2833"/>
                      <a:pt x="3134" y="1580"/>
                      <a:pt x="3234" y="1354"/>
                    </a:cubicBezTo>
                    <a:cubicBezTo>
                      <a:pt x="3334" y="1254"/>
                      <a:pt x="627" y="527"/>
                      <a:pt x="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5"/>
              <p:cNvSpPr/>
              <p:nvPr/>
            </p:nvSpPr>
            <p:spPr>
              <a:xfrm rot="-5400000">
                <a:off x="2903458" y="2777098"/>
                <a:ext cx="289442" cy="382703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894" extrusionOk="0">
                    <a:moveTo>
                      <a:pt x="1" y="1"/>
                    </a:moveTo>
                    <a:cubicBezTo>
                      <a:pt x="302" y="728"/>
                      <a:pt x="1154" y="3861"/>
                      <a:pt x="627" y="4487"/>
                    </a:cubicBezTo>
                    <a:cubicBezTo>
                      <a:pt x="876" y="4422"/>
                      <a:pt x="1101" y="4391"/>
                      <a:pt x="1301" y="4391"/>
                    </a:cubicBezTo>
                    <a:cubicBezTo>
                      <a:pt x="2109" y="4391"/>
                      <a:pt x="2527" y="4897"/>
                      <a:pt x="2607" y="5740"/>
                    </a:cubicBezTo>
                    <a:cubicBezTo>
                      <a:pt x="2677" y="5721"/>
                      <a:pt x="2753" y="5712"/>
                      <a:pt x="2834" y="5712"/>
                    </a:cubicBezTo>
                    <a:cubicBezTo>
                      <a:pt x="3605" y="5712"/>
                      <a:pt x="4832" y="6508"/>
                      <a:pt x="5013" y="6893"/>
                    </a:cubicBezTo>
                    <a:cubicBezTo>
                      <a:pt x="5114" y="5314"/>
                      <a:pt x="4387" y="4161"/>
                      <a:pt x="5214" y="3435"/>
                    </a:cubicBezTo>
                    <a:cubicBezTo>
                      <a:pt x="4813" y="3034"/>
                      <a:pt x="3234" y="828"/>
                      <a:pt x="3434" y="302"/>
                    </a:cubicBezTo>
                    <a:cubicBezTo>
                      <a:pt x="2808" y="201"/>
                      <a:pt x="527" y="40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5"/>
              <p:cNvSpPr/>
              <p:nvPr/>
            </p:nvSpPr>
            <p:spPr>
              <a:xfrm rot="-5400000">
                <a:off x="2477045" y="2583003"/>
                <a:ext cx="318642" cy="243533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387" extrusionOk="0">
                    <a:moveTo>
                      <a:pt x="4085" y="0"/>
                    </a:moveTo>
                    <a:cubicBezTo>
                      <a:pt x="3717" y="369"/>
                      <a:pt x="2955" y="1112"/>
                      <a:pt x="2091" y="1112"/>
                    </a:cubicBezTo>
                    <a:cubicBezTo>
                      <a:pt x="1956" y="1112"/>
                      <a:pt x="1818" y="1094"/>
                      <a:pt x="1679" y="1053"/>
                    </a:cubicBezTo>
                    <a:cubicBezTo>
                      <a:pt x="1679" y="2181"/>
                      <a:pt x="952" y="3434"/>
                      <a:pt x="0" y="4386"/>
                    </a:cubicBezTo>
                    <a:cubicBezTo>
                      <a:pt x="1053" y="4186"/>
                      <a:pt x="2607" y="3760"/>
                      <a:pt x="3559" y="3760"/>
                    </a:cubicBezTo>
                    <a:cubicBezTo>
                      <a:pt x="3459" y="3434"/>
                      <a:pt x="4386" y="2081"/>
                      <a:pt x="5739" y="1780"/>
                    </a:cubicBezTo>
                    <a:cubicBezTo>
                      <a:pt x="4486" y="1554"/>
                      <a:pt x="4286" y="828"/>
                      <a:pt x="40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5"/>
              <p:cNvSpPr/>
              <p:nvPr/>
            </p:nvSpPr>
            <p:spPr>
              <a:xfrm rot="-5400000">
                <a:off x="2702588" y="1945675"/>
                <a:ext cx="406296" cy="225714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4066" extrusionOk="0">
                    <a:moveTo>
                      <a:pt x="3359" y="0"/>
                    </a:moveTo>
                    <a:cubicBezTo>
                      <a:pt x="2632" y="426"/>
                      <a:pt x="852" y="727"/>
                      <a:pt x="0" y="1353"/>
                    </a:cubicBezTo>
                    <a:cubicBezTo>
                      <a:pt x="925" y="2059"/>
                      <a:pt x="2134" y="4066"/>
                      <a:pt x="2478" y="4066"/>
                    </a:cubicBezTo>
                    <a:cubicBezTo>
                      <a:pt x="2488" y="4066"/>
                      <a:pt x="2498" y="4064"/>
                      <a:pt x="2507" y="4060"/>
                    </a:cubicBezTo>
                    <a:cubicBezTo>
                      <a:pt x="2837" y="3540"/>
                      <a:pt x="3544" y="3268"/>
                      <a:pt x="4304" y="3268"/>
                    </a:cubicBezTo>
                    <a:cubicBezTo>
                      <a:pt x="4753" y="3268"/>
                      <a:pt x="5220" y="3363"/>
                      <a:pt x="5639" y="3559"/>
                    </a:cubicBezTo>
                    <a:cubicBezTo>
                      <a:pt x="5539" y="2707"/>
                      <a:pt x="6391" y="1780"/>
                      <a:pt x="7319" y="1153"/>
                    </a:cubicBezTo>
                    <a:lnTo>
                      <a:pt x="7319" y="1153"/>
                    </a:lnTo>
                    <a:cubicBezTo>
                      <a:pt x="7199" y="1179"/>
                      <a:pt x="7058" y="1191"/>
                      <a:pt x="6899" y="1191"/>
                    </a:cubicBezTo>
                    <a:cubicBezTo>
                      <a:pt x="5825" y="1191"/>
                      <a:pt x="3992" y="633"/>
                      <a:pt x="3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5"/>
              <p:cNvSpPr/>
              <p:nvPr/>
            </p:nvSpPr>
            <p:spPr>
              <a:xfrm rot="-5400000">
                <a:off x="2118072" y="2548215"/>
                <a:ext cx="1298104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23384" h="5540" fill="none" extrusionOk="0">
                    <a:moveTo>
                      <a:pt x="0" y="5114"/>
                    </a:moveTo>
                    <a:cubicBezTo>
                      <a:pt x="9724" y="1"/>
                      <a:pt x="21303" y="5415"/>
                      <a:pt x="23384" y="554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5"/>
              <p:cNvSpPr/>
              <p:nvPr/>
            </p:nvSpPr>
            <p:spPr>
              <a:xfrm rot="-5400000">
                <a:off x="2767148" y="3006668"/>
                <a:ext cx="254636" cy="155879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2808" fill="none" extrusionOk="0">
                    <a:moveTo>
                      <a:pt x="0" y="401"/>
                    </a:moveTo>
                    <a:cubicBezTo>
                      <a:pt x="0" y="401"/>
                      <a:pt x="1980" y="0"/>
                      <a:pt x="4587" y="28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5"/>
              <p:cNvSpPr/>
              <p:nvPr/>
            </p:nvSpPr>
            <p:spPr>
              <a:xfrm rot="-5400000">
                <a:off x="2830433" y="2345082"/>
                <a:ext cx="161430" cy="214334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3861" fill="none" extrusionOk="0">
                    <a:moveTo>
                      <a:pt x="0" y="1"/>
                    </a:moveTo>
                    <a:cubicBezTo>
                      <a:pt x="401" y="427"/>
                      <a:pt x="2381" y="2732"/>
                      <a:pt x="2907" y="386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5"/>
              <p:cNvSpPr/>
              <p:nvPr/>
            </p:nvSpPr>
            <p:spPr>
              <a:xfrm rot="-5400000">
                <a:off x="2628009" y="2750678"/>
                <a:ext cx="190630" cy="1169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2106" fill="none" extrusionOk="0">
                    <a:moveTo>
                      <a:pt x="0" y="2106"/>
                    </a:moveTo>
                    <a:cubicBezTo>
                      <a:pt x="0" y="2106"/>
                      <a:pt x="2807" y="627"/>
                      <a:pt x="3434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5"/>
              <p:cNvSpPr/>
              <p:nvPr/>
            </p:nvSpPr>
            <p:spPr>
              <a:xfrm rot="-5400000">
                <a:off x="2708696" y="2964926"/>
                <a:ext cx="69613" cy="7655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79" extrusionOk="0">
                    <a:moveTo>
                      <a:pt x="627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053"/>
                      <a:pt x="326" y="1379"/>
                      <a:pt x="627" y="1379"/>
                    </a:cubicBezTo>
                    <a:cubicBezTo>
                      <a:pt x="953" y="1379"/>
                      <a:pt x="1253" y="1053"/>
                      <a:pt x="1253" y="752"/>
                    </a:cubicBezTo>
                    <a:cubicBezTo>
                      <a:pt x="1253" y="32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5"/>
              <p:cNvSpPr/>
              <p:nvPr/>
            </p:nvSpPr>
            <p:spPr>
              <a:xfrm rot="-5400000">
                <a:off x="2688517" y="3032400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26" y="0"/>
                      <a:pt x="0" y="301"/>
                      <a:pt x="0" y="627"/>
                    </a:cubicBezTo>
                    <a:cubicBezTo>
                      <a:pt x="0" y="928"/>
                      <a:pt x="326" y="1253"/>
                      <a:pt x="627" y="1253"/>
                    </a:cubicBezTo>
                    <a:cubicBezTo>
                      <a:pt x="1053" y="1253"/>
                      <a:pt x="1253" y="928"/>
                      <a:pt x="1253" y="627"/>
                    </a:cubicBezTo>
                    <a:cubicBezTo>
                      <a:pt x="1253" y="301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5"/>
              <p:cNvSpPr/>
              <p:nvPr/>
            </p:nvSpPr>
            <p:spPr>
              <a:xfrm rot="-5400000">
                <a:off x="2743473" y="3028903"/>
                <a:ext cx="69613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80" extrusionOk="0">
                    <a:moveTo>
                      <a:pt x="627" y="1"/>
                    </a:moveTo>
                    <a:cubicBezTo>
                      <a:pt x="326" y="1"/>
                      <a:pt x="0" y="326"/>
                      <a:pt x="0" y="753"/>
                    </a:cubicBezTo>
                    <a:cubicBezTo>
                      <a:pt x="0" y="1053"/>
                      <a:pt x="326" y="1379"/>
                      <a:pt x="627" y="1379"/>
                    </a:cubicBezTo>
                    <a:cubicBezTo>
                      <a:pt x="1053" y="1379"/>
                      <a:pt x="1253" y="1053"/>
                      <a:pt x="1253" y="753"/>
                    </a:cubicBezTo>
                    <a:cubicBezTo>
                      <a:pt x="1253" y="326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5"/>
              <p:cNvSpPr/>
              <p:nvPr/>
            </p:nvSpPr>
            <p:spPr>
              <a:xfrm rot="-5400000">
                <a:off x="2766427" y="2749985"/>
                <a:ext cx="98812" cy="82103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479" fill="none" extrusionOk="0">
                    <a:moveTo>
                      <a:pt x="1780" y="1479"/>
                    </a:moveTo>
                    <a:cubicBezTo>
                      <a:pt x="1780" y="1479"/>
                      <a:pt x="627" y="226"/>
                      <a:pt x="0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5"/>
              <p:cNvSpPr/>
              <p:nvPr/>
            </p:nvSpPr>
            <p:spPr>
              <a:xfrm rot="-5400000">
                <a:off x="2676692" y="2504374"/>
                <a:ext cx="179527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954" fill="none" extrusionOk="0">
                    <a:moveTo>
                      <a:pt x="0" y="853"/>
                    </a:moveTo>
                    <a:cubicBezTo>
                      <a:pt x="100" y="953"/>
                      <a:pt x="2832" y="326"/>
                      <a:pt x="323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5"/>
              <p:cNvSpPr/>
              <p:nvPr/>
            </p:nvSpPr>
            <p:spPr>
              <a:xfrm rot="-5400000">
                <a:off x="2691293" y="2403566"/>
                <a:ext cx="75164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4" extrusionOk="0">
                    <a:moveTo>
                      <a:pt x="627" y="1"/>
                    </a:moveTo>
                    <a:cubicBezTo>
                      <a:pt x="326" y="1"/>
                      <a:pt x="1" y="326"/>
                      <a:pt x="1" y="627"/>
                    </a:cubicBezTo>
                    <a:cubicBezTo>
                      <a:pt x="1" y="1053"/>
                      <a:pt x="326" y="1254"/>
                      <a:pt x="627" y="1254"/>
                    </a:cubicBezTo>
                    <a:cubicBezTo>
                      <a:pt x="1053" y="1254"/>
                      <a:pt x="1354" y="1053"/>
                      <a:pt x="1354" y="627"/>
                    </a:cubicBezTo>
                    <a:cubicBezTo>
                      <a:pt x="1354" y="326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5"/>
              <p:cNvSpPr/>
              <p:nvPr/>
            </p:nvSpPr>
            <p:spPr>
              <a:xfrm rot="-5400000">
                <a:off x="2720519" y="2368732"/>
                <a:ext cx="75164" cy="6966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5" extrusionOk="0">
                    <a:moveTo>
                      <a:pt x="727" y="1"/>
                    </a:moveTo>
                    <a:cubicBezTo>
                      <a:pt x="326" y="1"/>
                      <a:pt x="0" y="302"/>
                      <a:pt x="0" y="627"/>
                    </a:cubicBezTo>
                    <a:cubicBezTo>
                      <a:pt x="0" y="1054"/>
                      <a:pt x="326" y="1254"/>
                      <a:pt x="727" y="1254"/>
                    </a:cubicBezTo>
                    <a:cubicBezTo>
                      <a:pt x="1053" y="1254"/>
                      <a:pt x="1354" y="1054"/>
                      <a:pt x="1354" y="627"/>
                    </a:cubicBezTo>
                    <a:cubicBezTo>
                      <a:pt x="1354" y="302"/>
                      <a:pt x="10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5"/>
              <p:cNvSpPr/>
              <p:nvPr/>
            </p:nvSpPr>
            <p:spPr>
              <a:xfrm rot="-5400000">
                <a:off x="2856856" y="2713792"/>
                <a:ext cx="75164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55" extrusionOk="0">
                    <a:moveTo>
                      <a:pt x="627" y="1"/>
                    </a:moveTo>
                    <a:cubicBezTo>
                      <a:pt x="326" y="1"/>
                      <a:pt x="0" y="302"/>
                      <a:pt x="0" y="728"/>
                    </a:cubicBezTo>
                    <a:cubicBezTo>
                      <a:pt x="0" y="1029"/>
                      <a:pt x="326" y="1354"/>
                      <a:pt x="627" y="1354"/>
                    </a:cubicBezTo>
                    <a:cubicBezTo>
                      <a:pt x="1053" y="1354"/>
                      <a:pt x="1354" y="1029"/>
                      <a:pt x="1354" y="728"/>
                    </a:cubicBezTo>
                    <a:cubicBezTo>
                      <a:pt x="1354" y="302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5"/>
              <p:cNvSpPr/>
              <p:nvPr/>
            </p:nvSpPr>
            <p:spPr>
              <a:xfrm rot="-5400000">
                <a:off x="2870761" y="2641488"/>
                <a:ext cx="6961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4" extrusionOk="0">
                    <a:moveTo>
                      <a:pt x="627" y="0"/>
                    </a:moveTo>
                    <a:cubicBezTo>
                      <a:pt x="327" y="0"/>
                      <a:pt x="1" y="326"/>
                      <a:pt x="1" y="727"/>
                    </a:cubicBezTo>
                    <a:cubicBezTo>
                      <a:pt x="1" y="1053"/>
                      <a:pt x="327" y="1354"/>
                      <a:pt x="627" y="1354"/>
                    </a:cubicBezTo>
                    <a:cubicBezTo>
                      <a:pt x="953" y="1354"/>
                      <a:pt x="1254" y="1053"/>
                      <a:pt x="1254" y="727"/>
                    </a:cubicBezTo>
                    <a:cubicBezTo>
                      <a:pt x="1254" y="32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5"/>
              <p:cNvSpPr/>
              <p:nvPr/>
            </p:nvSpPr>
            <p:spPr>
              <a:xfrm rot="-5400000">
                <a:off x="2824853" y="2647039"/>
                <a:ext cx="6961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4" extrusionOk="0">
                    <a:moveTo>
                      <a:pt x="627" y="0"/>
                    </a:moveTo>
                    <a:cubicBezTo>
                      <a:pt x="226" y="0"/>
                      <a:pt x="1" y="301"/>
                      <a:pt x="1" y="627"/>
                    </a:cubicBezTo>
                    <a:cubicBezTo>
                      <a:pt x="1" y="1028"/>
                      <a:pt x="226" y="1354"/>
                      <a:pt x="627" y="1354"/>
                    </a:cubicBezTo>
                    <a:cubicBezTo>
                      <a:pt x="953" y="1354"/>
                      <a:pt x="1254" y="1028"/>
                      <a:pt x="1254" y="627"/>
                    </a:cubicBezTo>
                    <a:cubicBezTo>
                      <a:pt x="1254" y="301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1" name="Google Shape;4141;p45"/>
            <p:cNvGrpSpPr/>
            <p:nvPr/>
          </p:nvGrpSpPr>
          <p:grpSpPr>
            <a:xfrm>
              <a:off x="2809973" y="406043"/>
              <a:ext cx="732561" cy="937042"/>
              <a:chOff x="2979824" y="4259268"/>
              <a:chExt cx="984097" cy="1258789"/>
            </a:xfrm>
          </p:grpSpPr>
          <p:sp>
            <p:nvSpPr>
              <p:cNvPr id="4142" name="Google Shape;4142;p45"/>
              <p:cNvSpPr/>
              <p:nvPr/>
            </p:nvSpPr>
            <p:spPr>
              <a:xfrm>
                <a:off x="2979824" y="4259268"/>
                <a:ext cx="984097" cy="1258789"/>
              </a:xfrm>
              <a:custGeom>
                <a:avLst/>
                <a:gdLst/>
                <a:ahLst/>
                <a:cxnLst/>
                <a:rect l="l" t="t" r="r" b="b"/>
                <a:pathLst>
                  <a:path w="34310" h="43887" extrusionOk="0">
                    <a:moveTo>
                      <a:pt x="12973" y="1"/>
                    </a:moveTo>
                    <a:cubicBezTo>
                      <a:pt x="12146" y="1"/>
                      <a:pt x="11318" y="107"/>
                      <a:pt x="10515" y="329"/>
                    </a:cubicBezTo>
                    <a:cubicBezTo>
                      <a:pt x="6349" y="1490"/>
                      <a:pt x="3265" y="5837"/>
                      <a:pt x="3846" y="10163"/>
                    </a:cubicBezTo>
                    <a:cubicBezTo>
                      <a:pt x="4106" y="12266"/>
                      <a:pt x="5268" y="14008"/>
                      <a:pt x="6770" y="15430"/>
                    </a:cubicBezTo>
                    <a:cubicBezTo>
                      <a:pt x="8112" y="16592"/>
                      <a:pt x="9274" y="17513"/>
                      <a:pt x="7691" y="19176"/>
                    </a:cubicBezTo>
                    <a:cubicBezTo>
                      <a:pt x="5608" y="21519"/>
                      <a:pt x="0" y="20678"/>
                      <a:pt x="181" y="25284"/>
                    </a:cubicBezTo>
                    <a:cubicBezTo>
                      <a:pt x="305" y="27298"/>
                      <a:pt x="2012" y="28144"/>
                      <a:pt x="3945" y="28144"/>
                    </a:cubicBezTo>
                    <a:cubicBezTo>
                      <a:pt x="4491" y="28144"/>
                      <a:pt x="5056" y="28076"/>
                      <a:pt x="5608" y="27948"/>
                    </a:cubicBezTo>
                    <a:cubicBezTo>
                      <a:pt x="6770" y="27688"/>
                      <a:pt x="7852" y="27287"/>
                      <a:pt x="8853" y="26787"/>
                    </a:cubicBezTo>
                    <a:cubicBezTo>
                      <a:pt x="9184" y="26609"/>
                      <a:pt x="9538" y="26528"/>
                      <a:pt x="9887" y="26528"/>
                    </a:cubicBezTo>
                    <a:cubicBezTo>
                      <a:pt x="11038" y="26528"/>
                      <a:pt x="12136" y="27414"/>
                      <a:pt x="12198" y="28689"/>
                    </a:cubicBezTo>
                    <a:cubicBezTo>
                      <a:pt x="12518" y="33296"/>
                      <a:pt x="13620" y="39044"/>
                      <a:pt x="14781" y="42129"/>
                    </a:cubicBezTo>
                    <a:cubicBezTo>
                      <a:pt x="15242" y="43300"/>
                      <a:pt x="16284" y="43886"/>
                      <a:pt x="17315" y="43886"/>
                    </a:cubicBezTo>
                    <a:cubicBezTo>
                      <a:pt x="18347" y="43886"/>
                      <a:pt x="19368" y="43300"/>
                      <a:pt x="19789" y="42129"/>
                    </a:cubicBezTo>
                    <a:cubicBezTo>
                      <a:pt x="20790" y="39545"/>
                      <a:pt x="21291" y="36801"/>
                      <a:pt x="21030" y="33957"/>
                    </a:cubicBezTo>
                    <a:cubicBezTo>
                      <a:pt x="20977" y="33447"/>
                      <a:pt x="21408" y="33099"/>
                      <a:pt x="21849" y="33099"/>
                    </a:cubicBezTo>
                    <a:cubicBezTo>
                      <a:pt x="22067" y="33099"/>
                      <a:pt x="22287" y="33184"/>
                      <a:pt x="22452" y="33376"/>
                    </a:cubicBezTo>
                    <a:cubicBezTo>
                      <a:pt x="24135" y="35299"/>
                      <a:pt x="25797" y="37302"/>
                      <a:pt x="27460" y="39204"/>
                    </a:cubicBezTo>
                    <a:cubicBezTo>
                      <a:pt x="28221" y="40092"/>
                      <a:pt x="29438" y="41059"/>
                      <a:pt x="30532" y="41059"/>
                    </a:cubicBezTo>
                    <a:cubicBezTo>
                      <a:pt x="30993" y="41059"/>
                      <a:pt x="31432" y="40888"/>
                      <a:pt x="31806" y="40466"/>
                    </a:cubicBezTo>
                    <a:cubicBezTo>
                      <a:pt x="32467" y="39705"/>
                      <a:pt x="32467" y="38624"/>
                      <a:pt x="31966" y="37802"/>
                    </a:cubicBezTo>
                    <a:lnTo>
                      <a:pt x="25797" y="24784"/>
                    </a:lnTo>
                    <a:cubicBezTo>
                      <a:pt x="25216" y="23442"/>
                      <a:pt x="25877" y="21940"/>
                      <a:pt x="27299" y="21519"/>
                    </a:cubicBezTo>
                    <a:cubicBezTo>
                      <a:pt x="28221" y="21279"/>
                      <a:pt x="29142" y="20938"/>
                      <a:pt x="30143" y="20678"/>
                    </a:cubicBezTo>
                    <a:cubicBezTo>
                      <a:pt x="32146" y="20097"/>
                      <a:pt x="34309" y="18435"/>
                      <a:pt x="33649" y="16271"/>
                    </a:cubicBezTo>
                    <a:cubicBezTo>
                      <a:pt x="33308" y="15270"/>
                      <a:pt x="32547" y="14509"/>
                      <a:pt x="31546" y="14269"/>
                    </a:cubicBezTo>
                    <a:cubicBezTo>
                      <a:pt x="30942" y="14056"/>
                      <a:pt x="30352" y="13969"/>
                      <a:pt x="29770" y="13969"/>
                    </a:cubicBezTo>
                    <a:cubicBezTo>
                      <a:pt x="28266" y="13969"/>
                      <a:pt x="26821" y="14555"/>
                      <a:pt x="25377" y="15090"/>
                    </a:cubicBezTo>
                    <a:cubicBezTo>
                      <a:pt x="24535" y="15350"/>
                      <a:pt x="23634" y="15671"/>
                      <a:pt x="22713" y="15771"/>
                    </a:cubicBezTo>
                    <a:cubicBezTo>
                      <a:pt x="22675" y="15774"/>
                      <a:pt x="22638" y="15776"/>
                      <a:pt x="22602" y="15776"/>
                    </a:cubicBezTo>
                    <a:cubicBezTo>
                      <a:pt x="21746" y="15776"/>
                      <a:pt x="21224" y="14895"/>
                      <a:pt x="21531" y="14088"/>
                    </a:cubicBezTo>
                    <a:cubicBezTo>
                      <a:pt x="23133" y="11084"/>
                      <a:pt x="23033" y="7158"/>
                      <a:pt x="21131" y="4334"/>
                    </a:cubicBezTo>
                    <a:cubicBezTo>
                      <a:pt x="19394" y="1610"/>
                      <a:pt x="16187" y="1"/>
                      <a:pt x="12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5"/>
              <p:cNvSpPr/>
              <p:nvPr/>
            </p:nvSpPr>
            <p:spPr>
              <a:xfrm>
                <a:off x="3006241" y="4283362"/>
                <a:ext cx="919188" cy="1211836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42250" extrusionOk="0">
                    <a:moveTo>
                      <a:pt x="12053" y="495"/>
                    </a:moveTo>
                    <a:cubicBezTo>
                      <a:pt x="14811" y="495"/>
                      <a:pt x="17641" y="1925"/>
                      <a:pt x="19108" y="4235"/>
                    </a:cubicBezTo>
                    <a:cubicBezTo>
                      <a:pt x="20710" y="6579"/>
                      <a:pt x="20871" y="10004"/>
                      <a:pt x="19448" y="12668"/>
                    </a:cubicBezTo>
                    <a:cubicBezTo>
                      <a:pt x="19028" y="13509"/>
                      <a:pt x="19108" y="14430"/>
                      <a:pt x="19609" y="15171"/>
                    </a:cubicBezTo>
                    <a:cubicBezTo>
                      <a:pt x="20067" y="15868"/>
                      <a:pt x="20879" y="16263"/>
                      <a:pt x="21720" y="16263"/>
                    </a:cubicBezTo>
                    <a:cubicBezTo>
                      <a:pt x="21797" y="16263"/>
                      <a:pt x="21874" y="16259"/>
                      <a:pt x="21952" y="16253"/>
                    </a:cubicBezTo>
                    <a:cubicBezTo>
                      <a:pt x="22212" y="16173"/>
                      <a:pt x="22453" y="16173"/>
                      <a:pt x="22793" y="16092"/>
                    </a:cubicBezTo>
                    <a:cubicBezTo>
                      <a:pt x="23534" y="15932"/>
                      <a:pt x="24376" y="15672"/>
                      <a:pt x="24956" y="15512"/>
                    </a:cubicBezTo>
                    <a:lnTo>
                      <a:pt x="25377" y="15251"/>
                    </a:lnTo>
                    <a:cubicBezTo>
                      <a:pt x="26218" y="15011"/>
                      <a:pt x="27039" y="14750"/>
                      <a:pt x="27800" y="14590"/>
                    </a:cubicBezTo>
                    <a:cubicBezTo>
                      <a:pt x="28181" y="14483"/>
                      <a:pt x="28531" y="14437"/>
                      <a:pt x="28865" y="14437"/>
                    </a:cubicBezTo>
                    <a:cubicBezTo>
                      <a:pt x="29338" y="14437"/>
                      <a:pt x="29777" y="14529"/>
                      <a:pt x="30224" y="14670"/>
                    </a:cubicBezTo>
                    <a:cubicBezTo>
                      <a:pt x="30805" y="14831"/>
                      <a:pt x="31305" y="15251"/>
                      <a:pt x="31386" y="15752"/>
                    </a:cubicBezTo>
                    <a:cubicBezTo>
                      <a:pt x="31546" y="16173"/>
                      <a:pt x="31466" y="16513"/>
                      <a:pt x="31305" y="16934"/>
                    </a:cubicBezTo>
                    <a:cubicBezTo>
                      <a:pt x="30885" y="17595"/>
                      <a:pt x="29964" y="18256"/>
                      <a:pt x="28882" y="18596"/>
                    </a:cubicBezTo>
                    <a:cubicBezTo>
                      <a:pt x="28381" y="18676"/>
                      <a:pt x="27881" y="18836"/>
                      <a:pt x="27300" y="19017"/>
                    </a:cubicBezTo>
                    <a:cubicBezTo>
                      <a:pt x="26879" y="19177"/>
                      <a:pt x="26459" y="19257"/>
                      <a:pt x="26038" y="19437"/>
                    </a:cubicBezTo>
                    <a:cubicBezTo>
                      <a:pt x="24956" y="19678"/>
                      <a:pt x="24115" y="20439"/>
                      <a:pt x="23715" y="21440"/>
                    </a:cubicBezTo>
                    <a:cubicBezTo>
                      <a:pt x="23214" y="22341"/>
                      <a:pt x="23214" y="23523"/>
                      <a:pt x="23715" y="24444"/>
                    </a:cubicBezTo>
                    <a:lnTo>
                      <a:pt x="29883" y="37623"/>
                    </a:lnTo>
                    <a:lnTo>
                      <a:pt x="29964" y="37623"/>
                    </a:lnTo>
                    <a:cubicBezTo>
                      <a:pt x="30124" y="38044"/>
                      <a:pt x="30124" y="38465"/>
                      <a:pt x="29883" y="38705"/>
                    </a:cubicBezTo>
                    <a:cubicBezTo>
                      <a:pt x="29803" y="38865"/>
                      <a:pt x="29723" y="38865"/>
                      <a:pt x="29723" y="38865"/>
                    </a:cubicBezTo>
                    <a:cubicBezTo>
                      <a:pt x="29688" y="38874"/>
                      <a:pt x="29649" y="38878"/>
                      <a:pt x="29607" y="38878"/>
                    </a:cubicBezTo>
                    <a:cubicBezTo>
                      <a:pt x="29149" y="38878"/>
                      <a:pt x="28311" y="38380"/>
                      <a:pt x="27540" y="37463"/>
                    </a:cubicBezTo>
                    <a:lnTo>
                      <a:pt x="22533" y="31695"/>
                    </a:lnTo>
                    <a:cubicBezTo>
                      <a:pt x="22074" y="31236"/>
                      <a:pt x="21516" y="30977"/>
                      <a:pt x="20927" y="30977"/>
                    </a:cubicBezTo>
                    <a:cubicBezTo>
                      <a:pt x="20770" y="30977"/>
                      <a:pt x="20610" y="30996"/>
                      <a:pt x="20450" y="31034"/>
                    </a:cubicBezTo>
                    <a:cubicBezTo>
                      <a:pt x="19448" y="31194"/>
                      <a:pt x="18707" y="32196"/>
                      <a:pt x="18788" y="33277"/>
                    </a:cubicBezTo>
                    <a:cubicBezTo>
                      <a:pt x="19028" y="35781"/>
                      <a:pt x="18607" y="38465"/>
                      <a:pt x="17706" y="40868"/>
                    </a:cubicBezTo>
                    <a:cubicBezTo>
                      <a:pt x="17446" y="41469"/>
                      <a:pt x="16945" y="41629"/>
                      <a:pt x="16705" y="41709"/>
                    </a:cubicBezTo>
                    <a:cubicBezTo>
                      <a:pt x="16615" y="41721"/>
                      <a:pt x="16521" y="41728"/>
                      <a:pt x="16427" y="41728"/>
                    </a:cubicBezTo>
                    <a:cubicBezTo>
                      <a:pt x="15892" y="41728"/>
                      <a:pt x="15324" y="41515"/>
                      <a:pt x="15102" y="40868"/>
                    </a:cubicBezTo>
                    <a:cubicBezTo>
                      <a:pt x="14021" y="37864"/>
                      <a:pt x="12939" y="32356"/>
                      <a:pt x="12599" y="27689"/>
                    </a:cubicBezTo>
                    <a:cubicBezTo>
                      <a:pt x="12519" y="26688"/>
                      <a:pt x="12018" y="25766"/>
                      <a:pt x="11197" y="25105"/>
                    </a:cubicBezTo>
                    <a:cubicBezTo>
                      <a:pt x="10572" y="24615"/>
                      <a:pt x="9815" y="24345"/>
                      <a:pt x="9057" y="24345"/>
                    </a:cubicBezTo>
                    <a:cubicBezTo>
                      <a:pt x="8794" y="24345"/>
                      <a:pt x="8530" y="24377"/>
                      <a:pt x="8272" y="24444"/>
                    </a:cubicBezTo>
                    <a:cubicBezTo>
                      <a:pt x="7932" y="24525"/>
                      <a:pt x="7591" y="24605"/>
                      <a:pt x="7271" y="24765"/>
                    </a:cubicBezTo>
                    <a:cubicBezTo>
                      <a:pt x="6430" y="25185"/>
                      <a:pt x="5428" y="25606"/>
                      <a:pt x="4427" y="25846"/>
                    </a:cubicBezTo>
                    <a:lnTo>
                      <a:pt x="4187" y="25846"/>
                    </a:lnTo>
                    <a:cubicBezTo>
                      <a:pt x="3784" y="25930"/>
                      <a:pt x="3391" y="25970"/>
                      <a:pt x="3021" y="25970"/>
                    </a:cubicBezTo>
                    <a:cubicBezTo>
                      <a:pt x="2232" y="25970"/>
                      <a:pt x="1546" y="25787"/>
                      <a:pt x="1082" y="25446"/>
                    </a:cubicBezTo>
                    <a:cubicBezTo>
                      <a:pt x="762" y="25185"/>
                      <a:pt x="581" y="24845"/>
                      <a:pt x="581" y="24344"/>
                    </a:cubicBezTo>
                    <a:cubicBezTo>
                      <a:pt x="581" y="22602"/>
                      <a:pt x="1503" y="22101"/>
                      <a:pt x="3926" y="21260"/>
                    </a:cubicBezTo>
                    <a:cubicBezTo>
                      <a:pt x="5348" y="20839"/>
                      <a:pt x="6770" y="20339"/>
                      <a:pt x="7772" y="19257"/>
                    </a:cubicBezTo>
                    <a:cubicBezTo>
                      <a:pt x="8513" y="18436"/>
                      <a:pt x="8853" y="17595"/>
                      <a:pt x="8853" y="16753"/>
                    </a:cubicBezTo>
                    <a:cubicBezTo>
                      <a:pt x="8773" y="15512"/>
                      <a:pt x="7932" y="14670"/>
                      <a:pt x="7011" y="13829"/>
                    </a:cubicBezTo>
                    <a:lnTo>
                      <a:pt x="6770" y="13589"/>
                    </a:lnTo>
                    <a:cubicBezTo>
                      <a:pt x="5268" y="12167"/>
                      <a:pt x="4427" y="10745"/>
                      <a:pt x="4267" y="9162"/>
                    </a:cubicBezTo>
                    <a:cubicBezTo>
                      <a:pt x="3766" y="5577"/>
                      <a:pt x="6350" y="1812"/>
                      <a:pt x="9935" y="810"/>
                    </a:cubicBezTo>
                    <a:cubicBezTo>
                      <a:pt x="10095" y="730"/>
                      <a:pt x="10275" y="730"/>
                      <a:pt x="10516" y="650"/>
                    </a:cubicBezTo>
                    <a:cubicBezTo>
                      <a:pt x="11019" y="546"/>
                      <a:pt x="11535" y="495"/>
                      <a:pt x="12053" y="495"/>
                    </a:cubicBezTo>
                    <a:close/>
                    <a:moveTo>
                      <a:pt x="11941" y="0"/>
                    </a:moveTo>
                    <a:cubicBezTo>
                      <a:pt x="11409" y="0"/>
                      <a:pt x="10877" y="49"/>
                      <a:pt x="10355" y="150"/>
                    </a:cubicBezTo>
                    <a:cubicBezTo>
                      <a:pt x="10195" y="150"/>
                      <a:pt x="10015" y="230"/>
                      <a:pt x="9855" y="230"/>
                    </a:cubicBezTo>
                    <a:cubicBezTo>
                      <a:pt x="5929" y="1311"/>
                      <a:pt x="3185" y="5317"/>
                      <a:pt x="3686" y="9243"/>
                    </a:cubicBezTo>
                    <a:cubicBezTo>
                      <a:pt x="3926" y="10925"/>
                      <a:pt x="4767" y="12507"/>
                      <a:pt x="6430" y="14009"/>
                    </a:cubicBezTo>
                    <a:lnTo>
                      <a:pt x="6690" y="14250"/>
                    </a:lnTo>
                    <a:cubicBezTo>
                      <a:pt x="7431" y="15011"/>
                      <a:pt x="8272" y="15752"/>
                      <a:pt x="8353" y="16833"/>
                    </a:cubicBezTo>
                    <a:cubicBezTo>
                      <a:pt x="8353" y="17514"/>
                      <a:pt x="8012" y="18175"/>
                      <a:pt x="7351" y="18937"/>
                    </a:cubicBezTo>
                    <a:cubicBezTo>
                      <a:pt x="6430" y="19838"/>
                      <a:pt x="5088" y="20339"/>
                      <a:pt x="3766" y="20759"/>
                    </a:cubicBezTo>
                    <a:cubicBezTo>
                      <a:pt x="1423" y="21600"/>
                      <a:pt x="1" y="22181"/>
                      <a:pt x="81" y="24344"/>
                    </a:cubicBezTo>
                    <a:cubicBezTo>
                      <a:pt x="81" y="25025"/>
                      <a:pt x="341" y="25526"/>
                      <a:pt x="842" y="25846"/>
                    </a:cubicBezTo>
                    <a:cubicBezTo>
                      <a:pt x="1352" y="26260"/>
                      <a:pt x="2147" y="26503"/>
                      <a:pt x="3031" y="26503"/>
                    </a:cubicBezTo>
                    <a:cubicBezTo>
                      <a:pt x="3431" y="26503"/>
                      <a:pt x="3849" y="26453"/>
                      <a:pt x="4267" y="26347"/>
                    </a:cubicBezTo>
                    <a:lnTo>
                      <a:pt x="4507" y="26347"/>
                    </a:lnTo>
                    <a:cubicBezTo>
                      <a:pt x="5589" y="26107"/>
                      <a:pt x="6590" y="25686"/>
                      <a:pt x="7511" y="25266"/>
                    </a:cubicBezTo>
                    <a:cubicBezTo>
                      <a:pt x="7772" y="25105"/>
                      <a:pt x="8092" y="25025"/>
                      <a:pt x="8353" y="24945"/>
                    </a:cubicBezTo>
                    <a:cubicBezTo>
                      <a:pt x="8551" y="24906"/>
                      <a:pt x="8749" y="24888"/>
                      <a:pt x="8944" y="24888"/>
                    </a:cubicBezTo>
                    <a:cubicBezTo>
                      <a:pt x="9658" y="24888"/>
                      <a:pt x="10337" y="25133"/>
                      <a:pt x="10856" y="25526"/>
                    </a:cubicBezTo>
                    <a:cubicBezTo>
                      <a:pt x="11597" y="26107"/>
                      <a:pt x="12018" y="26848"/>
                      <a:pt x="12098" y="27769"/>
                    </a:cubicBezTo>
                    <a:cubicBezTo>
                      <a:pt x="12438" y="32456"/>
                      <a:pt x="13520" y="38044"/>
                      <a:pt x="14602" y="41048"/>
                    </a:cubicBezTo>
                    <a:cubicBezTo>
                      <a:pt x="14954" y="41888"/>
                      <a:pt x="15659" y="42249"/>
                      <a:pt x="16374" y="42249"/>
                    </a:cubicBezTo>
                    <a:cubicBezTo>
                      <a:pt x="16511" y="42249"/>
                      <a:pt x="16649" y="42236"/>
                      <a:pt x="16785" y="42210"/>
                    </a:cubicBezTo>
                    <a:cubicBezTo>
                      <a:pt x="17105" y="42130"/>
                      <a:pt x="17866" y="41869"/>
                      <a:pt x="18107" y="41048"/>
                    </a:cubicBezTo>
                    <a:cubicBezTo>
                      <a:pt x="19108" y="38545"/>
                      <a:pt x="19529" y="35861"/>
                      <a:pt x="19288" y="33197"/>
                    </a:cubicBezTo>
                    <a:cubicBezTo>
                      <a:pt x="19288" y="32356"/>
                      <a:pt x="19789" y="31695"/>
                      <a:pt x="20610" y="31535"/>
                    </a:cubicBezTo>
                    <a:cubicBezTo>
                      <a:pt x="20720" y="31495"/>
                      <a:pt x="20835" y="31477"/>
                      <a:pt x="20952" y="31477"/>
                    </a:cubicBezTo>
                    <a:cubicBezTo>
                      <a:pt x="21365" y="31477"/>
                      <a:pt x="21800" y="31707"/>
                      <a:pt x="22112" y="32035"/>
                    </a:cubicBezTo>
                    <a:lnTo>
                      <a:pt x="27119" y="37784"/>
                    </a:lnTo>
                    <a:cubicBezTo>
                      <a:pt x="27810" y="38620"/>
                      <a:pt x="28832" y="39390"/>
                      <a:pt x="29583" y="39390"/>
                    </a:cubicBezTo>
                    <a:cubicBezTo>
                      <a:pt x="29660" y="39390"/>
                      <a:pt x="29733" y="39382"/>
                      <a:pt x="29803" y="39366"/>
                    </a:cubicBezTo>
                    <a:cubicBezTo>
                      <a:pt x="29964" y="39366"/>
                      <a:pt x="30124" y="39286"/>
                      <a:pt x="30304" y="39125"/>
                    </a:cubicBezTo>
                    <a:cubicBezTo>
                      <a:pt x="30725" y="38625"/>
                      <a:pt x="30725" y="37964"/>
                      <a:pt x="30384" y="37363"/>
                    </a:cubicBezTo>
                    <a:lnTo>
                      <a:pt x="24215" y="24264"/>
                    </a:lnTo>
                    <a:cubicBezTo>
                      <a:pt x="23795" y="23443"/>
                      <a:pt x="23795" y="22442"/>
                      <a:pt x="24115" y="21600"/>
                    </a:cubicBezTo>
                    <a:cubicBezTo>
                      <a:pt x="24536" y="20759"/>
                      <a:pt x="25297" y="20178"/>
                      <a:pt x="26118" y="19938"/>
                    </a:cubicBezTo>
                    <a:cubicBezTo>
                      <a:pt x="26539" y="19758"/>
                      <a:pt x="26959" y="19678"/>
                      <a:pt x="27380" y="19517"/>
                    </a:cubicBezTo>
                    <a:lnTo>
                      <a:pt x="27460" y="19517"/>
                    </a:lnTo>
                    <a:cubicBezTo>
                      <a:pt x="27961" y="19337"/>
                      <a:pt x="28461" y="19257"/>
                      <a:pt x="29042" y="19097"/>
                    </a:cubicBezTo>
                    <a:cubicBezTo>
                      <a:pt x="30224" y="18756"/>
                      <a:pt x="31305" y="18015"/>
                      <a:pt x="31806" y="17174"/>
                    </a:cubicBezTo>
                    <a:cubicBezTo>
                      <a:pt x="32047" y="16673"/>
                      <a:pt x="32047" y="16173"/>
                      <a:pt x="31966" y="15672"/>
                    </a:cubicBezTo>
                    <a:cubicBezTo>
                      <a:pt x="31726" y="14931"/>
                      <a:pt x="31125" y="14430"/>
                      <a:pt x="30384" y="14170"/>
                    </a:cubicBezTo>
                    <a:cubicBezTo>
                      <a:pt x="29897" y="13973"/>
                      <a:pt x="29417" y="13890"/>
                      <a:pt x="28905" y="13890"/>
                    </a:cubicBezTo>
                    <a:cubicBezTo>
                      <a:pt x="28532" y="13890"/>
                      <a:pt x="28142" y="13934"/>
                      <a:pt x="27720" y="14009"/>
                    </a:cubicBezTo>
                    <a:cubicBezTo>
                      <a:pt x="26879" y="14170"/>
                      <a:pt x="26038" y="14510"/>
                      <a:pt x="25217" y="14750"/>
                    </a:cubicBezTo>
                    <a:lnTo>
                      <a:pt x="24796" y="15011"/>
                    </a:lnTo>
                    <a:cubicBezTo>
                      <a:pt x="24215" y="15171"/>
                      <a:pt x="23454" y="15431"/>
                      <a:pt x="22613" y="15592"/>
                    </a:cubicBezTo>
                    <a:cubicBezTo>
                      <a:pt x="22373" y="15672"/>
                      <a:pt x="22112" y="15672"/>
                      <a:pt x="21872" y="15672"/>
                    </a:cubicBezTo>
                    <a:cubicBezTo>
                      <a:pt x="21777" y="15682"/>
                      <a:pt x="21684" y="15687"/>
                      <a:pt x="21593" y="15687"/>
                    </a:cubicBezTo>
                    <a:cubicBezTo>
                      <a:pt x="20951" y="15687"/>
                      <a:pt x="20408" y="15439"/>
                      <a:pt x="20109" y="14931"/>
                    </a:cubicBezTo>
                    <a:cubicBezTo>
                      <a:pt x="19709" y="14330"/>
                      <a:pt x="19609" y="13509"/>
                      <a:pt x="19949" y="12928"/>
                    </a:cubicBezTo>
                    <a:cubicBezTo>
                      <a:pt x="21371" y="10084"/>
                      <a:pt x="21211" y="6499"/>
                      <a:pt x="19529" y="3915"/>
                    </a:cubicBezTo>
                    <a:cubicBezTo>
                      <a:pt x="17899" y="1504"/>
                      <a:pt x="14902" y="0"/>
                      <a:pt x="1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5"/>
              <p:cNvSpPr/>
              <p:nvPr/>
            </p:nvSpPr>
            <p:spPr>
              <a:xfrm>
                <a:off x="3245804" y="4489624"/>
                <a:ext cx="59774" cy="7101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476" extrusionOk="0">
                    <a:moveTo>
                      <a:pt x="968" y="0"/>
                    </a:moveTo>
                    <a:cubicBezTo>
                      <a:pt x="817" y="0"/>
                      <a:pt x="658" y="67"/>
                      <a:pt x="501" y="229"/>
                    </a:cubicBezTo>
                    <a:cubicBezTo>
                      <a:pt x="1" y="630"/>
                      <a:pt x="161" y="1731"/>
                      <a:pt x="581" y="2232"/>
                    </a:cubicBezTo>
                    <a:cubicBezTo>
                      <a:pt x="750" y="2387"/>
                      <a:pt x="1018" y="2475"/>
                      <a:pt x="1273" y="2475"/>
                    </a:cubicBezTo>
                    <a:cubicBezTo>
                      <a:pt x="1413" y="2475"/>
                      <a:pt x="1549" y="2449"/>
                      <a:pt x="1663" y="2392"/>
                    </a:cubicBezTo>
                    <a:cubicBezTo>
                      <a:pt x="1843" y="2312"/>
                      <a:pt x="2003" y="2052"/>
                      <a:pt x="2003" y="1811"/>
                    </a:cubicBezTo>
                    <a:cubicBezTo>
                      <a:pt x="2084" y="1551"/>
                      <a:pt x="2003" y="1391"/>
                      <a:pt x="1923" y="1130"/>
                    </a:cubicBezTo>
                    <a:cubicBezTo>
                      <a:pt x="1862" y="688"/>
                      <a:pt x="1452" y="0"/>
                      <a:pt x="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5"/>
              <p:cNvSpPr/>
              <p:nvPr/>
            </p:nvSpPr>
            <p:spPr>
              <a:xfrm>
                <a:off x="3421030" y="4446542"/>
                <a:ext cx="44831" cy="6178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154" extrusionOk="0">
                    <a:moveTo>
                      <a:pt x="600" y="1"/>
                    </a:moveTo>
                    <a:cubicBezTo>
                      <a:pt x="64" y="1"/>
                      <a:pt x="0" y="1151"/>
                      <a:pt x="321" y="1731"/>
                    </a:cubicBezTo>
                    <a:cubicBezTo>
                      <a:pt x="457" y="1935"/>
                      <a:pt x="665" y="2154"/>
                      <a:pt x="921" y="2154"/>
                    </a:cubicBezTo>
                    <a:cubicBezTo>
                      <a:pt x="966" y="2154"/>
                      <a:pt x="1013" y="2147"/>
                      <a:pt x="1062" y="2132"/>
                    </a:cubicBezTo>
                    <a:cubicBezTo>
                      <a:pt x="1402" y="2132"/>
                      <a:pt x="1563" y="1731"/>
                      <a:pt x="1563" y="1390"/>
                    </a:cubicBezTo>
                    <a:cubicBezTo>
                      <a:pt x="1563" y="1050"/>
                      <a:pt x="1482" y="629"/>
                      <a:pt x="1242" y="389"/>
                    </a:cubicBezTo>
                    <a:cubicBezTo>
                      <a:pt x="980" y="113"/>
                      <a:pt x="767" y="1"/>
                      <a:pt x="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5"/>
              <p:cNvSpPr/>
              <p:nvPr/>
            </p:nvSpPr>
            <p:spPr>
              <a:xfrm>
                <a:off x="3310141" y="4565118"/>
                <a:ext cx="167793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3106" extrusionOk="0">
                    <a:moveTo>
                      <a:pt x="5509" y="0"/>
                    </a:moveTo>
                    <a:cubicBezTo>
                      <a:pt x="5348" y="0"/>
                      <a:pt x="5108" y="101"/>
                      <a:pt x="5008" y="341"/>
                    </a:cubicBezTo>
                    <a:cubicBezTo>
                      <a:pt x="4768" y="1182"/>
                      <a:pt x="4107" y="1843"/>
                      <a:pt x="3265" y="2184"/>
                    </a:cubicBezTo>
                    <a:cubicBezTo>
                      <a:pt x="2970" y="2296"/>
                      <a:pt x="2655" y="2349"/>
                      <a:pt x="2338" y="2349"/>
                    </a:cubicBezTo>
                    <a:cubicBezTo>
                      <a:pt x="1753" y="2349"/>
                      <a:pt x="1162" y="2168"/>
                      <a:pt x="682" y="1843"/>
                    </a:cubicBezTo>
                    <a:cubicBezTo>
                      <a:pt x="613" y="1782"/>
                      <a:pt x="535" y="1756"/>
                      <a:pt x="457" y="1756"/>
                    </a:cubicBezTo>
                    <a:cubicBezTo>
                      <a:pt x="330" y="1756"/>
                      <a:pt x="200" y="1824"/>
                      <a:pt x="101" y="1923"/>
                    </a:cubicBezTo>
                    <a:cubicBezTo>
                      <a:pt x="1" y="2103"/>
                      <a:pt x="1" y="2344"/>
                      <a:pt x="261" y="2424"/>
                    </a:cubicBezTo>
                    <a:cubicBezTo>
                      <a:pt x="807" y="2852"/>
                      <a:pt x="1549" y="3106"/>
                      <a:pt x="2302" y="3106"/>
                    </a:cubicBezTo>
                    <a:cubicBezTo>
                      <a:pt x="2571" y="3106"/>
                      <a:pt x="2842" y="3073"/>
                      <a:pt x="3105" y="3005"/>
                    </a:cubicBezTo>
                    <a:cubicBezTo>
                      <a:pt x="3265" y="3005"/>
                      <a:pt x="3346" y="3005"/>
                      <a:pt x="3506" y="2925"/>
                    </a:cubicBezTo>
                    <a:cubicBezTo>
                      <a:pt x="4607" y="2504"/>
                      <a:pt x="5509" y="1603"/>
                      <a:pt x="5849" y="501"/>
                    </a:cubicBezTo>
                    <a:cubicBezTo>
                      <a:pt x="5849" y="341"/>
                      <a:pt x="5769" y="101"/>
                      <a:pt x="5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5"/>
              <p:cNvSpPr/>
              <p:nvPr/>
            </p:nvSpPr>
            <p:spPr>
              <a:xfrm>
                <a:off x="3421202" y="4778953"/>
                <a:ext cx="65396" cy="56763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979" extrusionOk="0">
                    <a:moveTo>
                      <a:pt x="920" y="0"/>
                    </a:moveTo>
                    <a:cubicBezTo>
                      <a:pt x="389" y="0"/>
                      <a:pt x="1" y="361"/>
                      <a:pt x="475" y="1158"/>
                    </a:cubicBezTo>
                    <a:cubicBezTo>
                      <a:pt x="555" y="1318"/>
                      <a:pt x="735" y="1558"/>
                      <a:pt x="896" y="1739"/>
                    </a:cubicBezTo>
                    <a:cubicBezTo>
                      <a:pt x="1056" y="1899"/>
                      <a:pt x="1316" y="1979"/>
                      <a:pt x="1557" y="1979"/>
                    </a:cubicBezTo>
                    <a:cubicBezTo>
                      <a:pt x="1897" y="1899"/>
                      <a:pt x="2137" y="1558"/>
                      <a:pt x="2238" y="1238"/>
                    </a:cubicBezTo>
                    <a:cubicBezTo>
                      <a:pt x="2280" y="447"/>
                      <a:pt x="1511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5"/>
              <p:cNvSpPr/>
              <p:nvPr/>
            </p:nvSpPr>
            <p:spPr>
              <a:xfrm>
                <a:off x="3449140" y="4860643"/>
                <a:ext cx="76468" cy="59057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2059" extrusionOk="0">
                    <a:moveTo>
                      <a:pt x="1611" y="0"/>
                    </a:moveTo>
                    <a:cubicBezTo>
                      <a:pt x="827" y="0"/>
                      <a:pt x="1" y="1101"/>
                      <a:pt x="843" y="1815"/>
                    </a:cubicBezTo>
                    <a:cubicBezTo>
                      <a:pt x="998" y="1970"/>
                      <a:pt x="1229" y="2058"/>
                      <a:pt x="1464" y="2058"/>
                    </a:cubicBezTo>
                    <a:cubicBezTo>
                      <a:pt x="1593" y="2058"/>
                      <a:pt x="1724" y="2032"/>
                      <a:pt x="1844" y="1975"/>
                    </a:cubicBezTo>
                    <a:cubicBezTo>
                      <a:pt x="2345" y="1815"/>
                      <a:pt x="2666" y="1134"/>
                      <a:pt x="2425" y="633"/>
                    </a:cubicBezTo>
                    <a:cubicBezTo>
                      <a:pt x="2235" y="179"/>
                      <a:pt x="192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5"/>
              <p:cNvSpPr/>
              <p:nvPr/>
            </p:nvSpPr>
            <p:spPr>
              <a:xfrm>
                <a:off x="3502032" y="4957306"/>
                <a:ext cx="62929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850" extrusionOk="0">
                    <a:moveTo>
                      <a:pt x="1260" y="1"/>
                    </a:moveTo>
                    <a:cubicBezTo>
                      <a:pt x="1031" y="1"/>
                      <a:pt x="789" y="85"/>
                      <a:pt x="581" y="267"/>
                    </a:cubicBezTo>
                    <a:cubicBezTo>
                      <a:pt x="0" y="768"/>
                      <a:pt x="241" y="1850"/>
                      <a:pt x="1162" y="1850"/>
                    </a:cubicBezTo>
                    <a:cubicBezTo>
                      <a:pt x="1322" y="1850"/>
                      <a:pt x="1583" y="1770"/>
                      <a:pt x="1743" y="1609"/>
                    </a:cubicBezTo>
                    <a:cubicBezTo>
                      <a:pt x="1923" y="1449"/>
                      <a:pt x="2003" y="1269"/>
                      <a:pt x="2083" y="1029"/>
                    </a:cubicBezTo>
                    <a:cubicBezTo>
                      <a:pt x="2193" y="397"/>
                      <a:pt x="1757" y="1"/>
                      <a:pt x="1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5"/>
              <p:cNvSpPr/>
              <p:nvPr/>
            </p:nvSpPr>
            <p:spPr>
              <a:xfrm>
                <a:off x="3109071" y="4908917"/>
                <a:ext cx="31637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217" extrusionOk="0">
                    <a:moveTo>
                      <a:pt x="304" y="1"/>
                    </a:moveTo>
                    <a:cubicBezTo>
                      <a:pt x="265" y="1"/>
                      <a:pt x="223" y="11"/>
                      <a:pt x="181" y="32"/>
                    </a:cubicBezTo>
                    <a:cubicBezTo>
                      <a:pt x="101" y="32"/>
                      <a:pt x="1" y="212"/>
                      <a:pt x="1" y="292"/>
                    </a:cubicBezTo>
                    <a:lnTo>
                      <a:pt x="501" y="2956"/>
                    </a:lnTo>
                    <a:cubicBezTo>
                      <a:pt x="602" y="3136"/>
                      <a:pt x="762" y="3216"/>
                      <a:pt x="842" y="3216"/>
                    </a:cubicBezTo>
                    <a:lnTo>
                      <a:pt x="842" y="3136"/>
                    </a:lnTo>
                    <a:cubicBezTo>
                      <a:pt x="1002" y="3136"/>
                      <a:pt x="1102" y="2956"/>
                      <a:pt x="1102" y="2876"/>
                    </a:cubicBezTo>
                    <a:lnTo>
                      <a:pt x="501" y="212"/>
                    </a:lnTo>
                    <a:cubicBezTo>
                      <a:pt x="501" y="79"/>
                      <a:pt x="414" y="1"/>
                      <a:pt x="3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5"/>
              <p:cNvSpPr/>
              <p:nvPr/>
            </p:nvSpPr>
            <p:spPr>
              <a:xfrm>
                <a:off x="3798474" y="4717542"/>
                <a:ext cx="48273" cy="72796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538" extrusionOk="0">
                    <a:moveTo>
                      <a:pt x="320" y="1"/>
                    </a:moveTo>
                    <a:cubicBezTo>
                      <a:pt x="274" y="1"/>
                      <a:pt x="227" y="11"/>
                      <a:pt x="180" y="34"/>
                    </a:cubicBezTo>
                    <a:cubicBezTo>
                      <a:pt x="100" y="114"/>
                      <a:pt x="0" y="294"/>
                      <a:pt x="100" y="375"/>
                    </a:cubicBezTo>
                    <a:lnTo>
                      <a:pt x="1182" y="2377"/>
                    </a:lnTo>
                    <a:cubicBezTo>
                      <a:pt x="1182" y="2458"/>
                      <a:pt x="1342" y="2538"/>
                      <a:pt x="1422" y="2538"/>
                    </a:cubicBezTo>
                    <a:cubicBezTo>
                      <a:pt x="1422" y="2538"/>
                      <a:pt x="1502" y="2538"/>
                      <a:pt x="1502" y="2458"/>
                    </a:cubicBezTo>
                    <a:cubicBezTo>
                      <a:pt x="1602" y="2458"/>
                      <a:pt x="1683" y="2297"/>
                      <a:pt x="1602" y="2117"/>
                    </a:cubicBezTo>
                    <a:lnTo>
                      <a:pt x="601" y="114"/>
                    </a:lnTo>
                    <a:cubicBezTo>
                      <a:pt x="530" y="58"/>
                      <a:pt x="429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5"/>
              <p:cNvSpPr/>
              <p:nvPr/>
            </p:nvSpPr>
            <p:spPr>
              <a:xfrm>
                <a:off x="3430209" y="4347096"/>
                <a:ext cx="57480" cy="290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012" extrusionOk="0">
                    <a:moveTo>
                      <a:pt x="589" y="1"/>
                    </a:moveTo>
                    <a:cubicBezTo>
                      <a:pt x="558" y="1"/>
                      <a:pt x="529" y="4"/>
                      <a:pt x="501" y="11"/>
                    </a:cubicBezTo>
                    <a:cubicBezTo>
                      <a:pt x="1" y="11"/>
                      <a:pt x="161" y="591"/>
                      <a:pt x="501" y="772"/>
                    </a:cubicBezTo>
                    <a:cubicBezTo>
                      <a:pt x="582" y="772"/>
                      <a:pt x="742" y="852"/>
                      <a:pt x="922" y="852"/>
                    </a:cubicBezTo>
                    <a:cubicBezTo>
                      <a:pt x="1082" y="932"/>
                      <a:pt x="1323" y="932"/>
                      <a:pt x="1503" y="1012"/>
                    </a:cubicBezTo>
                    <a:lnTo>
                      <a:pt x="1823" y="1012"/>
                    </a:lnTo>
                    <a:cubicBezTo>
                      <a:pt x="1924" y="932"/>
                      <a:pt x="2004" y="852"/>
                      <a:pt x="2004" y="772"/>
                    </a:cubicBezTo>
                    <a:cubicBezTo>
                      <a:pt x="2004" y="692"/>
                      <a:pt x="1823" y="591"/>
                      <a:pt x="1743" y="591"/>
                    </a:cubicBezTo>
                    <a:cubicBezTo>
                      <a:pt x="1450" y="371"/>
                      <a:pt x="922" y="1"/>
                      <a:pt x="589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5"/>
              <p:cNvSpPr/>
              <p:nvPr/>
            </p:nvSpPr>
            <p:spPr>
              <a:xfrm>
                <a:off x="3489956" y="4392187"/>
                <a:ext cx="24151" cy="14972"/>
              </a:xfrm>
              <a:custGeom>
                <a:avLst/>
                <a:gdLst/>
                <a:ahLst/>
                <a:cxnLst/>
                <a:rect l="l" t="t" r="r" b="b"/>
                <a:pathLst>
                  <a:path w="842" h="522" extrusionOk="0">
                    <a:moveTo>
                      <a:pt x="643" y="1"/>
                    </a:moveTo>
                    <a:cubicBezTo>
                      <a:pt x="468" y="1"/>
                      <a:pt x="213" y="135"/>
                      <a:pt x="81" y="201"/>
                    </a:cubicBezTo>
                    <a:lnTo>
                      <a:pt x="1" y="281"/>
                    </a:lnTo>
                    <a:cubicBezTo>
                      <a:pt x="1" y="361"/>
                      <a:pt x="81" y="441"/>
                      <a:pt x="161" y="522"/>
                    </a:cubicBezTo>
                    <a:lnTo>
                      <a:pt x="421" y="522"/>
                    </a:lnTo>
                    <a:cubicBezTo>
                      <a:pt x="501" y="522"/>
                      <a:pt x="662" y="441"/>
                      <a:pt x="742" y="361"/>
                    </a:cubicBezTo>
                    <a:cubicBezTo>
                      <a:pt x="842" y="281"/>
                      <a:pt x="842" y="201"/>
                      <a:pt x="742" y="21"/>
                    </a:cubicBezTo>
                    <a:cubicBezTo>
                      <a:pt x="714" y="7"/>
                      <a:pt x="680" y="1"/>
                      <a:pt x="643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5"/>
              <p:cNvSpPr/>
              <p:nvPr/>
            </p:nvSpPr>
            <p:spPr>
              <a:xfrm>
                <a:off x="3449169" y="4392416"/>
                <a:ext cx="23634" cy="1474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514" extrusionOk="0">
                    <a:moveTo>
                      <a:pt x="576" y="1"/>
                    </a:moveTo>
                    <a:cubicBezTo>
                      <a:pt x="553" y="1"/>
                      <a:pt x="528" y="5"/>
                      <a:pt x="501" y="13"/>
                    </a:cubicBezTo>
                    <a:cubicBezTo>
                      <a:pt x="341" y="113"/>
                      <a:pt x="1" y="193"/>
                      <a:pt x="81" y="353"/>
                    </a:cubicBezTo>
                    <a:cubicBezTo>
                      <a:pt x="81" y="433"/>
                      <a:pt x="161" y="514"/>
                      <a:pt x="261" y="514"/>
                    </a:cubicBezTo>
                    <a:cubicBezTo>
                      <a:pt x="341" y="514"/>
                      <a:pt x="501" y="514"/>
                      <a:pt x="662" y="433"/>
                    </a:cubicBezTo>
                    <a:cubicBezTo>
                      <a:pt x="823" y="290"/>
                      <a:pt x="776" y="1"/>
                      <a:pt x="57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5"/>
              <p:cNvSpPr/>
              <p:nvPr/>
            </p:nvSpPr>
            <p:spPr>
              <a:xfrm>
                <a:off x="3262469" y="4838930"/>
                <a:ext cx="45404" cy="21942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65" extrusionOk="0">
                    <a:moveTo>
                      <a:pt x="802" y="1"/>
                    </a:moveTo>
                    <a:cubicBezTo>
                      <a:pt x="595" y="1"/>
                      <a:pt x="398" y="45"/>
                      <a:pt x="261" y="148"/>
                    </a:cubicBezTo>
                    <a:cubicBezTo>
                      <a:pt x="0" y="389"/>
                      <a:pt x="261" y="729"/>
                      <a:pt x="501" y="729"/>
                    </a:cubicBezTo>
                    <a:cubicBezTo>
                      <a:pt x="528" y="756"/>
                      <a:pt x="566" y="765"/>
                      <a:pt x="607" y="765"/>
                    </a:cubicBezTo>
                    <a:cubicBezTo>
                      <a:pt x="690" y="765"/>
                      <a:pt x="788" y="729"/>
                      <a:pt x="842" y="729"/>
                    </a:cubicBezTo>
                    <a:cubicBezTo>
                      <a:pt x="1002" y="729"/>
                      <a:pt x="1082" y="649"/>
                      <a:pt x="1262" y="649"/>
                    </a:cubicBezTo>
                    <a:cubicBezTo>
                      <a:pt x="1342" y="649"/>
                      <a:pt x="1422" y="569"/>
                      <a:pt x="1503" y="569"/>
                    </a:cubicBezTo>
                    <a:cubicBezTo>
                      <a:pt x="1503" y="469"/>
                      <a:pt x="1583" y="389"/>
                      <a:pt x="1583" y="309"/>
                    </a:cubicBezTo>
                    <a:cubicBezTo>
                      <a:pt x="1583" y="228"/>
                      <a:pt x="1503" y="148"/>
                      <a:pt x="1422" y="148"/>
                    </a:cubicBezTo>
                    <a:cubicBezTo>
                      <a:pt x="1422" y="68"/>
                      <a:pt x="1342" y="68"/>
                      <a:pt x="1262" y="68"/>
                    </a:cubicBezTo>
                    <a:cubicBezTo>
                      <a:pt x="1117" y="25"/>
                      <a:pt x="957" y="1"/>
                      <a:pt x="802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5"/>
              <p:cNvSpPr/>
              <p:nvPr/>
            </p:nvSpPr>
            <p:spPr>
              <a:xfrm>
                <a:off x="3229139" y="4869592"/>
                <a:ext cx="37947" cy="2128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42" extrusionOk="0">
                    <a:moveTo>
                      <a:pt x="1002" y="1"/>
                    </a:moveTo>
                    <a:cubicBezTo>
                      <a:pt x="742" y="81"/>
                      <a:pt x="421" y="161"/>
                      <a:pt x="241" y="321"/>
                    </a:cubicBezTo>
                    <a:cubicBezTo>
                      <a:pt x="1" y="501"/>
                      <a:pt x="161" y="742"/>
                      <a:pt x="421" y="742"/>
                    </a:cubicBezTo>
                    <a:cubicBezTo>
                      <a:pt x="662" y="742"/>
                      <a:pt x="922" y="662"/>
                      <a:pt x="1082" y="501"/>
                    </a:cubicBezTo>
                    <a:cubicBezTo>
                      <a:pt x="1162" y="501"/>
                      <a:pt x="1242" y="401"/>
                      <a:pt x="1242" y="321"/>
                    </a:cubicBezTo>
                    <a:cubicBezTo>
                      <a:pt x="1323" y="241"/>
                      <a:pt x="1323" y="161"/>
                      <a:pt x="1242" y="81"/>
                    </a:cubicBezTo>
                    <a:cubicBezTo>
                      <a:pt x="1242" y="1"/>
                      <a:pt x="1082" y="1"/>
                      <a:pt x="1002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5"/>
              <p:cNvSpPr/>
              <p:nvPr/>
            </p:nvSpPr>
            <p:spPr>
              <a:xfrm>
                <a:off x="3305551" y="4868387"/>
                <a:ext cx="18988" cy="17066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95" extrusionOk="0">
                    <a:moveTo>
                      <a:pt x="367" y="1"/>
                    </a:moveTo>
                    <a:cubicBezTo>
                      <a:pt x="323" y="1"/>
                      <a:pt x="285" y="13"/>
                      <a:pt x="261" y="43"/>
                    </a:cubicBezTo>
                    <a:lnTo>
                      <a:pt x="161" y="43"/>
                    </a:lnTo>
                    <a:cubicBezTo>
                      <a:pt x="81" y="123"/>
                      <a:pt x="1" y="363"/>
                      <a:pt x="81" y="443"/>
                    </a:cubicBezTo>
                    <a:cubicBezTo>
                      <a:pt x="129" y="551"/>
                      <a:pt x="242" y="595"/>
                      <a:pt x="342" y="595"/>
                    </a:cubicBezTo>
                    <a:cubicBezTo>
                      <a:pt x="408" y="595"/>
                      <a:pt x="469" y="575"/>
                      <a:pt x="501" y="543"/>
                    </a:cubicBezTo>
                    <a:cubicBezTo>
                      <a:pt x="661" y="443"/>
                      <a:pt x="661" y="283"/>
                      <a:pt x="661" y="123"/>
                    </a:cubicBezTo>
                    <a:cubicBezTo>
                      <a:pt x="605" y="67"/>
                      <a:pt x="471" y="1"/>
                      <a:pt x="367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5"/>
              <p:cNvSpPr/>
              <p:nvPr/>
            </p:nvSpPr>
            <p:spPr>
              <a:xfrm>
                <a:off x="3645649" y="4777232"/>
                <a:ext cx="45404" cy="3723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98" extrusionOk="0">
                    <a:moveTo>
                      <a:pt x="1328" y="0"/>
                    </a:moveTo>
                    <a:cubicBezTo>
                      <a:pt x="1216" y="0"/>
                      <a:pt x="1109" y="36"/>
                      <a:pt x="1002" y="36"/>
                    </a:cubicBezTo>
                    <a:cubicBezTo>
                      <a:pt x="742" y="216"/>
                      <a:pt x="421" y="377"/>
                      <a:pt x="241" y="617"/>
                    </a:cubicBezTo>
                    <a:cubicBezTo>
                      <a:pt x="81" y="797"/>
                      <a:pt x="1" y="1118"/>
                      <a:pt x="161" y="1298"/>
                    </a:cubicBezTo>
                    <a:lnTo>
                      <a:pt x="501" y="1298"/>
                    </a:lnTo>
                    <a:cubicBezTo>
                      <a:pt x="922" y="1218"/>
                      <a:pt x="1242" y="957"/>
                      <a:pt x="1423" y="617"/>
                    </a:cubicBezTo>
                    <a:cubicBezTo>
                      <a:pt x="1503" y="537"/>
                      <a:pt x="1583" y="457"/>
                      <a:pt x="1583" y="296"/>
                    </a:cubicBezTo>
                    <a:cubicBezTo>
                      <a:pt x="1583" y="216"/>
                      <a:pt x="1583" y="116"/>
                      <a:pt x="1503" y="36"/>
                    </a:cubicBezTo>
                    <a:cubicBezTo>
                      <a:pt x="1443" y="9"/>
                      <a:pt x="1385" y="0"/>
                      <a:pt x="1328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5"/>
              <p:cNvSpPr/>
              <p:nvPr/>
            </p:nvSpPr>
            <p:spPr>
              <a:xfrm>
                <a:off x="3611746" y="4789709"/>
                <a:ext cx="21856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3" extrusionOk="0">
                    <a:moveTo>
                      <a:pt x="507" y="1"/>
                    </a:moveTo>
                    <a:cubicBezTo>
                      <a:pt x="364" y="1"/>
                      <a:pt x="213" y="156"/>
                      <a:pt x="101" y="282"/>
                    </a:cubicBezTo>
                    <a:cubicBezTo>
                      <a:pt x="1" y="362"/>
                      <a:pt x="1" y="442"/>
                      <a:pt x="1" y="522"/>
                    </a:cubicBezTo>
                    <a:cubicBezTo>
                      <a:pt x="101" y="683"/>
                      <a:pt x="181" y="783"/>
                      <a:pt x="341" y="783"/>
                    </a:cubicBezTo>
                    <a:cubicBezTo>
                      <a:pt x="502" y="783"/>
                      <a:pt x="602" y="603"/>
                      <a:pt x="682" y="522"/>
                    </a:cubicBezTo>
                    <a:cubicBezTo>
                      <a:pt x="762" y="442"/>
                      <a:pt x="762" y="282"/>
                      <a:pt x="682" y="102"/>
                    </a:cubicBezTo>
                    <a:cubicBezTo>
                      <a:pt x="628" y="29"/>
                      <a:pt x="568" y="1"/>
                      <a:pt x="507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5"/>
              <p:cNvSpPr/>
              <p:nvPr/>
            </p:nvSpPr>
            <p:spPr>
              <a:xfrm>
                <a:off x="3436433" y="5172603"/>
                <a:ext cx="34591" cy="2796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75" extrusionOk="0">
                    <a:moveTo>
                      <a:pt x="995" y="0"/>
                    </a:moveTo>
                    <a:cubicBezTo>
                      <a:pt x="953" y="0"/>
                      <a:pt x="908" y="10"/>
                      <a:pt x="865" y="32"/>
                    </a:cubicBezTo>
                    <a:cubicBezTo>
                      <a:pt x="605" y="32"/>
                      <a:pt x="24" y="452"/>
                      <a:pt x="24" y="773"/>
                    </a:cubicBezTo>
                    <a:cubicBezTo>
                      <a:pt x="0" y="921"/>
                      <a:pt x="57" y="974"/>
                      <a:pt x="153" y="974"/>
                    </a:cubicBezTo>
                    <a:cubicBezTo>
                      <a:pt x="381" y="974"/>
                      <a:pt x="833" y="669"/>
                      <a:pt x="945" y="613"/>
                    </a:cubicBezTo>
                    <a:cubicBezTo>
                      <a:pt x="1026" y="533"/>
                      <a:pt x="1106" y="452"/>
                      <a:pt x="1106" y="452"/>
                    </a:cubicBezTo>
                    <a:cubicBezTo>
                      <a:pt x="1206" y="352"/>
                      <a:pt x="1206" y="272"/>
                      <a:pt x="1206" y="192"/>
                    </a:cubicBezTo>
                    <a:cubicBezTo>
                      <a:pt x="1206" y="75"/>
                      <a:pt x="1109" y="0"/>
                      <a:pt x="995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5"/>
              <p:cNvSpPr/>
              <p:nvPr/>
            </p:nvSpPr>
            <p:spPr>
              <a:xfrm>
                <a:off x="3465834" y="5195578"/>
                <a:ext cx="19561" cy="1586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53" extrusionOk="0">
                    <a:moveTo>
                      <a:pt x="385" y="1"/>
                    </a:moveTo>
                    <a:cubicBezTo>
                      <a:pt x="338" y="1"/>
                      <a:pt x="293" y="20"/>
                      <a:pt x="261" y="52"/>
                    </a:cubicBezTo>
                    <a:lnTo>
                      <a:pt x="1" y="312"/>
                    </a:lnTo>
                    <a:lnTo>
                      <a:pt x="1" y="393"/>
                    </a:lnTo>
                    <a:cubicBezTo>
                      <a:pt x="1" y="473"/>
                      <a:pt x="1" y="553"/>
                      <a:pt x="181" y="553"/>
                    </a:cubicBezTo>
                    <a:lnTo>
                      <a:pt x="421" y="553"/>
                    </a:lnTo>
                    <a:cubicBezTo>
                      <a:pt x="501" y="473"/>
                      <a:pt x="581" y="393"/>
                      <a:pt x="581" y="393"/>
                    </a:cubicBezTo>
                    <a:cubicBezTo>
                      <a:pt x="682" y="312"/>
                      <a:pt x="682" y="152"/>
                      <a:pt x="581" y="152"/>
                    </a:cubicBezTo>
                    <a:cubicBezTo>
                      <a:pt x="533" y="44"/>
                      <a:pt x="456" y="1"/>
                      <a:pt x="385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2" name="Google Shape;4162;p45"/>
            <p:cNvGrpSpPr/>
            <p:nvPr/>
          </p:nvGrpSpPr>
          <p:grpSpPr>
            <a:xfrm>
              <a:off x="1873813" y="603965"/>
              <a:ext cx="934051" cy="973953"/>
              <a:chOff x="2878699" y="823040"/>
              <a:chExt cx="934051" cy="973953"/>
            </a:xfrm>
          </p:grpSpPr>
          <p:sp>
            <p:nvSpPr>
              <p:cNvPr id="4163" name="Google Shape;4163;p45"/>
              <p:cNvSpPr/>
              <p:nvPr/>
            </p:nvSpPr>
            <p:spPr>
              <a:xfrm rot="-5400000">
                <a:off x="3383828" y="759284"/>
                <a:ext cx="196792" cy="324304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5842" extrusionOk="0">
                    <a:moveTo>
                      <a:pt x="1604" y="0"/>
                    </a:moveTo>
                    <a:cubicBezTo>
                      <a:pt x="0" y="0"/>
                      <a:pt x="614" y="3985"/>
                      <a:pt x="812" y="5841"/>
                    </a:cubicBezTo>
                    <a:cubicBezTo>
                      <a:pt x="1664" y="5340"/>
                      <a:pt x="3544" y="628"/>
                      <a:pt x="1664" y="2"/>
                    </a:cubicBezTo>
                    <a:cubicBezTo>
                      <a:pt x="1644" y="1"/>
                      <a:pt x="1624" y="0"/>
                      <a:pt x="1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5"/>
              <p:cNvSpPr/>
              <p:nvPr/>
            </p:nvSpPr>
            <p:spPr>
              <a:xfrm rot="-5400000">
                <a:off x="3376607" y="1160576"/>
                <a:ext cx="435607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52" extrusionOk="0">
                    <a:moveTo>
                      <a:pt x="2231" y="0"/>
                    </a:moveTo>
                    <a:cubicBezTo>
                      <a:pt x="1541" y="0"/>
                      <a:pt x="990" y="151"/>
                      <a:pt x="728" y="522"/>
                    </a:cubicBezTo>
                    <a:cubicBezTo>
                      <a:pt x="1" y="1584"/>
                      <a:pt x="3502" y="1952"/>
                      <a:pt x="6061" y="1952"/>
                    </a:cubicBezTo>
                    <a:cubicBezTo>
                      <a:pt x="6762" y="1952"/>
                      <a:pt x="7393" y="1924"/>
                      <a:pt x="7846" y="1875"/>
                    </a:cubicBezTo>
                    <a:cubicBezTo>
                      <a:pt x="6864" y="1057"/>
                      <a:pt x="4059" y="0"/>
                      <a:pt x="2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5"/>
              <p:cNvSpPr/>
              <p:nvPr/>
            </p:nvSpPr>
            <p:spPr>
              <a:xfrm rot="-5400000">
                <a:off x="2893660" y="1364914"/>
                <a:ext cx="255746" cy="285667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5146" extrusionOk="0">
                    <a:moveTo>
                      <a:pt x="2010" y="1"/>
                    </a:moveTo>
                    <a:cubicBezTo>
                      <a:pt x="1967" y="1"/>
                      <a:pt x="1924" y="3"/>
                      <a:pt x="1880" y="8"/>
                    </a:cubicBezTo>
                    <a:cubicBezTo>
                      <a:pt x="1" y="234"/>
                      <a:pt x="3259" y="3366"/>
                      <a:pt x="4386" y="5146"/>
                    </a:cubicBezTo>
                    <a:cubicBezTo>
                      <a:pt x="4607" y="3801"/>
                      <a:pt x="3706" y="1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5"/>
              <p:cNvSpPr/>
              <p:nvPr/>
            </p:nvSpPr>
            <p:spPr>
              <a:xfrm rot="-5400000">
                <a:off x="3000545" y="1540470"/>
                <a:ext cx="388254" cy="102587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848" extrusionOk="0">
                    <a:moveTo>
                      <a:pt x="3016" y="0"/>
                    </a:moveTo>
                    <a:cubicBezTo>
                      <a:pt x="1412" y="0"/>
                      <a:pt x="1" y="331"/>
                      <a:pt x="1" y="1205"/>
                    </a:cubicBezTo>
                    <a:cubicBezTo>
                      <a:pt x="107" y="1484"/>
                      <a:pt x="1277" y="1847"/>
                      <a:pt x="2771" y="1847"/>
                    </a:cubicBezTo>
                    <a:cubicBezTo>
                      <a:pt x="4095" y="1847"/>
                      <a:pt x="5674" y="1562"/>
                      <a:pt x="6993" y="679"/>
                    </a:cubicBezTo>
                    <a:cubicBezTo>
                      <a:pt x="6140" y="282"/>
                      <a:pt x="4496" y="0"/>
                      <a:pt x="3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5"/>
              <p:cNvSpPr/>
              <p:nvPr/>
            </p:nvSpPr>
            <p:spPr>
              <a:xfrm rot="-5400000">
                <a:off x="2989000" y="916233"/>
                <a:ext cx="847398" cy="800102"/>
              </a:xfrm>
              <a:custGeom>
                <a:avLst/>
                <a:gdLst/>
                <a:ahLst/>
                <a:cxnLst/>
                <a:rect l="l" t="t" r="r" b="b"/>
                <a:pathLst>
                  <a:path w="15265" h="14413" fill="none" extrusionOk="0">
                    <a:moveTo>
                      <a:pt x="15264" y="14412"/>
                    </a:moveTo>
                    <a:cubicBezTo>
                      <a:pt x="14637" y="12858"/>
                      <a:pt x="8372" y="1"/>
                      <a:pt x="1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5"/>
              <p:cNvSpPr/>
              <p:nvPr/>
            </p:nvSpPr>
            <p:spPr>
              <a:xfrm rot="-5400000">
                <a:off x="3293705" y="1017831"/>
                <a:ext cx="82158" cy="24914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488" fill="none" extrusionOk="0">
                    <a:moveTo>
                      <a:pt x="1480" y="4487"/>
                    </a:moveTo>
                    <a:cubicBezTo>
                      <a:pt x="1379" y="4387"/>
                      <a:pt x="627" y="5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5"/>
              <p:cNvSpPr/>
              <p:nvPr/>
            </p:nvSpPr>
            <p:spPr>
              <a:xfrm rot="-5400000">
                <a:off x="3279796" y="1229302"/>
                <a:ext cx="243533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828" fill="none" extrusionOk="0">
                    <a:moveTo>
                      <a:pt x="4386" y="828"/>
                    </a:moveTo>
                    <a:cubicBezTo>
                      <a:pt x="4386" y="828"/>
                      <a:pt x="201" y="301"/>
                      <a:pt x="0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5"/>
              <p:cNvSpPr/>
              <p:nvPr/>
            </p:nvSpPr>
            <p:spPr>
              <a:xfrm rot="-5400000">
                <a:off x="2929187" y="1579913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2607" y="2507"/>
                    </a:moveTo>
                    <a:cubicBezTo>
                      <a:pt x="2607" y="2507"/>
                      <a:pt x="201" y="426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5"/>
              <p:cNvSpPr/>
              <p:nvPr/>
            </p:nvSpPr>
            <p:spPr>
              <a:xfrm rot="-5400000">
                <a:off x="3163612" y="1136765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727" y="1"/>
                    </a:moveTo>
                    <a:cubicBezTo>
                      <a:pt x="326" y="1"/>
                      <a:pt x="0" y="402"/>
                      <a:pt x="0" y="828"/>
                    </a:cubicBezTo>
                    <a:cubicBezTo>
                      <a:pt x="0" y="1254"/>
                      <a:pt x="326" y="1555"/>
                      <a:pt x="727" y="1555"/>
                    </a:cubicBezTo>
                    <a:cubicBezTo>
                      <a:pt x="1153" y="1555"/>
                      <a:pt x="1579" y="1254"/>
                      <a:pt x="1579" y="828"/>
                    </a:cubicBezTo>
                    <a:cubicBezTo>
                      <a:pt x="1579" y="402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5"/>
              <p:cNvSpPr/>
              <p:nvPr/>
            </p:nvSpPr>
            <p:spPr>
              <a:xfrm rot="-5400000">
                <a:off x="2879782" y="168077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828" y="1"/>
                    </a:moveTo>
                    <a:cubicBezTo>
                      <a:pt x="402" y="1"/>
                      <a:pt x="1" y="327"/>
                      <a:pt x="1" y="753"/>
                    </a:cubicBezTo>
                    <a:cubicBezTo>
                      <a:pt x="1" y="1254"/>
                      <a:pt x="402" y="1580"/>
                      <a:pt x="828" y="1580"/>
                    </a:cubicBezTo>
                    <a:cubicBezTo>
                      <a:pt x="1254" y="1580"/>
                      <a:pt x="1554" y="1254"/>
                      <a:pt x="1554" y="753"/>
                    </a:cubicBezTo>
                    <a:cubicBezTo>
                      <a:pt x="1554" y="327"/>
                      <a:pt x="1254" y="1"/>
                      <a:pt x="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5"/>
              <p:cNvSpPr/>
              <p:nvPr/>
            </p:nvSpPr>
            <p:spPr>
              <a:xfrm rot="-5400000">
                <a:off x="3013343" y="1709977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1"/>
                    </a:moveTo>
                    <a:cubicBezTo>
                      <a:pt x="301" y="1"/>
                      <a:pt x="0" y="427"/>
                      <a:pt x="0" y="8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53" y="1580"/>
                      <a:pt x="1554" y="1254"/>
                      <a:pt x="1554" y="853"/>
                    </a:cubicBezTo>
                    <a:cubicBezTo>
                      <a:pt x="1554" y="427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5"/>
              <p:cNvSpPr/>
              <p:nvPr/>
            </p:nvSpPr>
            <p:spPr>
              <a:xfrm rot="-5400000">
                <a:off x="3331285" y="1350346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7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727" y="1579"/>
                    </a:cubicBezTo>
                    <a:cubicBezTo>
                      <a:pt x="1153" y="1579"/>
                      <a:pt x="1579" y="1253"/>
                      <a:pt x="1579" y="852"/>
                    </a:cubicBezTo>
                    <a:cubicBezTo>
                      <a:pt x="1579" y="426"/>
                      <a:pt x="11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5" name="Google Shape;4175;p45"/>
            <p:cNvGrpSpPr/>
            <p:nvPr/>
          </p:nvGrpSpPr>
          <p:grpSpPr>
            <a:xfrm>
              <a:off x="2731666" y="4193731"/>
              <a:ext cx="625078" cy="703672"/>
              <a:chOff x="4011591" y="3959269"/>
              <a:chExt cx="625078" cy="703672"/>
            </a:xfrm>
          </p:grpSpPr>
          <p:sp>
            <p:nvSpPr>
              <p:cNvPr id="4176" name="Google Shape;4176;p45"/>
              <p:cNvSpPr/>
              <p:nvPr/>
            </p:nvSpPr>
            <p:spPr>
              <a:xfrm>
                <a:off x="4166022" y="4018299"/>
                <a:ext cx="183396" cy="154771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396" extrusionOk="0">
                    <a:moveTo>
                      <a:pt x="3687" y="1"/>
                    </a:moveTo>
                    <a:cubicBezTo>
                      <a:pt x="3239" y="1"/>
                      <a:pt x="2769" y="105"/>
                      <a:pt x="2308" y="217"/>
                    </a:cubicBezTo>
                    <a:cubicBezTo>
                      <a:pt x="1707" y="458"/>
                      <a:pt x="1126" y="638"/>
                      <a:pt x="806" y="1139"/>
                    </a:cubicBezTo>
                    <a:cubicBezTo>
                      <a:pt x="385" y="1639"/>
                      <a:pt x="385" y="2380"/>
                      <a:pt x="385" y="3041"/>
                    </a:cubicBezTo>
                    <a:cubicBezTo>
                      <a:pt x="385" y="3769"/>
                      <a:pt x="0" y="5395"/>
                      <a:pt x="983" y="5395"/>
                    </a:cubicBezTo>
                    <a:cubicBezTo>
                      <a:pt x="1028" y="5395"/>
                      <a:pt x="1076" y="5392"/>
                      <a:pt x="1126" y="5385"/>
                    </a:cubicBezTo>
                    <a:cubicBezTo>
                      <a:pt x="2388" y="5225"/>
                      <a:pt x="3630" y="4724"/>
                      <a:pt x="4811" y="4383"/>
                    </a:cubicBezTo>
                    <a:cubicBezTo>
                      <a:pt x="5392" y="4223"/>
                      <a:pt x="6053" y="3963"/>
                      <a:pt x="6213" y="3382"/>
                    </a:cubicBezTo>
                    <a:cubicBezTo>
                      <a:pt x="6394" y="2961"/>
                      <a:pt x="6133" y="2461"/>
                      <a:pt x="5973" y="2040"/>
                    </a:cubicBezTo>
                    <a:cubicBezTo>
                      <a:pt x="5633" y="1299"/>
                      <a:pt x="5212" y="458"/>
                      <a:pt x="4471" y="137"/>
                    </a:cubicBezTo>
                    <a:cubicBezTo>
                      <a:pt x="4222" y="39"/>
                      <a:pt x="3958" y="1"/>
                      <a:pt x="3687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5"/>
              <p:cNvSpPr/>
              <p:nvPr/>
            </p:nvSpPr>
            <p:spPr>
              <a:xfrm>
                <a:off x="4011591" y="4098641"/>
                <a:ext cx="625078" cy="564300"/>
              </a:xfrm>
              <a:custGeom>
                <a:avLst/>
                <a:gdLst/>
                <a:ahLst/>
                <a:cxnLst/>
                <a:rect l="l" t="t" r="r" b="b"/>
                <a:pathLst>
                  <a:path w="21793" h="19674" extrusionOk="0">
                    <a:moveTo>
                      <a:pt x="10983" y="0"/>
                    </a:moveTo>
                    <a:cubicBezTo>
                      <a:pt x="10143" y="0"/>
                      <a:pt x="9287" y="110"/>
                      <a:pt x="8433" y="341"/>
                    </a:cubicBezTo>
                    <a:cubicBezTo>
                      <a:pt x="3185" y="1662"/>
                      <a:pt x="1" y="7090"/>
                      <a:pt x="1423" y="12358"/>
                    </a:cubicBezTo>
                    <a:cubicBezTo>
                      <a:pt x="2555" y="16786"/>
                      <a:pt x="6597" y="19673"/>
                      <a:pt x="10984" y="19673"/>
                    </a:cubicBezTo>
                    <a:cubicBezTo>
                      <a:pt x="11796" y="19673"/>
                      <a:pt x="12620" y="19574"/>
                      <a:pt x="13440" y="19368"/>
                    </a:cubicBezTo>
                    <a:cubicBezTo>
                      <a:pt x="18708" y="17946"/>
                      <a:pt x="21792" y="12598"/>
                      <a:pt x="20450" y="7351"/>
                    </a:cubicBezTo>
                    <a:cubicBezTo>
                      <a:pt x="19259" y="2937"/>
                      <a:pt x="15325" y="0"/>
                      <a:pt x="1098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5"/>
              <p:cNvSpPr/>
              <p:nvPr/>
            </p:nvSpPr>
            <p:spPr>
              <a:xfrm>
                <a:off x="4040332" y="4208929"/>
                <a:ext cx="560141" cy="279109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731" extrusionOk="0">
                    <a:moveTo>
                      <a:pt x="17706" y="1"/>
                    </a:moveTo>
                    <a:cubicBezTo>
                      <a:pt x="16524" y="1082"/>
                      <a:pt x="15202" y="2084"/>
                      <a:pt x="13520" y="2905"/>
                    </a:cubicBezTo>
                    <a:cubicBezTo>
                      <a:pt x="10329" y="4547"/>
                      <a:pt x="6734" y="5359"/>
                      <a:pt x="3118" y="5359"/>
                    </a:cubicBezTo>
                    <a:cubicBezTo>
                      <a:pt x="2105" y="5359"/>
                      <a:pt x="1089" y="5295"/>
                      <a:pt x="80" y="5168"/>
                    </a:cubicBezTo>
                    <a:lnTo>
                      <a:pt x="80" y="5168"/>
                    </a:lnTo>
                    <a:cubicBezTo>
                      <a:pt x="0" y="6250"/>
                      <a:pt x="80" y="7331"/>
                      <a:pt x="421" y="8513"/>
                    </a:cubicBezTo>
                    <a:cubicBezTo>
                      <a:pt x="501" y="8833"/>
                      <a:pt x="581" y="9254"/>
                      <a:pt x="761" y="9594"/>
                    </a:cubicBezTo>
                    <a:cubicBezTo>
                      <a:pt x="1657" y="9685"/>
                      <a:pt x="2552" y="9731"/>
                      <a:pt x="3445" y="9731"/>
                    </a:cubicBezTo>
                    <a:cubicBezTo>
                      <a:pt x="5711" y="9731"/>
                      <a:pt x="7969" y="9437"/>
                      <a:pt x="10195" y="8833"/>
                    </a:cubicBezTo>
                    <a:cubicBezTo>
                      <a:pt x="12018" y="8333"/>
                      <a:pt x="13860" y="7672"/>
                      <a:pt x="15523" y="6830"/>
                    </a:cubicBezTo>
                    <a:cubicBezTo>
                      <a:pt x="17025" y="6009"/>
                      <a:pt x="18367" y="5168"/>
                      <a:pt x="19528" y="4167"/>
                    </a:cubicBezTo>
                    <a:cubicBezTo>
                      <a:pt x="19528" y="3906"/>
                      <a:pt x="19528" y="3666"/>
                      <a:pt x="19448" y="3506"/>
                    </a:cubicBezTo>
                    <a:cubicBezTo>
                      <a:pt x="19108" y="2164"/>
                      <a:pt x="18447" y="1002"/>
                      <a:pt x="177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5"/>
              <p:cNvSpPr/>
              <p:nvPr/>
            </p:nvSpPr>
            <p:spPr>
              <a:xfrm>
                <a:off x="4083414" y="4394051"/>
                <a:ext cx="6723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70" extrusionOk="0">
                    <a:moveTo>
                      <a:pt x="1202" y="1"/>
                    </a:moveTo>
                    <a:cubicBezTo>
                      <a:pt x="1127" y="1"/>
                      <a:pt x="1042" y="46"/>
                      <a:pt x="1002" y="136"/>
                    </a:cubicBezTo>
                    <a:lnTo>
                      <a:pt x="842" y="457"/>
                    </a:lnTo>
                    <a:cubicBezTo>
                      <a:pt x="762" y="557"/>
                      <a:pt x="762" y="637"/>
                      <a:pt x="681" y="637"/>
                    </a:cubicBezTo>
                    <a:lnTo>
                      <a:pt x="261" y="637"/>
                    </a:lnTo>
                    <a:cubicBezTo>
                      <a:pt x="81" y="637"/>
                      <a:pt x="0" y="877"/>
                      <a:pt x="81" y="957"/>
                    </a:cubicBezTo>
                    <a:lnTo>
                      <a:pt x="421" y="1298"/>
                    </a:lnTo>
                    <a:cubicBezTo>
                      <a:pt x="501" y="1378"/>
                      <a:pt x="501" y="1378"/>
                      <a:pt x="501" y="1458"/>
                    </a:cubicBezTo>
                    <a:lnTo>
                      <a:pt x="421" y="1879"/>
                    </a:lnTo>
                    <a:cubicBezTo>
                      <a:pt x="356" y="2026"/>
                      <a:pt x="451" y="2160"/>
                      <a:pt x="586" y="2160"/>
                    </a:cubicBezTo>
                    <a:cubicBezTo>
                      <a:pt x="617" y="2160"/>
                      <a:pt x="649" y="2154"/>
                      <a:pt x="681" y="2139"/>
                    </a:cubicBezTo>
                    <a:lnTo>
                      <a:pt x="1082" y="1959"/>
                    </a:lnTo>
                    <a:cubicBezTo>
                      <a:pt x="1082" y="1919"/>
                      <a:pt x="1107" y="1899"/>
                      <a:pt x="1142" y="1899"/>
                    </a:cubicBezTo>
                    <a:cubicBezTo>
                      <a:pt x="1177" y="1899"/>
                      <a:pt x="1222" y="1919"/>
                      <a:pt x="1262" y="1959"/>
                    </a:cubicBezTo>
                    <a:lnTo>
                      <a:pt x="1683" y="2139"/>
                    </a:lnTo>
                    <a:cubicBezTo>
                      <a:pt x="1704" y="2160"/>
                      <a:pt x="1731" y="2170"/>
                      <a:pt x="1758" y="2170"/>
                    </a:cubicBezTo>
                    <a:cubicBezTo>
                      <a:pt x="1836" y="2170"/>
                      <a:pt x="1923" y="2092"/>
                      <a:pt x="1923" y="1959"/>
                    </a:cubicBezTo>
                    <a:lnTo>
                      <a:pt x="1843" y="1558"/>
                    </a:lnTo>
                    <a:cubicBezTo>
                      <a:pt x="1843" y="1458"/>
                      <a:pt x="1843" y="1378"/>
                      <a:pt x="1923" y="1378"/>
                    </a:cubicBezTo>
                    <a:lnTo>
                      <a:pt x="2264" y="1057"/>
                    </a:lnTo>
                    <a:cubicBezTo>
                      <a:pt x="2344" y="957"/>
                      <a:pt x="2344" y="717"/>
                      <a:pt x="2184" y="717"/>
                    </a:cubicBezTo>
                    <a:lnTo>
                      <a:pt x="1683" y="637"/>
                    </a:lnTo>
                    <a:lnTo>
                      <a:pt x="1583" y="557"/>
                    </a:lnTo>
                    <a:lnTo>
                      <a:pt x="1342" y="136"/>
                    </a:lnTo>
                    <a:cubicBezTo>
                      <a:pt x="1342" y="46"/>
                      <a:pt x="1277" y="1"/>
                      <a:pt x="1202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5"/>
              <p:cNvSpPr/>
              <p:nvPr/>
            </p:nvSpPr>
            <p:spPr>
              <a:xfrm>
                <a:off x="4203482" y="4382061"/>
                <a:ext cx="64364" cy="6447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48" extrusionOk="0">
                    <a:moveTo>
                      <a:pt x="921" y="1"/>
                    </a:moveTo>
                    <a:cubicBezTo>
                      <a:pt x="831" y="1"/>
                      <a:pt x="742" y="40"/>
                      <a:pt x="742" y="133"/>
                    </a:cubicBezTo>
                    <a:lnTo>
                      <a:pt x="661" y="554"/>
                    </a:lnTo>
                    <a:cubicBezTo>
                      <a:pt x="661" y="634"/>
                      <a:pt x="581" y="714"/>
                      <a:pt x="581" y="714"/>
                    </a:cubicBezTo>
                    <a:lnTo>
                      <a:pt x="161" y="875"/>
                    </a:lnTo>
                    <a:cubicBezTo>
                      <a:pt x="0" y="975"/>
                      <a:pt x="0" y="1215"/>
                      <a:pt x="161" y="1215"/>
                    </a:cubicBezTo>
                    <a:lnTo>
                      <a:pt x="501" y="1475"/>
                    </a:lnTo>
                    <a:cubicBezTo>
                      <a:pt x="581" y="1475"/>
                      <a:pt x="661" y="1556"/>
                      <a:pt x="661" y="1636"/>
                    </a:cubicBezTo>
                    <a:lnTo>
                      <a:pt x="661" y="2056"/>
                    </a:lnTo>
                    <a:cubicBezTo>
                      <a:pt x="661" y="2174"/>
                      <a:pt x="790" y="2248"/>
                      <a:pt x="899" y="2248"/>
                    </a:cubicBezTo>
                    <a:cubicBezTo>
                      <a:pt x="938" y="2248"/>
                      <a:pt x="975" y="2238"/>
                      <a:pt x="1002" y="2216"/>
                    </a:cubicBezTo>
                    <a:lnTo>
                      <a:pt x="1322" y="1876"/>
                    </a:lnTo>
                    <a:cubicBezTo>
                      <a:pt x="1402" y="1796"/>
                      <a:pt x="1402" y="1796"/>
                      <a:pt x="1503" y="1796"/>
                    </a:cubicBezTo>
                    <a:lnTo>
                      <a:pt x="1903" y="1876"/>
                    </a:lnTo>
                    <a:cubicBezTo>
                      <a:pt x="1939" y="1896"/>
                      <a:pt x="1974" y="1905"/>
                      <a:pt x="2007" y="1905"/>
                    </a:cubicBezTo>
                    <a:cubicBezTo>
                      <a:pt x="2138" y="1905"/>
                      <a:pt x="2228" y="1764"/>
                      <a:pt x="2164" y="1636"/>
                    </a:cubicBezTo>
                    <a:lnTo>
                      <a:pt x="2003" y="1215"/>
                    </a:lnTo>
                    <a:cubicBezTo>
                      <a:pt x="1903" y="1215"/>
                      <a:pt x="1903" y="1135"/>
                      <a:pt x="2003" y="1055"/>
                    </a:cubicBezTo>
                    <a:lnTo>
                      <a:pt x="2164" y="634"/>
                    </a:lnTo>
                    <a:cubicBezTo>
                      <a:pt x="2244" y="554"/>
                      <a:pt x="2164" y="374"/>
                      <a:pt x="2003" y="374"/>
                    </a:cubicBezTo>
                    <a:lnTo>
                      <a:pt x="1583" y="474"/>
                    </a:lnTo>
                    <a:cubicBezTo>
                      <a:pt x="1503" y="474"/>
                      <a:pt x="1402" y="474"/>
                      <a:pt x="1402" y="374"/>
                    </a:cubicBezTo>
                    <a:lnTo>
                      <a:pt x="1082" y="53"/>
                    </a:lnTo>
                    <a:cubicBezTo>
                      <a:pt x="1049" y="20"/>
                      <a:pt x="985" y="1"/>
                      <a:pt x="921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5"/>
              <p:cNvSpPr/>
              <p:nvPr/>
            </p:nvSpPr>
            <p:spPr>
              <a:xfrm>
                <a:off x="4306312" y="4362585"/>
                <a:ext cx="66658" cy="6505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268" extrusionOk="0">
                    <a:moveTo>
                      <a:pt x="956" y="0"/>
                    </a:moveTo>
                    <a:cubicBezTo>
                      <a:pt x="887" y="0"/>
                      <a:pt x="822" y="43"/>
                      <a:pt x="822" y="152"/>
                    </a:cubicBezTo>
                    <a:lnTo>
                      <a:pt x="742" y="652"/>
                    </a:lnTo>
                    <a:cubicBezTo>
                      <a:pt x="662" y="652"/>
                      <a:pt x="662" y="732"/>
                      <a:pt x="581" y="732"/>
                    </a:cubicBezTo>
                    <a:lnTo>
                      <a:pt x="161" y="973"/>
                    </a:lnTo>
                    <a:cubicBezTo>
                      <a:pt x="81" y="973"/>
                      <a:pt x="1" y="1233"/>
                      <a:pt x="161" y="1313"/>
                    </a:cubicBezTo>
                    <a:lnTo>
                      <a:pt x="581" y="1473"/>
                    </a:lnTo>
                    <a:cubicBezTo>
                      <a:pt x="662" y="1554"/>
                      <a:pt x="662" y="1554"/>
                      <a:pt x="662" y="1654"/>
                    </a:cubicBezTo>
                    <a:lnTo>
                      <a:pt x="742" y="2154"/>
                    </a:lnTo>
                    <a:cubicBezTo>
                      <a:pt x="742" y="2211"/>
                      <a:pt x="832" y="2268"/>
                      <a:pt x="941" y="2268"/>
                    </a:cubicBezTo>
                    <a:cubicBezTo>
                      <a:pt x="987" y="2268"/>
                      <a:pt x="1035" y="2258"/>
                      <a:pt x="1082" y="2235"/>
                    </a:cubicBezTo>
                    <a:lnTo>
                      <a:pt x="1423" y="1894"/>
                    </a:lnTo>
                    <a:cubicBezTo>
                      <a:pt x="1423" y="1894"/>
                      <a:pt x="1458" y="1858"/>
                      <a:pt x="1506" y="1858"/>
                    </a:cubicBezTo>
                    <a:cubicBezTo>
                      <a:pt x="1529" y="1858"/>
                      <a:pt x="1556" y="1867"/>
                      <a:pt x="1583" y="1894"/>
                    </a:cubicBezTo>
                    <a:lnTo>
                      <a:pt x="2003" y="1974"/>
                    </a:lnTo>
                    <a:cubicBezTo>
                      <a:pt x="2164" y="1974"/>
                      <a:pt x="2244" y="1814"/>
                      <a:pt x="2164" y="1654"/>
                    </a:cubicBezTo>
                    <a:lnTo>
                      <a:pt x="2003" y="1313"/>
                    </a:lnTo>
                    <a:lnTo>
                      <a:pt x="2003" y="1053"/>
                    </a:lnTo>
                    <a:lnTo>
                      <a:pt x="2244" y="732"/>
                    </a:lnTo>
                    <a:cubicBezTo>
                      <a:pt x="2324" y="552"/>
                      <a:pt x="2164" y="392"/>
                      <a:pt x="2084" y="392"/>
                    </a:cubicBezTo>
                    <a:lnTo>
                      <a:pt x="1583" y="472"/>
                    </a:lnTo>
                    <a:cubicBezTo>
                      <a:pt x="1503" y="472"/>
                      <a:pt x="1503" y="472"/>
                      <a:pt x="1423" y="392"/>
                    </a:cubicBezTo>
                    <a:lnTo>
                      <a:pt x="1082" y="51"/>
                    </a:lnTo>
                    <a:cubicBezTo>
                      <a:pt x="1050" y="19"/>
                      <a:pt x="1002" y="0"/>
                      <a:pt x="95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5"/>
              <p:cNvSpPr/>
              <p:nvPr/>
            </p:nvSpPr>
            <p:spPr>
              <a:xfrm>
                <a:off x="4416054" y="4320077"/>
                <a:ext cx="69526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186" extrusionOk="0">
                    <a:moveTo>
                      <a:pt x="766" y="0"/>
                    </a:moveTo>
                    <a:cubicBezTo>
                      <a:pt x="688" y="0"/>
                      <a:pt x="601" y="79"/>
                      <a:pt x="601" y="211"/>
                    </a:cubicBezTo>
                    <a:lnTo>
                      <a:pt x="601" y="632"/>
                    </a:lnTo>
                    <a:cubicBezTo>
                      <a:pt x="601" y="712"/>
                      <a:pt x="601" y="792"/>
                      <a:pt x="501" y="792"/>
                    </a:cubicBezTo>
                    <a:lnTo>
                      <a:pt x="180" y="1033"/>
                    </a:lnTo>
                    <a:cubicBezTo>
                      <a:pt x="0" y="1213"/>
                      <a:pt x="100" y="1373"/>
                      <a:pt x="260" y="1373"/>
                    </a:cubicBezTo>
                    <a:lnTo>
                      <a:pt x="681" y="1533"/>
                    </a:lnTo>
                    <a:cubicBezTo>
                      <a:pt x="761" y="1533"/>
                      <a:pt x="761" y="1634"/>
                      <a:pt x="841" y="1634"/>
                    </a:cubicBezTo>
                    <a:lnTo>
                      <a:pt x="921" y="2034"/>
                    </a:lnTo>
                    <a:cubicBezTo>
                      <a:pt x="969" y="2142"/>
                      <a:pt x="1054" y="2186"/>
                      <a:pt x="1131" y="2186"/>
                    </a:cubicBezTo>
                    <a:cubicBezTo>
                      <a:pt x="1182" y="2186"/>
                      <a:pt x="1230" y="2166"/>
                      <a:pt x="1262" y="2134"/>
                    </a:cubicBezTo>
                    <a:lnTo>
                      <a:pt x="1502" y="1714"/>
                    </a:lnTo>
                    <a:cubicBezTo>
                      <a:pt x="1602" y="1714"/>
                      <a:pt x="1602" y="1634"/>
                      <a:pt x="1683" y="1634"/>
                    </a:cubicBezTo>
                    <a:lnTo>
                      <a:pt x="2183" y="1634"/>
                    </a:lnTo>
                    <a:cubicBezTo>
                      <a:pt x="2343" y="1634"/>
                      <a:pt x="2424" y="1453"/>
                      <a:pt x="2263" y="1293"/>
                    </a:cubicBezTo>
                    <a:lnTo>
                      <a:pt x="2003" y="953"/>
                    </a:lnTo>
                    <a:cubicBezTo>
                      <a:pt x="1923" y="953"/>
                      <a:pt x="1923" y="872"/>
                      <a:pt x="2003" y="792"/>
                    </a:cubicBezTo>
                    <a:lnTo>
                      <a:pt x="2103" y="372"/>
                    </a:lnTo>
                    <a:cubicBezTo>
                      <a:pt x="2167" y="244"/>
                      <a:pt x="2065" y="103"/>
                      <a:pt x="1939" y="103"/>
                    </a:cubicBezTo>
                    <a:cubicBezTo>
                      <a:pt x="1908" y="103"/>
                      <a:pt x="1875" y="111"/>
                      <a:pt x="1843" y="131"/>
                    </a:cubicBezTo>
                    <a:lnTo>
                      <a:pt x="1422" y="292"/>
                    </a:lnTo>
                    <a:lnTo>
                      <a:pt x="1262" y="292"/>
                    </a:lnTo>
                    <a:lnTo>
                      <a:pt x="841" y="31"/>
                    </a:lnTo>
                    <a:cubicBezTo>
                      <a:pt x="820" y="10"/>
                      <a:pt x="794" y="0"/>
                      <a:pt x="76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5"/>
              <p:cNvSpPr/>
              <p:nvPr/>
            </p:nvSpPr>
            <p:spPr>
              <a:xfrm>
                <a:off x="4502219" y="4272376"/>
                <a:ext cx="67232" cy="62184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68" extrusionOk="0">
                    <a:moveTo>
                      <a:pt x="712" y="0"/>
                    </a:moveTo>
                    <a:cubicBezTo>
                      <a:pt x="598" y="0"/>
                      <a:pt x="501" y="75"/>
                      <a:pt x="501" y="192"/>
                    </a:cubicBezTo>
                    <a:lnTo>
                      <a:pt x="501" y="613"/>
                    </a:lnTo>
                    <a:cubicBezTo>
                      <a:pt x="501" y="693"/>
                      <a:pt x="501" y="793"/>
                      <a:pt x="421" y="793"/>
                    </a:cubicBezTo>
                    <a:lnTo>
                      <a:pt x="101" y="1033"/>
                    </a:lnTo>
                    <a:cubicBezTo>
                      <a:pt x="0" y="1113"/>
                      <a:pt x="0" y="1374"/>
                      <a:pt x="181" y="1374"/>
                    </a:cubicBezTo>
                    <a:lnTo>
                      <a:pt x="601" y="1534"/>
                    </a:lnTo>
                    <a:cubicBezTo>
                      <a:pt x="681" y="1534"/>
                      <a:pt x="761" y="1534"/>
                      <a:pt x="761" y="1614"/>
                    </a:cubicBezTo>
                    <a:lnTo>
                      <a:pt x="922" y="2035"/>
                    </a:lnTo>
                    <a:cubicBezTo>
                      <a:pt x="922" y="2129"/>
                      <a:pt x="1011" y="2167"/>
                      <a:pt x="1101" y="2167"/>
                    </a:cubicBezTo>
                    <a:cubicBezTo>
                      <a:pt x="1165" y="2167"/>
                      <a:pt x="1229" y="2148"/>
                      <a:pt x="1262" y="2115"/>
                    </a:cubicBezTo>
                    <a:lnTo>
                      <a:pt x="1503" y="1694"/>
                    </a:lnTo>
                    <a:cubicBezTo>
                      <a:pt x="1503" y="1694"/>
                      <a:pt x="1603" y="1614"/>
                      <a:pt x="1683" y="1614"/>
                    </a:cubicBezTo>
                    <a:lnTo>
                      <a:pt x="2103" y="1614"/>
                    </a:lnTo>
                    <a:cubicBezTo>
                      <a:pt x="2264" y="1614"/>
                      <a:pt x="2344" y="1454"/>
                      <a:pt x="2264" y="1294"/>
                    </a:cubicBezTo>
                    <a:lnTo>
                      <a:pt x="1923" y="953"/>
                    </a:lnTo>
                    <a:lnTo>
                      <a:pt x="1923" y="793"/>
                    </a:lnTo>
                    <a:lnTo>
                      <a:pt x="2003" y="372"/>
                    </a:lnTo>
                    <a:cubicBezTo>
                      <a:pt x="2085" y="225"/>
                      <a:pt x="1979" y="91"/>
                      <a:pt x="1851" y="91"/>
                    </a:cubicBezTo>
                    <a:cubicBezTo>
                      <a:pt x="1822" y="91"/>
                      <a:pt x="1792" y="97"/>
                      <a:pt x="1763" y="112"/>
                    </a:cubicBezTo>
                    <a:lnTo>
                      <a:pt x="1342" y="292"/>
                    </a:lnTo>
                    <a:lnTo>
                      <a:pt x="1182" y="292"/>
                    </a:lnTo>
                    <a:lnTo>
                      <a:pt x="842" y="32"/>
                    </a:lnTo>
                    <a:cubicBezTo>
                      <a:pt x="799" y="10"/>
                      <a:pt x="754" y="0"/>
                      <a:pt x="71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5"/>
              <p:cNvSpPr/>
              <p:nvPr/>
            </p:nvSpPr>
            <p:spPr>
              <a:xfrm>
                <a:off x="4083959" y="4316118"/>
                <a:ext cx="18472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19" extrusionOk="0">
                    <a:moveTo>
                      <a:pt x="309" y="0"/>
                    </a:moveTo>
                    <a:cubicBezTo>
                      <a:pt x="288" y="0"/>
                      <a:pt x="265" y="3"/>
                      <a:pt x="242" y="9"/>
                    </a:cubicBezTo>
                    <a:cubicBezTo>
                      <a:pt x="1" y="83"/>
                      <a:pt x="52" y="518"/>
                      <a:pt x="331" y="518"/>
                    </a:cubicBezTo>
                    <a:cubicBezTo>
                      <a:pt x="353" y="518"/>
                      <a:pt x="377" y="516"/>
                      <a:pt x="402" y="510"/>
                    </a:cubicBezTo>
                    <a:cubicBezTo>
                      <a:pt x="643" y="435"/>
                      <a:pt x="575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5"/>
              <p:cNvSpPr/>
              <p:nvPr/>
            </p:nvSpPr>
            <p:spPr>
              <a:xfrm>
                <a:off x="4175717" y="4323404"/>
                <a:ext cx="19303" cy="12391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32" extrusionOk="0">
                    <a:moveTo>
                      <a:pt x="386" y="0"/>
                    </a:moveTo>
                    <a:cubicBezTo>
                      <a:pt x="356" y="0"/>
                      <a:pt x="323" y="5"/>
                      <a:pt x="287" y="15"/>
                    </a:cubicBezTo>
                    <a:cubicBezTo>
                      <a:pt x="1" y="87"/>
                      <a:pt x="99" y="431"/>
                      <a:pt x="295" y="431"/>
                    </a:cubicBezTo>
                    <a:cubicBezTo>
                      <a:pt x="318" y="431"/>
                      <a:pt x="342" y="426"/>
                      <a:pt x="368" y="416"/>
                    </a:cubicBezTo>
                    <a:cubicBezTo>
                      <a:pt x="672" y="344"/>
                      <a:pt x="640" y="0"/>
                      <a:pt x="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5"/>
              <p:cNvSpPr/>
              <p:nvPr/>
            </p:nvSpPr>
            <p:spPr>
              <a:xfrm>
                <a:off x="4297191" y="4297159"/>
                <a:ext cx="20508" cy="1491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20" extrusionOk="0">
                    <a:moveTo>
                      <a:pt x="371" y="0"/>
                    </a:moveTo>
                    <a:cubicBezTo>
                      <a:pt x="354" y="0"/>
                      <a:pt x="336" y="3"/>
                      <a:pt x="319" y="9"/>
                    </a:cubicBezTo>
                    <a:lnTo>
                      <a:pt x="238" y="89"/>
                    </a:lnTo>
                    <a:cubicBezTo>
                      <a:pt x="1" y="162"/>
                      <a:pt x="47" y="520"/>
                      <a:pt x="316" y="520"/>
                    </a:cubicBezTo>
                    <a:cubicBezTo>
                      <a:pt x="342" y="520"/>
                      <a:pt x="369" y="517"/>
                      <a:pt x="399" y="510"/>
                    </a:cubicBezTo>
                    <a:cubicBezTo>
                      <a:pt x="714" y="436"/>
                      <a:pt x="583" y="0"/>
                      <a:pt x="3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5"/>
              <p:cNvSpPr/>
              <p:nvPr/>
            </p:nvSpPr>
            <p:spPr>
              <a:xfrm>
                <a:off x="4390870" y="4258666"/>
                <a:ext cx="19877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9" extrusionOk="0">
                    <a:moveTo>
                      <a:pt x="353" y="0"/>
                    </a:moveTo>
                    <a:cubicBezTo>
                      <a:pt x="335" y="0"/>
                      <a:pt x="316" y="3"/>
                      <a:pt x="297" y="9"/>
                    </a:cubicBezTo>
                    <a:cubicBezTo>
                      <a:pt x="0" y="83"/>
                      <a:pt x="116" y="518"/>
                      <a:pt x="326" y="518"/>
                    </a:cubicBezTo>
                    <a:cubicBezTo>
                      <a:pt x="342" y="518"/>
                      <a:pt x="360" y="516"/>
                      <a:pt x="377" y="510"/>
                    </a:cubicBezTo>
                    <a:cubicBezTo>
                      <a:pt x="693" y="436"/>
                      <a:pt x="579" y="0"/>
                      <a:pt x="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5"/>
              <p:cNvSpPr/>
              <p:nvPr/>
            </p:nvSpPr>
            <p:spPr>
              <a:xfrm>
                <a:off x="4469606" y="4198918"/>
                <a:ext cx="20594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19" extrusionOk="0">
                    <a:moveTo>
                      <a:pt x="383" y="0"/>
                    </a:moveTo>
                    <a:cubicBezTo>
                      <a:pt x="362" y="0"/>
                      <a:pt x="340" y="3"/>
                      <a:pt x="316" y="9"/>
                    </a:cubicBezTo>
                    <a:cubicBezTo>
                      <a:pt x="1" y="83"/>
                      <a:pt x="115" y="518"/>
                      <a:pt x="404" y="518"/>
                    </a:cubicBezTo>
                    <a:cubicBezTo>
                      <a:pt x="427" y="518"/>
                      <a:pt x="451" y="516"/>
                      <a:pt x="476" y="510"/>
                    </a:cubicBezTo>
                    <a:cubicBezTo>
                      <a:pt x="718" y="436"/>
                      <a:pt x="649" y="0"/>
                      <a:pt x="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5"/>
              <p:cNvSpPr/>
              <p:nvPr/>
            </p:nvSpPr>
            <p:spPr>
              <a:xfrm>
                <a:off x="4134642" y="4514894"/>
                <a:ext cx="20106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19" extrusionOk="0">
                    <a:moveTo>
                      <a:pt x="368" y="0"/>
                    </a:moveTo>
                    <a:cubicBezTo>
                      <a:pt x="346" y="0"/>
                      <a:pt x="323" y="3"/>
                      <a:pt x="297" y="9"/>
                    </a:cubicBezTo>
                    <a:cubicBezTo>
                      <a:pt x="1" y="83"/>
                      <a:pt x="116" y="518"/>
                      <a:pt x="406" y="518"/>
                    </a:cubicBezTo>
                    <a:cubicBezTo>
                      <a:pt x="429" y="518"/>
                      <a:pt x="453" y="516"/>
                      <a:pt x="478" y="510"/>
                    </a:cubicBezTo>
                    <a:cubicBezTo>
                      <a:pt x="700" y="435"/>
                      <a:pt x="648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5"/>
              <p:cNvSpPr/>
              <p:nvPr/>
            </p:nvSpPr>
            <p:spPr>
              <a:xfrm>
                <a:off x="4237673" y="4507408"/>
                <a:ext cx="19906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24" extrusionOk="0">
                    <a:moveTo>
                      <a:pt x="377" y="1"/>
                    </a:moveTo>
                    <a:cubicBezTo>
                      <a:pt x="357" y="1"/>
                      <a:pt x="334" y="4"/>
                      <a:pt x="311" y="10"/>
                    </a:cubicBezTo>
                    <a:cubicBezTo>
                      <a:pt x="1" y="101"/>
                      <a:pt x="106" y="523"/>
                      <a:pt x="323" y="523"/>
                    </a:cubicBezTo>
                    <a:cubicBezTo>
                      <a:pt x="345" y="523"/>
                      <a:pt x="367" y="519"/>
                      <a:pt x="391" y="510"/>
                    </a:cubicBezTo>
                    <a:lnTo>
                      <a:pt x="471" y="510"/>
                    </a:lnTo>
                    <a:cubicBezTo>
                      <a:pt x="693" y="436"/>
                      <a:pt x="641" y="1"/>
                      <a:pt x="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5"/>
              <p:cNvSpPr/>
              <p:nvPr/>
            </p:nvSpPr>
            <p:spPr>
              <a:xfrm>
                <a:off x="4337921" y="4483801"/>
                <a:ext cx="17783" cy="1270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43" extrusionOk="0">
                    <a:moveTo>
                      <a:pt x="306" y="1"/>
                    </a:moveTo>
                    <a:cubicBezTo>
                      <a:pt x="280" y="1"/>
                      <a:pt x="251" y="4"/>
                      <a:pt x="220" y="11"/>
                    </a:cubicBezTo>
                    <a:cubicBezTo>
                      <a:pt x="1" y="85"/>
                      <a:pt x="49" y="442"/>
                      <a:pt x="319" y="442"/>
                    </a:cubicBezTo>
                    <a:cubicBezTo>
                      <a:pt x="344" y="442"/>
                      <a:pt x="371" y="439"/>
                      <a:pt x="401" y="432"/>
                    </a:cubicBezTo>
                    <a:cubicBezTo>
                      <a:pt x="619" y="341"/>
                      <a:pt x="573" y="1"/>
                      <a:pt x="3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5"/>
              <p:cNvSpPr/>
              <p:nvPr/>
            </p:nvSpPr>
            <p:spPr>
              <a:xfrm>
                <a:off x="4441210" y="4452708"/>
                <a:ext cx="19934" cy="123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430" extrusionOk="0">
                    <a:moveTo>
                      <a:pt x="368" y="1"/>
                    </a:moveTo>
                    <a:cubicBezTo>
                      <a:pt x="348" y="1"/>
                      <a:pt x="327" y="5"/>
                      <a:pt x="305" y="14"/>
                    </a:cubicBezTo>
                    <a:cubicBezTo>
                      <a:pt x="0" y="86"/>
                      <a:pt x="96" y="430"/>
                      <a:pt x="306" y="430"/>
                    </a:cubicBezTo>
                    <a:cubicBezTo>
                      <a:pt x="331" y="430"/>
                      <a:pt x="357" y="425"/>
                      <a:pt x="385" y="414"/>
                    </a:cubicBezTo>
                    <a:cubicBezTo>
                      <a:pt x="694" y="414"/>
                      <a:pt x="574" y="1"/>
                      <a:pt x="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5"/>
              <p:cNvSpPr/>
              <p:nvPr/>
            </p:nvSpPr>
            <p:spPr>
              <a:xfrm>
                <a:off x="4529325" y="4406872"/>
                <a:ext cx="20451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24" extrusionOk="0">
                    <a:moveTo>
                      <a:pt x="305" y="1"/>
                    </a:moveTo>
                    <a:cubicBezTo>
                      <a:pt x="284" y="1"/>
                      <a:pt x="261" y="4"/>
                      <a:pt x="237" y="10"/>
                    </a:cubicBezTo>
                    <a:cubicBezTo>
                      <a:pt x="0" y="101"/>
                      <a:pt x="45" y="523"/>
                      <a:pt x="312" y="523"/>
                    </a:cubicBezTo>
                    <a:cubicBezTo>
                      <a:pt x="338" y="523"/>
                      <a:pt x="367" y="519"/>
                      <a:pt x="397" y="510"/>
                    </a:cubicBezTo>
                    <a:cubicBezTo>
                      <a:pt x="713" y="436"/>
                      <a:pt x="581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5"/>
              <p:cNvSpPr/>
              <p:nvPr/>
            </p:nvSpPr>
            <p:spPr>
              <a:xfrm>
                <a:off x="4570141" y="4373571"/>
                <a:ext cx="20422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9" extrusionOk="0">
                    <a:moveTo>
                      <a:pt x="368" y="0"/>
                    </a:moveTo>
                    <a:cubicBezTo>
                      <a:pt x="351" y="0"/>
                      <a:pt x="334" y="3"/>
                      <a:pt x="316" y="9"/>
                    </a:cubicBezTo>
                    <a:cubicBezTo>
                      <a:pt x="1" y="83"/>
                      <a:pt x="115" y="518"/>
                      <a:pt x="341" y="518"/>
                    </a:cubicBezTo>
                    <a:cubicBezTo>
                      <a:pt x="359" y="518"/>
                      <a:pt x="377" y="515"/>
                      <a:pt x="396" y="510"/>
                    </a:cubicBezTo>
                    <a:cubicBezTo>
                      <a:pt x="712" y="435"/>
                      <a:pt x="580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5"/>
              <p:cNvSpPr/>
              <p:nvPr/>
            </p:nvSpPr>
            <p:spPr>
              <a:xfrm>
                <a:off x="4100079" y="4152824"/>
                <a:ext cx="149034" cy="129358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510" extrusionOk="0">
                    <a:moveTo>
                      <a:pt x="3893" y="1"/>
                    </a:moveTo>
                    <a:cubicBezTo>
                      <a:pt x="3650" y="1"/>
                      <a:pt x="3400" y="63"/>
                      <a:pt x="3185" y="194"/>
                    </a:cubicBezTo>
                    <a:cubicBezTo>
                      <a:pt x="2103" y="955"/>
                      <a:pt x="1102" y="1776"/>
                      <a:pt x="341" y="2858"/>
                    </a:cubicBezTo>
                    <a:cubicBezTo>
                      <a:pt x="181" y="3118"/>
                      <a:pt x="0" y="3359"/>
                      <a:pt x="0" y="3699"/>
                    </a:cubicBezTo>
                    <a:cubicBezTo>
                      <a:pt x="0" y="4040"/>
                      <a:pt x="181" y="4360"/>
                      <a:pt x="421" y="4460"/>
                    </a:cubicBezTo>
                    <a:cubicBezTo>
                      <a:pt x="494" y="4495"/>
                      <a:pt x="571" y="4510"/>
                      <a:pt x="649" y="4510"/>
                    </a:cubicBezTo>
                    <a:cubicBezTo>
                      <a:pt x="934" y="4510"/>
                      <a:pt x="1234" y="4308"/>
                      <a:pt x="1422" y="4120"/>
                    </a:cubicBezTo>
                    <a:cubicBezTo>
                      <a:pt x="2264" y="3539"/>
                      <a:pt x="3005" y="2958"/>
                      <a:pt x="3846" y="2357"/>
                    </a:cubicBezTo>
                    <a:cubicBezTo>
                      <a:pt x="4186" y="2037"/>
                      <a:pt x="4507" y="1776"/>
                      <a:pt x="4767" y="1356"/>
                    </a:cubicBezTo>
                    <a:cubicBezTo>
                      <a:pt x="5196" y="498"/>
                      <a:pt x="4577" y="1"/>
                      <a:pt x="3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45"/>
              <p:cNvSpPr/>
              <p:nvPr/>
            </p:nvSpPr>
            <p:spPr>
              <a:xfrm>
                <a:off x="4193701" y="3959269"/>
                <a:ext cx="86220" cy="8883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097" extrusionOk="0">
                    <a:moveTo>
                      <a:pt x="1254" y="1"/>
                    </a:moveTo>
                    <a:cubicBezTo>
                      <a:pt x="1196" y="1"/>
                      <a:pt x="1139" y="4"/>
                      <a:pt x="1083" y="12"/>
                    </a:cubicBezTo>
                    <a:cubicBezTo>
                      <a:pt x="662" y="92"/>
                      <a:pt x="341" y="353"/>
                      <a:pt x="161" y="693"/>
                    </a:cubicBezTo>
                    <a:cubicBezTo>
                      <a:pt x="1" y="1094"/>
                      <a:pt x="81" y="1434"/>
                      <a:pt x="81" y="1695"/>
                    </a:cubicBezTo>
                    <a:lnTo>
                      <a:pt x="161" y="3097"/>
                    </a:lnTo>
                    <a:lnTo>
                      <a:pt x="1083" y="3016"/>
                    </a:lnTo>
                    <a:lnTo>
                      <a:pt x="1002" y="1695"/>
                    </a:lnTo>
                    <a:cubicBezTo>
                      <a:pt x="1002" y="1434"/>
                      <a:pt x="1002" y="1274"/>
                      <a:pt x="1083" y="1094"/>
                    </a:cubicBezTo>
                    <a:cubicBezTo>
                      <a:pt x="1083" y="1014"/>
                      <a:pt x="1163" y="1014"/>
                      <a:pt x="1243" y="933"/>
                    </a:cubicBezTo>
                    <a:cubicBezTo>
                      <a:pt x="1423" y="933"/>
                      <a:pt x="1663" y="1094"/>
                      <a:pt x="1844" y="1354"/>
                    </a:cubicBezTo>
                    <a:cubicBezTo>
                      <a:pt x="1924" y="1594"/>
                      <a:pt x="2004" y="2015"/>
                      <a:pt x="2004" y="2356"/>
                    </a:cubicBezTo>
                    <a:lnTo>
                      <a:pt x="3005" y="2356"/>
                    </a:lnTo>
                    <a:cubicBezTo>
                      <a:pt x="2925" y="1855"/>
                      <a:pt x="2925" y="1354"/>
                      <a:pt x="2665" y="853"/>
                    </a:cubicBezTo>
                    <a:cubicBezTo>
                      <a:pt x="2376" y="329"/>
                      <a:pt x="1792" y="1"/>
                      <a:pt x="1254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7" name="Google Shape;4197;p45"/>
            <p:cNvGrpSpPr/>
            <p:nvPr/>
          </p:nvGrpSpPr>
          <p:grpSpPr>
            <a:xfrm>
              <a:off x="5731340" y="4067730"/>
              <a:ext cx="580620" cy="917243"/>
              <a:chOff x="1953191" y="3869461"/>
              <a:chExt cx="972075" cy="1536163"/>
            </a:xfrm>
          </p:grpSpPr>
          <p:sp>
            <p:nvSpPr>
              <p:cNvPr id="4198" name="Google Shape;4198;p45"/>
              <p:cNvSpPr/>
              <p:nvPr/>
            </p:nvSpPr>
            <p:spPr>
              <a:xfrm>
                <a:off x="2108884" y="3869461"/>
                <a:ext cx="459608" cy="279167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9733" extrusionOk="0">
                    <a:moveTo>
                      <a:pt x="7431" y="1561"/>
                    </a:moveTo>
                    <a:cubicBezTo>
                      <a:pt x="7511" y="1641"/>
                      <a:pt x="7511" y="1721"/>
                      <a:pt x="7592" y="1981"/>
                    </a:cubicBezTo>
                    <a:cubicBezTo>
                      <a:pt x="7932" y="3404"/>
                      <a:pt x="8092" y="4826"/>
                      <a:pt x="8092" y="6228"/>
                    </a:cubicBezTo>
                    <a:cubicBezTo>
                      <a:pt x="8012" y="6408"/>
                      <a:pt x="8012" y="6488"/>
                      <a:pt x="8012" y="6568"/>
                    </a:cubicBezTo>
                    <a:cubicBezTo>
                      <a:pt x="7752" y="6147"/>
                      <a:pt x="7672" y="5727"/>
                      <a:pt x="7511" y="5326"/>
                    </a:cubicBezTo>
                    <a:cubicBezTo>
                      <a:pt x="7251" y="4405"/>
                      <a:pt x="7171" y="3484"/>
                      <a:pt x="7171" y="2482"/>
                    </a:cubicBezTo>
                    <a:cubicBezTo>
                      <a:pt x="7171" y="2222"/>
                      <a:pt x="7171" y="1901"/>
                      <a:pt x="7331" y="1641"/>
                    </a:cubicBezTo>
                    <a:lnTo>
                      <a:pt x="7431" y="1561"/>
                    </a:lnTo>
                    <a:close/>
                    <a:moveTo>
                      <a:pt x="13610" y="2247"/>
                    </a:moveTo>
                    <a:cubicBezTo>
                      <a:pt x="13745" y="2247"/>
                      <a:pt x="13851" y="2272"/>
                      <a:pt x="13941" y="2322"/>
                    </a:cubicBezTo>
                    <a:cubicBezTo>
                      <a:pt x="13941" y="2402"/>
                      <a:pt x="14021" y="2482"/>
                      <a:pt x="14101" y="2723"/>
                    </a:cubicBezTo>
                    <a:cubicBezTo>
                      <a:pt x="14341" y="4225"/>
                      <a:pt x="13440" y="5567"/>
                      <a:pt x="12519" y="6328"/>
                    </a:cubicBezTo>
                    <a:cubicBezTo>
                      <a:pt x="12018" y="6728"/>
                      <a:pt x="11337" y="7069"/>
                      <a:pt x="10596" y="7409"/>
                    </a:cubicBezTo>
                    <a:cubicBezTo>
                      <a:pt x="10516" y="7409"/>
                      <a:pt x="10436" y="7489"/>
                      <a:pt x="10255" y="7569"/>
                    </a:cubicBezTo>
                    <a:cubicBezTo>
                      <a:pt x="10095" y="7569"/>
                      <a:pt x="9835" y="7730"/>
                      <a:pt x="9594" y="7830"/>
                    </a:cubicBezTo>
                    <a:lnTo>
                      <a:pt x="9594" y="7730"/>
                    </a:lnTo>
                    <a:lnTo>
                      <a:pt x="9594" y="7569"/>
                    </a:lnTo>
                    <a:lnTo>
                      <a:pt x="9594" y="6568"/>
                    </a:lnTo>
                    <a:cubicBezTo>
                      <a:pt x="9755" y="6067"/>
                      <a:pt x="10015" y="5567"/>
                      <a:pt x="10255" y="5066"/>
                    </a:cubicBezTo>
                    <a:cubicBezTo>
                      <a:pt x="10936" y="3644"/>
                      <a:pt x="12018" y="2642"/>
                      <a:pt x="13099" y="2322"/>
                    </a:cubicBezTo>
                    <a:cubicBezTo>
                      <a:pt x="13310" y="2272"/>
                      <a:pt x="13475" y="2247"/>
                      <a:pt x="13610" y="2247"/>
                    </a:cubicBezTo>
                    <a:close/>
                    <a:moveTo>
                      <a:pt x="2084" y="3484"/>
                    </a:moveTo>
                    <a:cubicBezTo>
                      <a:pt x="2324" y="3484"/>
                      <a:pt x="2745" y="3644"/>
                      <a:pt x="3245" y="3984"/>
                    </a:cubicBezTo>
                    <a:cubicBezTo>
                      <a:pt x="4006" y="4565"/>
                      <a:pt x="4667" y="5146"/>
                      <a:pt x="5248" y="5907"/>
                    </a:cubicBezTo>
                    <a:cubicBezTo>
                      <a:pt x="5829" y="6488"/>
                      <a:pt x="6330" y="7149"/>
                      <a:pt x="6750" y="7830"/>
                    </a:cubicBezTo>
                    <a:cubicBezTo>
                      <a:pt x="6750" y="7910"/>
                      <a:pt x="6830" y="7910"/>
                      <a:pt x="6830" y="7990"/>
                    </a:cubicBezTo>
                    <a:cubicBezTo>
                      <a:pt x="5749" y="7730"/>
                      <a:pt x="4507" y="7069"/>
                      <a:pt x="3005" y="5987"/>
                    </a:cubicBezTo>
                    <a:cubicBezTo>
                      <a:pt x="2504" y="5647"/>
                      <a:pt x="1923" y="5146"/>
                      <a:pt x="1663" y="4565"/>
                    </a:cubicBezTo>
                    <a:cubicBezTo>
                      <a:pt x="1583" y="4325"/>
                      <a:pt x="1583" y="3984"/>
                      <a:pt x="1743" y="3824"/>
                    </a:cubicBezTo>
                    <a:cubicBezTo>
                      <a:pt x="1743" y="3644"/>
                      <a:pt x="1823" y="3564"/>
                      <a:pt x="2004" y="3484"/>
                    </a:cubicBezTo>
                    <a:close/>
                    <a:moveTo>
                      <a:pt x="7471" y="1"/>
                    </a:moveTo>
                    <a:cubicBezTo>
                      <a:pt x="6934" y="1"/>
                      <a:pt x="6365" y="278"/>
                      <a:pt x="6009" y="820"/>
                    </a:cubicBezTo>
                    <a:cubicBezTo>
                      <a:pt x="5669" y="1321"/>
                      <a:pt x="5589" y="1981"/>
                      <a:pt x="5589" y="2482"/>
                    </a:cubicBezTo>
                    <a:cubicBezTo>
                      <a:pt x="5589" y="2983"/>
                      <a:pt x="5589" y="3484"/>
                      <a:pt x="5669" y="4064"/>
                    </a:cubicBezTo>
                    <a:cubicBezTo>
                      <a:pt x="5168" y="3564"/>
                      <a:pt x="4667" y="3143"/>
                      <a:pt x="4167" y="2723"/>
                    </a:cubicBezTo>
                    <a:cubicBezTo>
                      <a:pt x="3882" y="2522"/>
                      <a:pt x="3024" y="1901"/>
                      <a:pt x="2072" y="1901"/>
                    </a:cubicBezTo>
                    <a:cubicBezTo>
                      <a:pt x="1885" y="1901"/>
                      <a:pt x="1694" y="1925"/>
                      <a:pt x="1503" y="1981"/>
                    </a:cubicBezTo>
                    <a:cubicBezTo>
                      <a:pt x="1002" y="2142"/>
                      <a:pt x="582" y="2562"/>
                      <a:pt x="321" y="3063"/>
                    </a:cubicBezTo>
                    <a:cubicBezTo>
                      <a:pt x="1" y="3724"/>
                      <a:pt x="1" y="4485"/>
                      <a:pt x="161" y="5066"/>
                    </a:cubicBezTo>
                    <a:cubicBezTo>
                      <a:pt x="582" y="6147"/>
                      <a:pt x="1423" y="6828"/>
                      <a:pt x="2084" y="7329"/>
                    </a:cubicBezTo>
                    <a:cubicBezTo>
                      <a:pt x="4167" y="8731"/>
                      <a:pt x="5929" y="9492"/>
                      <a:pt x="7331" y="9652"/>
                    </a:cubicBezTo>
                    <a:cubicBezTo>
                      <a:pt x="7511" y="9733"/>
                      <a:pt x="7672" y="9733"/>
                      <a:pt x="7752" y="9733"/>
                    </a:cubicBezTo>
                    <a:cubicBezTo>
                      <a:pt x="8012" y="9652"/>
                      <a:pt x="8172" y="9652"/>
                      <a:pt x="8253" y="9572"/>
                    </a:cubicBezTo>
                    <a:lnTo>
                      <a:pt x="8593" y="9572"/>
                    </a:lnTo>
                    <a:cubicBezTo>
                      <a:pt x="8673" y="9572"/>
                      <a:pt x="8673" y="9572"/>
                      <a:pt x="8753" y="9492"/>
                    </a:cubicBezTo>
                    <a:lnTo>
                      <a:pt x="9334" y="9492"/>
                    </a:lnTo>
                    <a:cubicBezTo>
                      <a:pt x="9935" y="9412"/>
                      <a:pt x="10516" y="9152"/>
                      <a:pt x="10936" y="8992"/>
                    </a:cubicBezTo>
                    <a:cubicBezTo>
                      <a:pt x="11016" y="8911"/>
                      <a:pt x="11177" y="8831"/>
                      <a:pt x="11257" y="8831"/>
                    </a:cubicBezTo>
                    <a:cubicBezTo>
                      <a:pt x="12098" y="8411"/>
                      <a:pt x="12839" y="7990"/>
                      <a:pt x="13520" y="7489"/>
                    </a:cubicBezTo>
                    <a:cubicBezTo>
                      <a:pt x="15182" y="6147"/>
                      <a:pt x="16024" y="4225"/>
                      <a:pt x="15603" y="2482"/>
                    </a:cubicBezTo>
                    <a:cubicBezTo>
                      <a:pt x="15523" y="1901"/>
                      <a:pt x="15263" y="1481"/>
                      <a:pt x="14942" y="1140"/>
                    </a:cubicBezTo>
                    <a:cubicBezTo>
                      <a:pt x="14625" y="823"/>
                      <a:pt x="14171" y="675"/>
                      <a:pt x="13647" y="675"/>
                    </a:cubicBezTo>
                    <a:cubicBezTo>
                      <a:pt x="13344" y="675"/>
                      <a:pt x="13017" y="724"/>
                      <a:pt x="12679" y="820"/>
                    </a:cubicBezTo>
                    <a:cubicBezTo>
                      <a:pt x="11437" y="1220"/>
                      <a:pt x="10336" y="2062"/>
                      <a:pt x="9434" y="3323"/>
                    </a:cubicBezTo>
                    <a:cubicBezTo>
                      <a:pt x="9334" y="2723"/>
                      <a:pt x="9254" y="2222"/>
                      <a:pt x="9174" y="1641"/>
                    </a:cubicBezTo>
                    <a:cubicBezTo>
                      <a:pt x="9094" y="1321"/>
                      <a:pt x="8833" y="479"/>
                      <a:pt x="8092" y="139"/>
                    </a:cubicBezTo>
                    <a:cubicBezTo>
                      <a:pt x="7901" y="46"/>
                      <a:pt x="7689" y="1"/>
                      <a:pt x="747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5"/>
              <p:cNvSpPr/>
              <p:nvPr/>
            </p:nvSpPr>
            <p:spPr>
              <a:xfrm>
                <a:off x="2022719" y="4270971"/>
                <a:ext cx="902524" cy="1134622"/>
              </a:xfrm>
              <a:custGeom>
                <a:avLst/>
                <a:gdLst/>
                <a:ahLst/>
                <a:cxnLst/>
                <a:rect l="l" t="t" r="r" b="b"/>
                <a:pathLst>
                  <a:path w="31466" h="39558" extrusionOk="0">
                    <a:moveTo>
                      <a:pt x="27860" y="1"/>
                    </a:moveTo>
                    <a:lnTo>
                      <a:pt x="0" y="3085"/>
                    </a:lnTo>
                    <a:cubicBezTo>
                      <a:pt x="0" y="3085"/>
                      <a:pt x="80" y="25958"/>
                      <a:pt x="3245" y="39557"/>
                    </a:cubicBezTo>
                    <a:lnTo>
                      <a:pt x="31466" y="36894"/>
                    </a:lnTo>
                    <a:cubicBezTo>
                      <a:pt x="31466" y="36894"/>
                      <a:pt x="29703" y="12178"/>
                      <a:pt x="278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5"/>
              <p:cNvSpPr/>
              <p:nvPr/>
            </p:nvSpPr>
            <p:spPr>
              <a:xfrm>
                <a:off x="2630518" y="5019950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72" y="0"/>
                    </a:moveTo>
                    <a:cubicBezTo>
                      <a:pt x="2023" y="0"/>
                      <a:pt x="1973" y="2"/>
                      <a:pt x="1924" y="6"/>
                    </a:cubicBezTo>
                    <a:cubicBezTo>
                      <a:pt x="842" y="166"/>
                      <a:pt x="1" y="1088"/>
                      <a:pt x="81" y="2169"/>
                    </a:cubicBezTo>
                    <a:cubicBezTo>
                      <a:pt x="252" y="3216"/>
                      <a:pt x="1075" y="3938"/>
                      <a:pt x="2102" y="3938"/>
                    </a:cubicBezTo>
                    <a:cubicBezTo>
                      <a:pt x="2156" y="3938"/>
                      <a:pt x="2210" y="3936"/>
                      <a:pt x="2264" y="3932"/>
                    </a:cubicBezTo>
                    <a:cubicBezTo>
                      <a:pt x="3346" y="3852"/>
                      <a:pt x="4087" y="2850"/>
                      <a:pt x="4007" y="1769"/>
                    </a:cubicBezTo>
                    <a:cubicBezTo>
                      <a:pt x="3930" y="722"/>
                      <a:pt x="3022" y="0"/>
                      <a:pt x="207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5"/>
              <p:cNvSpPr/>
              <p:nvPr/>
            </p:nvSpPr>
            <p:spPr>
              <a:xfrm>
                <a:off x="2561019" y="4627046"/>
                <a:ext cx="117225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875" extrusionOk="0">
                    <a:moveTo>
                      <a:pt x="2137" y="0"/>
                    </a:moveTo>
                    <a:cubicBezTo>
                      <a:pt x="2040" y="0"/>
                      <a:pt x="1942" y="8"/>
                      <a:pt x="1843" y="25"/>
                    </a:cubicBezTo>
                    <a:cubicBezTo>
                      <a:pt x="761" y="105"/>
                      <a:pt x="0" y="1026"/>
                      <a:pt x="80" y="2108"/>
                    </a:cubicBezTo>
                    <a:cubicBezTo>
                      <a:pt x="244" y="3090"/>
                      <a:pt x="1020" y="3874"/>
                      <a:pt x="1971" y="3874"/>
                    </a:cubicBezTo>
                    <a:cubicBezTo>
                      <a:pt x="2067" y="3874"/>
                      <a:pt x="2165" y="3867"/>
                      <a:pt x="2264" y="3850"/>
                    </a:cubicBezTo>
                    <a:cubicBezTo>
                      <a:pt x="3345" y="3770"/>
                      <a:pt x="4086" y="2849"/>
                      <a:pt x="4006" y="1767"/>
                    </a:cubicBezTo>
                    <a:cubicBezTo>
                      <a:pt x="3933" y="784"/>
                      <a:pt x="3100" y="0"/>
                      <a:pt x="2137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5"/>
              <p:cNvSpPr/>
              <p:nvPr/>
            </p:nvSpPr>
            <p:spPr>
              <a:xfrm>
                <a:off x="2343284" y="4926356"/>
                <a:ext cx="119520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875" extrusionOk="0">
                    <a:moveTo>
                      <a:pt x="2215" y="0"/>
                    </a:moveTo>
                    <a:cubicBezTo>
                      <a:pt x="2120" y="0"/>
                      <a:pt x="2022" y="8"/>
                      <a:pt x="1923" y="25"/>
                    </a:cubicBezTo>
                    <a:cubicBezTo>
                      <a:pt x="842" y="105"/>
                      <a:pt x="0" y="1026"/>
                      <a:pt x="161" y="2108"/>
                    </a:cubicBezTo>
                    <a:cubicBezTo>
                      <a:pt x="252" y="3090"/>
                      <a:pt x="1004" y="3874"/>
                      <a:pt x="1967" y="3874"/>
                    </a:cubicBezTo>
                    <a:cubicBezTo>
                      <a:pt x="2064" y="3874"/>
                      <a:pt x="2163" y="3867"/>
                      <a:pt x="2264" y="3850"/>
                    </a:cubicBezTo>
                    <a:cubicBezTo>
                      <a:pt x="3345" y="3770"/>
                      <a:pt x="4166" y="2849"/>
                      <a:pt x="4006" y="1767"/>
                    </a:cubicBezTo>
                    <a:cubicBezTo>
                      <a:pt x="3933" y="784"/>
                      <a:pt x="3166" y="0"/>
                      <a:pt x="2215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5"/>
              <p:cNvSpPr/>
              <p:nvPr/>
            </p:nvSpPr>
            <p:spPr>
              <a:xfrm>
                <a:off x="2025014" y="4469574"/>
                <a:ext cx="64364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3" extrusionOk="0">
                    <a:moveTo>
                      <a:pt x="160" y="1"/>
                    </a:moveTo>
                    <a:cubicBezTo>
                      <a:pt x="107" y="1"/>
                      <a:pt x="54" y="3"/>
                      <a:pt x="0" y="7"/>
                    </a:cubicBezTo>
                    <a:cubicBezTo>
                      <a:pt x="0" y="1168"/>
                      <a:pt x="0" y="2430"/>
                      <a:pt x="81" y="3932"/>
                    </a:cubicBezTo>
                    <a:lnTo>
                      <a:pt x="421" y="3932"/>
                    </a:lnTo>
                    <a:cubicBezTo>
                      <a:pt x="1503" y="3832"/>
                      <a:pt x="2244" y="2831"/>
                      <a:pt x="2164" y="1749"/>
                    </a:cubicBezTo>
                    <a:cubicBezTo>
                      <a:pt x="2087" y="721"/>
                      <a:pt x="1179" y="1"/>
                      <a:pt x="160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5"/>
              <p:cNvSpPr/>
              <p:nvPr/>
            </p:nvSpPr>
            <p:spPr>
              <a:xfrm>
                <a:off x="2826999" y="4788017"/>
                <a:ext cx="64364" cy="11278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2" extrusionOk="0">
                    <a:moveTo>
                      <a:pt x="1823" y="1"/>
                    </a:moveTo>
                    <a:cubicBezTo>
                      <a:pt x="822" y="161"/>
                      <a:pt x="1" y="1082"/>
                      <a:pt x="81" y="2164"/>
                    </a:cubicBezTo>
                    <a:cubicBezTo>
                      <a:pt x="233" y="3193"/>
                      <a:pt x="1075" y="3932"/>
                      <a:pt x="2088" y="3932"/>
                    </a:cubicBezTo>
                    <a:cubicBezTo>
                      <a:pt x="2140" y="3932"/>
                      <a:pt x="2192" y="3930"/>
                      <a:pt x="2244" y="3926"/>
                    </a:cubicBezTo>
                    <a:cubicBezTo>
                      <a:pt x="2084" y="2664"/>
                      <a:pt x="2003" y="1343"/>
                      <a:pt x="182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5"/>
              <p:cNvSpPr/>
              <p:nvPr/>
            </p:nvSpPr>
            <p:spPr>
              <a:xfrm>
                <a:off x="2290420" y="4478782"/>
                <a:ext cx="117799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3938" extrusionOk="0">
                    <a:moveTo>
                      <a:pt x="1986" y="1"/>
                    </a:moveTo>
                    <a:cubicBezTo>
                      <a:pt x="1939" y="1"/>
                      <a:pt x="1891" y="3"/>
                      <a:pt x="1843" y="6"/>
                    </a:cubicBezTo>
                    <a:cubicBezTo>
                      <a:pt x="762" y="186"/>
                      <a:pt x="1" y="1108"/>
                      <a:pt x="101" y="2189"/>
                    </a:cubicBezTo>
                    <a:cubicBezTo>
                      <a:pt x="177" y="3217"/>
                      <a:pt x="1086" y="3938"/>
                      <a:pt x="2104" y="3938"/>
                    </a:cubicBezTo>
                    <a:cubicBezTo>
                      <a:pt x="2157" y="3938"/>
                      <a:pt x="2210" y="3936"/>
                      <a:pt x="2264" y="3932"/>
                    </a:cubicBezTo>
                    <a:cubicBezTo>
                      <a:pt x="3265" y="3852"/>
                      <a:pt x="4107" y="2850"/>
                      <a:pt x="4007" y="1769"/>
                    </a:cubicBezTo>
                    <a:cubicBezTo>
                      <a:pt x="3853" y="812"/>
                      <a:pt x="3005" y="1"/>
                      <a:pt x="1986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5"/>
              <p:cNvSpPr/>
              <p:nvPr/>
            </p:nvSpPr>
            <p:spPr>
              <a:xfrm>
                <a:off x="2762089" y="4428959"/>
                <a:ext cx="93677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933" extrusionOk="0">
                    <a:moveTo>
                      <a:pt x="1843" y="1"/>
                    </a:moveTo>
                    <a:cubicBezTo>
                      <a:pt x="842" y="81"/>
                      <a:pt x="0" y="1082"/>
                      <a:pt x="80" y="2164"/>
                    </a:cubicBezTo>
                    <a:cubicBezTo>
                      <a:pt x="252" y="3193"/>
                      <a:pt x="1095" y="3932"/>
                      <a:pt x="2108" y="3932"/>
                    </a:cubicBezTo>
                    <a:cubicBezTo>
                      <a:pt x="2159" y="3932"/>
                      <a:pt x="2211" y="3930"/>
                      <a:pt x="2264" y="3926"/>
                    </a:cubicBezTo>
                    <a:cubicBezTo>
                      <a:pt x="2584" y="3926"/>
                      <a:pt x="2925" y="3746"/>
                      <a:pt x="3265" y="3506"/>
                    </a:cubicBezTo>
                    <a:cubicBezTo>
                      <a:pt x="3085" y="2424"/>
                      <a:pt x="3005" y="1242"/>
                      <a:pt x="2844" y="161"/>
                    </a:cubicBezTo>
                    <a:cubicBezTo>
                      <a:pt x="2584" y="81"/>
                      <a:pt x="2264" y="1"/>
                      <a:pt x="184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5"/>
              <p:cNvSpPr/>
              <p:nvPr/>
            </p:nvSpPr>
            <p:spPr>
              <a:xfrm>
                <a:off x="2209419" y="5120485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1986" y="0"/>
                    </a:moveTo>
                    <a:cubicBezTo>
                      <a:pt x="1932" y="0"/>
                      <a:pt x="1878" y="2"/>
                      <a:pt x="1823" y="6"/>
                    </a:cubicBezTo>
                    <a:cubicBezTo>
                      <a:pt x="822" y="166"/>
                      <a:pt x="1" y="1088"/>
                      <a:pt x="81" y="2169"/>
                    </a:cubicBezTo>
                    <a:cubicBezTo>
                      <a:pt x="233" y="3216"/>
                      <a:pt x="1073" y="3938"/>
                      <a:pt x="2085" y="3938"/>
                    </a:cubicBezTo>
                    <a:cubicBezTo>
                      <a:pt x="2137" y="3938"/>
                      <a:pt x="2190" y="3936"/>
                      <a:pt x="2244" y="3932"/>
                    </a:cubicBezTo>
                    <a:cubicBezTo>
                      <a:pt x="3325" y="3852"/>
                      <a:pt x="4087" y="2850"/>
                      <a:pt x="4006" y="1769"/>
                    </a:cubicBezTo>
                    <a:cubicBezTo>
                      <a:pt x="3930" y="722"/>
                      <a:pt x="3022" y="0"/>
                      <a:pt x="198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5"/>
              <p:cNvSpPr/>
              <p:nvPr/>
            </p:nvSpPr>
            <p:spPr>
              <a:xfrm>
                <a:off x="2568476" y="5290520"/>
                <a:ext cx="117225" cy="7202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511" extrusionOk="0">
                    <a:moveTo>
                      <a:pt x="2083" y="1"/>
                    </a:moveTo>
                    <a:cubicBezTo>
                      <a:pt x="2030" y="1"/>
                      <a:pt x="1977" y="3"/>
                      <a:pt x="1923" y="7"/>
                    </a:cubicBezTo>
                    <a:cubicBezTo>
                      <a:pt x="822" y="87"/>
                      <a:pt x="1" y="1088"/>
                      <a:pt x="161" y="2090"/>
                    </a:cubicBezTo>
                    <a:lnTo>
                      <a:pt x="161" y="2510"/>
                    </a:lnTo>
                    <a:lnTo>
                      <a:pt x="4006" y="2090"/>
                    </a:lnTo>
                    <a:cubicBezTo>
                      <a:pt x="4006" y="2010"/>
                      <a:pt x="4087" y="1849"/>
                      <a:pt x="4006" y="1749"/>
                    </a:cubicBezTo>
                    <a:cubicBezTo>
                      <a:pt x="3930" y="721"/>
                      <a:pt x="3094" y="1"/>
                      <a:pt x="208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5"/>
              <p:cNvSpPr/>
              <p:nvPr/>
            </p:nvSpPr>
            <p:spPr>
              <a:xfrm>
                <a:off x="2843664" y="5266570"/>
                <a:ext cx="81602" cy="6952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424" extrusionOk="0">
                    <a:moveTo>
                      <a:pt x="1843" y="1"/>
                    </a:moveTo>
                    <a:cubicBezTo>
                      <a:pt x="842" y="181"/>
                      <a:pt x="0" y="1082"/>
                      <a:pt x="81" y="2184"/>
                    </a:cubicBezTo>
                    <a:cubicBezTo>
                      <a:pt x="81" y="2264"/>
                      <a:pt x="161" y="2344"/>
                      <a:pt x="161" y="2424"/>
                    </a:cubicBezTo>
                    <a:lnTo>
                      <a:pt x="2845" y="2184"/>
                    </a:lnTo>
                    <a:cubicBezTo>
                      <a:pt x="2845" y="2184"/>
                      <a:pt x="2744" y="1423"/>
                      <a:pt x="2664" y="81"/>
                    </a:cubicBezTo>
                    <a:cubicBezTo>
                      <a:pt x="2424" y="1"/>
                      <a:pt x="2164" y="1"/>
                      <a:pt x="184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5"/>
              <p:cNvSpPr/>
              <p:nvPr/>
            </p:nvSpPr>
            <p:spPr>
              <a:xfrm>
                <a:off x="2371996" y="5319261"/>
                <a:ext cx="114931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170" extrusionOk="0">
                    <a:moveTo>
                      <a:pt x="2003" y="0"/>
                    </a:moveTo>
                    <a:cubicBezTo>
                      <a:pt x="1950" y="0"/>
                      <a:pt x="1897" y="2"/>
                      <a:pt x="1843" y="6"/>
                    </a:cubicBezTo>
                    <a:cubicBezTo>
                      <a:pt x="762" y="166"/>
                      <a:pt x="1" y="1088"/>
                      <a:pt x="81" y="2169"/>
                    </a:cubicBezTo>
                    <a:lnTo>
                      <a:pt x="4007" y="1749"/>
                    </a:lnTo>
                    <a:cubicBezTo>
                      <a:pt x="3930" y="721"/>
                      <a:pt x="3022" y="0"/>
                      <a:pt x="200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5"/>
              <p:cNvSpPr/>
              <p:nvPr/>
            </p:nvSpPr>
            <p:spPr>
              <a:xfrm>
                <a:off x="2106589" y="5347973"/>
                <a:ext cx="88486" cy="5765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10" extrusionOk="0">
                    <a:moveTo>
                      <a:pt x="1065" y="1"/>
                    </a:moveTo>
                    <a:cubicBezTo>
                      <a:pt x="1011" y="1"/>
                      <a:pt x="956" y="3"/>
                      <a:pt x="902" y="7"/>
                    </a:cubicBezTo>
                    <a:cubicBezTo>
                      <a:pt x="581" y="87"/>
                      <a:pt x="241" y="167"/>
                      <a:pt x="1" y="347"/>
                    </a:cubicBezTo>
                    <a:cubicBezTo>
                      <a:pt x="81" y="928"/>
                      <a:pt x="241" y="1509"/>
                      <a:pt x="321" y="2009"/>
                    </a:cubicBezTo>
                    <a:lnTo>
                      <a:pt x="3085" y="1749"/>
                    </a:lnTo>
                    <a:cubicBezTo>
                      <a:pt x="3009" y="721"/>
                      <a:pt x="2100" y="1"/>
                      <a:pt x="106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5"/>
              <p:cNvSpPr/>
              <p:nvPr/>
            </p:nvSpPr>
            <p:spPr>
              <a:xfrm>
                <a:off x="2127843" y="4679852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69" y="0"/>
                    </a:moveTo>
                    <a:cubicBezTo>
                      <a:pt x="2020" y="0"/>
                      <a:pt x="1972" y="2"/>
                      <a:pt x="1923" y="6"/>
                    </a:cubicBezTo>
                    <a:cubicBezTo>
                      <a:pt x="842" y="106"/>
                      <a:pt x="1" y="1108"/>
                      <a:pt x="81" y="2189"/>
                    </a:cubicBezTo>
                    <a:cubicBezTo>
                      <a:pt x="252" y="3217"/>
                      <a:pt x="1075" y="3938"/>
                      <a:pt x="2102" y="3938"/>
                    </a:cubicBezTo>
                    <a:cubicBezTo>
                      <a:pt x="2155" y="3938"/>
                      <a:pt x="2209" y="3936"/>
                      <a:pt x="2264" y="3932"/>
                    </a:cubicBezTo>
                    <a:cubicBezTo>
                      <a:pt x="3345" y="3852"/>
                      <a:pt x="4086" y="2850"/>
                      <a:pt x="4006" y="1769"/>
                    </a:cubicBezTo>
                    <a:cubicBezTo>
                      <a:pt x="3930" y="739"/>
                      <a:pt x="3019" y="0"/>
                      <a:pt x="206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5"/>
              <p:cNvSpPr/>
              <p:nvPr/>
            </p:nvSpPr>
            <p:spPr>
              <a:xfrm>
                <a:off x="2347873" y="4316348"/>
                <a:ext cx="194209" cy="1060535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36975" extrusionOk="0">
                    <a:moveTo>
                      <a:pt x="3185" y="1"/>
                    </a:moveTo>
                    <a:lnTo>
                      <a:pt x="1603" y="161"/>
                    </a:lnTo>
                    <a:lnTo>
                      <a:pt x="101" y="662"/>
                    </a:lnTo>
                    <a:cubicBezTo>
                      <a:pt x="1" y="922"/>
                      <a:pt x="1843" y="26038"/>
                      <a:pt x="4006" y="36974"/>
                    </a:cubicBezTo>
                    <a:lnTo>
                      <a:pt x="6770" y="36634"/>
                    </a:lnTo>
                    <a:cubicBezTo>
                      <a:pt x="6190" y="28702"/>
                      <a:pt x="4347" y="4928"/>
                      <a:pt x="3185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5"/>
              <p:cNvSpPr/>
              <p:nvPr/>
            </p:nvSpPr>
            <p:spPr>
              <a:xfrm>
                <a:off x="1953191" y="4083124"/>
                <a:ext cx="931263" cy="329476"/>
              </a:xfrm>
              <a:custGeom>
                <a:avLst/>
                <a:gdLst/>
                <a:ahLst/>
                <a:cxnLst/>
                <a:rect l="l" t="t" r="r" b="b"/>
                <a:pathLst>
                  <a:path w="32468" h="11487" extrusionOk="0">
                    <a:moveTo>
                      <a:pt x="26509" y="0"/>
                    </a:moveTo>
                    <a:cubicBezTo>
                      <a:pt x="12548" y="0"/>
                      <a:pt x="1" y="3125"/>
                      <a:pt x="1" y="3125"/>
                    </a:cubicBezTo>
                    <a:lnTo>
                      <a:pt x="341" y="11216"/>
                    </a:lnTo>
                    <a:cubicBezTo>
                      <a:pt x="1587" y="11406"/>
                      <a:pt x="3121" y="11487"/>
                      <a:pt x="4836" y="11487"/>
                    </a:cubicBezTo>
                    <a:cubicBezTo>
                      <a:pt x="15282" y="11487"/>
                      <a:pt x="32467" y="8472"/>
                      <a:pt x="32467" y="8472"/>
                    </a:cubicBezTo>
                    <a:lnTo>
                      <a:pt x="31126" y="120"/>
                    </a:lnTo>
                    <a:cubicBezTo>
                      <a:pt x="29579" y="38"/>
                      <a:pt x="28036" y="0"/>
                      <a:pt x="2650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5"/>
              <p:cNvSpPr/>
              <p:nvPr/>
            </p:nvSpPr>
            <p:spPr>
              <a:xfrm>
                <a:off x="2254796" y="4094023"/>
                <a:ext cx="244203" cy="310832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837" extrusionOk="0">
                    <a:moveTo>
                      <a:pt x="7091" y="1"/>
                    </a:moveTo>
                    <a:cubicBezTo>
                      <a:pt x="4588" y="241"/>
                      <a:pt x="2164" y="502"/>
                      <a:pt x="1" y="822"/>
                    </a:cubicBezTo>
                    <a:cubicBezTo>
                      <a:pt x="81" y="3506"/>
                      <a:pt x="422" y="7592"/>
                      <a:pt x="1423" y="10836"/>
                    </a:cubicBezTo>
                    <a:cubicBezTo>
                      <a:pt x="3746" y="10596"/>
                      <a:pt x="6170" y="10336"/>
                      <a:pt x="8513" y="10095"/>
                    </a:cubicBezTo>
                    <a:cubicBezTo>
                      <a:pt x="8353" y="7832"/>
                      <a:pt x="8012" y="3326"/>
                      <a:pt x="709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5"/>
              <p:cNvSpPr/>
              <p:nvPr/>
            </p:nvSpPr>
            <p:spPr>
              <a:xfrm>
                <a:off x="1984226" y="4187101"/>
                <a:ext cx="1439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84" extrusionOk="0">
                    <a:moveTo>
                      <a:pt x="161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61" y="1923"/>
                    </a:lnTo>
                    <a:cubicBezTo>
                      <a:pt x="161" y="2003"/>
                      <a:pt x="261" y="2084"/>
                      <a:pt x="341" y="2084"/>
                    </a:cubicBezTo>
                    <a:cubicBezTo>
                      <a:pt x="421" y="2084"/>
                      <a:pt x="501" y="2003"/>
                      <a:pt x="501" y="1923"/>
                    </a:cubicBezTo>
                    <a:lnTo>
                      <a:pt x="341" y="161"/>
                    </a:lnTo>
                    <a:cubicBezTo>
                      <a:pt x="26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5"/>
              <p:cNvSpPr/>
              <p:nvPr/>
            </p:nvSpPr>
            <p:spPr>
              <a:xfrm>
                <a:off x="1988815" y="4273265"/>
                <a:ext cx="14399" cy="9826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26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81" y="3266"/>
                    </a:lnTo>
                    <a:cubicBezTo>
                      <a:pt x="181" y="3346"/>
                      <a:pt x="261" y="3426"/>
                      <a:pt x="341" y="3426"/>
                    </a:cubicBezTo>
                    <a:cubicBezTo>
                      <a:pt x="421" y="3426"/>
                      <a:pt x="501" y="3346"/>
                      <a:pt x="501" y="3266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5"/>
              <p:cNvSpPr/>
              <p:nvPr/>
            </p:nvSpPr>
            <p:spPr>
              <a:xfrm>
                <a:off x="2017556" y="4172730"/>
                <a:ext cx="9781" cy="3622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63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00" y="1082"/>
                    </a:lnTo>
                    <a:cubicBezTo>
                      <a:pt x="100" y="1162"/>
                      <a:pt x="100" y="1263"/>
                      <a:pt x="260" y="1263"/>
                    </a:cubicBezTo>
                    <a:cubicBezTo>
                      <a:pt x="341" y="1263"/>
                      <a:pt x="341" y="1162"/>
                      <a:pt x="341" y="1082"/>
                    </a:cubicBezTo>
                    <a:lnTo>
                      <a:pt x="260" y="161"/>
                    </a:lnTo>
                    <a:cubicBezTo>
                      <a:pt x="260" y="81"/>
                      <a:pt x="260" y="1"/>
                      <a:pt x="10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5"/>
              <p:cNvSpPr/>
              <p:nvPr/>
            </p:nvSpPr>
            <p:spPr>
              <a:xfrm>
                <a:off x="2039384" y="4266381"/>
                <a:ext cx="14370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825" extrusionOk="0">
                    <a:moveTo>
                      <a:pt x="160" y="0"/>
                    </a:moveTo>
                    <a:cubicBezTo>
                      <a:pt x="80" y="0"/>
                      <a:pt x="0" y="81"/>
                      <a:pt x="0" y="161"/>
                    </a:cubicBezTo>
                    <a:lnTo>
                      <a:pt x="160" y="2664"/>
                    </a:lnTo>
                    <a:cubicBezTo>
                      <a:pt x="160" y="2744"/>
                      <a:pt x="241" y="2825"/>
                      <a:pt x="341" y="2825"/>
                    </a:cubicBezTo>
                    <a:cubicBezTo>
                      <a:pt x="421" y="2825"/>
                      <a:pt x="501" y="2744"/>
                      <a:pt x="501" y="2664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5"/>
              <p:cNvSpPr/>
              <p:nvPr/>
            </p:nvSpPr>
            <p:spPr>
              <a:xfrm>
                <a:off x="2015233" y="4314053"/>
                <a:ext cx="980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744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" y="1583"/>
                    </a:lnTo>
                    <a:cubicBezTo>
                      <a:pt x="1" y="1663"/>
                      <a:pt x="81" y="1743"/>
                      <a:pt x="181" y="1743"/>
                    </a:cubicBezTo>
                    <a:lnTo>
                      <a:pt x="261" y="1743"/>
                    </a:lnTo>
                    <a:cubicBezTo>
                      <a:pt x="341" y="1663"/>
                      <a:pt x="341" y="1663"/>
                      <a:pt x="341" y="1583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5"/>
              <p:cNvSpPr/>
              <p:nvPr/>
            </p:nvSpPr>
            <p:spPr>
              <a:xfrm>
                <a:off x="2082466" y="4182511"/>
                <a:ext cx="14399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6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61" y="1502"/>
                    </a:lnTo>
                    <a:cubicBezTo>
                      <a:pt x="161" y="1583"/>
                      <a:pt x="241" y="1663"/>
                      <a:pt x="341" y="1663"/>
                    </a:cubicBezTo>
                    <a:cubicBezTo>
                      <a:pt x="421" y="1663"/>
                      <a:pt x="501" y="1583"/>
                      <a:pt x="501" y="1502"/>
                    </a:cubicBezTo>
                    <a:lnTo>
                      <a:pt x="341" y="16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5"/>
              <p:cNvSpPr/>
              <p:nvPr/>
            </p:nvSpPr>
            <p:spPr>
              <a:xfrm>
                <a:off x="2096837" y="4316348"/>
                <a:ext cx="16665" cy="7414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5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0" y="2505"/>
                    </a:lnTo>
                    <a:cubicBezTo>
                      <a:pt x="240" y="2585"/>
                      <a:pt x="341" y="2585"/>
                      <a:pt x="421" y="2585"/>
                    </a:cubicBezTo>
                    <a:cubicBezTo>
                      <a:pt x="501" y="2585"/>
                      <a:pt x="581" y="2505"/>
                      <a:pt x="581" y="2424"/>
                    </a:cubicBezTo>
                    <a:lnTo>
                      <a:pt x="341" y="81"/>
                    </a:lnTo>
                    <a:cubicBezTo>
                      <a:pt x="341" y="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5"/>
              <p:cNvSpPr/>
              <p:nvPr/>
            </p:nvSpPr>
            <p:spPr>
              <a:xfrm>
                <a:off x="2146803" y="4146313"/>
                <a:ext cx="17267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08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81"/>
                    </a:cubicBezTo>
                    <a:lnTo>
                      <a:pt x="261" y="2925"/>
                    </a:lnTo>
                    <a:cubicBezTo>
                      <a:pt x="261" y="3005"/>
                      <a:pt x="341" y="3085"/>
                      <a:pt x="421" y="3085"/>
                    </a:cubicBezTo>
                    <a:cubicBezTo>
                      <a:pt x="501" y="3005"/>
                      <a:pt x="601" y="3005"/>
                      <a:pt x="601" y="2925"/>
                    </a:cubicBezTo>
                    <a:lnTo>
                      <a:pt x="341" y="18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5"/>
              <p:cNvSpPr/>
              <p:nvPr/>
            </p:nvSpPr>
            <p:spPr>
              <a:xfrm>
                <a:off x="2096837" y="4256600"/>
                <a:ext cx="14370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3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160" y="1163"/>
                    </a:lnTo>
                    <a:cubicBezTo>
                      <a:pt x="160" y="1243"/>
                      <a:pt x="240" y="1343"/>
                      <a:pt x="341" y="1343"/>
                    </a:cubicBezTo>
                    <a:cubicBezTo>
                      <a:pt x="421" y="1343"/>
                      <a:pt x="501" y="1243"/>
                      <a:pt x="501" y="1163"/>
                    </a:cubicBezTo>
                    <a:lnTo>
                      <a:pt x="341" y="161"/>
                    </a:lnTo>
                    <a:cubicBezTo>
                      <a:pt x="341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5"/>
              <p:cNvSpPr/>
              <p:nvPr/>
            </p:nvSpPr>
            <p:spPr>
              <a:xfrm>
                <a:off x="2125549" y="4213518"/>
                <a:ext cx="14399" cy="672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4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164"/>
                    </a:lnTo>
                    <a:cubicBezTo>
                      <a:pt x="161" y="2244"/>
                      <a:pt x="241" y="2344"/>
                      <a:pt x="341" y="2344"/>
                    </a:cubicBezTo>
                    <a:cubicBezTo>
                      <a:pt x="421" y="2344"/>
                      <a:pt x="501" y="2244"/>
                      <a:pt x="501" y="2164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5"/>
              <p:cNvSpPr/>
              <p:nvPr/>
            </p:nvSpPr>
            <p:spPr>
              <a:xfrm>
                <a:off x="2137624" y="4306596"/>
                <a:ext cx="16665" cy="77013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685" extrusionOk="0">
                    <a:moveTo>
                      <a:pt x="160" y="0"/>
                    </a:moveTo>
                    <a:cubicBezTo>
                      <a:pt x="0" y="101"/>
                      <a:pt x="0" y="101"/>
                      <a:pt x="0" y="261"/>
                    </a:cubicBezTo>
                    <a:lnTo>
                      <a:pt x="240" y="2504"/>
                    </a:lnTo>
                    <a:cubicBezTo>
                      <a:pt x="240" y="2604"/>
                      <a:pt x="321" y="2684"/>
                      <a:pt x="421" y="2684"/>
                    </a:cubicBezTo>
                    <a:cubicBezTo>
                      <a:pt x="501" y="2604"/>
                      <a:pt x="581" y="2504"/>
                      <a:pt x="581" y="2424"/>
                    </a:cubicBezTo>
                    <a:lnTo>
                      <a:pt x="321" y="181"/>
                    </a:lnTo>
                    <a:cubicBezTo>
                      <a:pt x="240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5"/>
              <p:cNvSpPr/>
              <p:nvPr/>
            </p:nvSpPr>
            <p:spPr>
              <a:xfrm>
                <a:off x="2195048" y="4177348"/>
                <a:ext cx="16693" cy="14880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188" extrusionOk="0">
                    <a:moveTo>
                      <a:pt x="81" y="0"/>
                    </a:moveTo>
                    <a:cubicBezTo>
                      <a:pt x="1" y="0"/>
                      <a:pt x="1" y="100"/>
                      <a:pt x="1" y="180"/>
                    </a:cubicBezTo>
                    <a:lnTo>
                      <a:pt x="241" y="5107"/>
                    </a:lnTo>
                    <a:cubicBezTo>
                      <a:pt x="241" y="5187"/>
                      <a:pt x="321" y="5187"/>
                      <a:pt x="422" y="5187"/>
                    </a:cubicBezTo>
                    <a:cubicBezTo>
                      <a:pt x="502" y="5187"/>
                      <a:pt x="582" y="5107"/>
                      <a:pt x="582" y="5007"/>
                    </a:cubicBezTo>
                    <a:lnTo>
                      <a:pt x="241" y="180"/>
                    </a:lnTo>
                    <a:cubicBezTo>
                      <a:pt x="241" y="100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5"/>
              <p:cNvSpPr/>
              <p:nvPr/>
            </p:nvSpPr>
            <p:spPr>
              <a:xfrm>
                <a:off x="2204256" y="4342794"/>
                <a:ext cx="14399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43" extrusionOk="0">
                    <a:moveTo>
                      <a:pt x="181" y="0"/>
                    </a:moveTo>
                    <a:cubicBezTo>
                      <a:pt x="101" y="0"/>
                      <a:pt x="0" y="80"/>
                      <a:pt x="101" y="161"/>
                    </a:cubicBezTo>
                    <a:lnTo>
                      <a:pt x="181" y="1082"/>
                    </a:lnTo>
                    <a:cubicBezTo>
                      <a:pt x="181" y="1242"/>
                      <a:pt x="261" y="1242"/>
                      <a:pt x="341" y="1242"/>
                    </a:cubicBezTo>
                    <a:cubicBezTo>
                      <a:pt x="421" y="1242"/>
                      <a:pt x="501" y="1162"/>
                      <a:pt x="421" y="1082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5"/>
              <p:cNvSpPr/>
              <p:nvPr/>
            </p:nvSpPr>
            <p:spPr>
              <a:xfrm>
                <a:off x="2178412" y="4270971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0" y="17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1" y="1843"/>
                      <a:pt x="321" y="1743"/>
                    </a:cubicBezTo>
                    <a:lnTo>
                      <a:pt x="321" y="161"/>
                    </a:lnTo>
                    <a:cubicBezTo>
                      <a:pt x="24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5"/>
              <p:cNvSpPr/>
              <p:nvPr/>
            </p:nvSpPr>
            <p:spPr>
              <a:xfrm>
                <a:off x="2221494" y="4139429"/>
                <a:ext cx="1439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3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61" y="1242"/>
                    </a:lnTo>
                    <a:cubicBezTo>
                      <a:pt x="161" y="1322"/>
                      <a:pt x="241" y="1322"/>
                      <a:pt x="321" y="1322"/>
                    </a:cubicBezTo>
                    <a:cubicBezTo>
                      <a:pt x="401" y="1322"/>
                      <a:pt x="501" y="1242"/>
                      <a:pt x="401" y="1162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5"/>
              <p:cNvSpPr/>
              <p:nvPr/>
            </p:nvSpPr>
            <p:spPr>
              <a:xfrm>
                <a:off x="2221494" y="4227888"/>
                <a:ext cx="14399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085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2925"/>
                    </a:lnTo>
                    <a:cubicBezTo>
                      <a:pt x="241" y="3005"/>
                      <a:pt x="321" y="3085"/>
                      <a:pt x="401" y="3085"/>
                    </a:cubicBezTo>
                    <a:cubicBezTo>
                      <a:pt x="501" y="3085"/>
                      <a:pt x="501" y="3005"/>
                      <a:pt x="501" y="292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5"/>
              <p:cNvSpPr/>
              <p:nvPr/>
            </p:nvSpPr>
            <p:spPr>
              <a:xfrm>
                <a:off x="2252501" y="4316348"/>
                <a:ext cx="14399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50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344"/>
                    </a:lnTo>
                    <a:cubicBezTo>
                      <a:pt x="161" y="2424"/>
                      <a:pt x="241" y="2505"/>
                      <a:pt x="321" y="2505"/>
                    </a:cubicBezTo>
                    <a:cubicBezTo>
                      <a:pt x="421" y="2505"/>
                      <a:pt x="502" y="2424"/>
                      <a:pt x="502" y="234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5"/>
              <p:cNvSpPr/>
              <p:nvPr/>
            </p:nvSpPr>
            <p:spPr>
              <a:xfrm>
                <a:off x="2505861" y="4104579"/>
                <a:ext cx="17267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18" extrusionOk="0">
                    <a:moveTo>
                      <a:pt x="234" y="1"/>
                    </a:moveTo>
                    <a:cubicBezTo>
                      <a:pt x="220" y="1"/>
                      <a:pt x="204" y="11"/>
                      <a:pt x="181" y="33"/>
                    </a:cubicBezTo>
                    <a:cubicBezTo>
                      <a:pt x="1" y="33"/>
                      <a:pt x="1" y="134"/>
                      <a:pt x="1" y="214"/>
                    </a:cubicBezTo>
                    <a:lnTo>
                      <a:pt x="261" y="2637"/>
                    </a:lnTo>
                    <a:cubicBezTo>
                      <a:pt x="261" y="2717"/>
                      <a:pt x="341" y="2717"/>
                      <a:pt x="421" y="2717"/>
                    </a:cubicBezTo>
                    <a:cubicBezTo>
                      <a:pt x="501" y="2717"/>
                      <a:pt x="601" y="2637"/>
                      <a:pt x="601" y="2537"/>
                    </a:cubicBezTo>
                    <a:lnTo>
                      <a:pt x="341" y="134"/>
                    </a:lnTo>
                    <a:cubicBezTo>
                      <a:pt x="284" y="62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5"/>
              <p:cNvSpPr/>
              <p:nvPr/>
            </p:nvSpPr>
            <p:spPr>
              <a:xfrm>
                <a:off x="2525394" y="4234772"/>
                <a:ext cx="18988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687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321" y="3606"/>
                    </a:lnTo>
                    <a:cubicBezTo>
                      <a:pt x="321" y="3686"/>
                      <a:pt x="421" y="3686"/>
                      <a:pt x="501" y="3686"/>
                    </a:cubicBezTo>
                    <a:cubicBezTo>
                      <a:pt x="581" y="3686"/>
                      <a:pt x="661" y="3606"/>
                      <a:pt x="661" y="3506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5"/>
              <p:cNvSpPr/>
              <p:nvPr/>
            </p:nvSpPr>
            <p:spPr>
              <a:xfrm>
                <a:off x="2556429" y="4148608"/>
                <a:ext cx="21282" cy="10572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3686" extrusionOk="0">
                    <a:moveTo>
                      <a:pt x="160" y="1"/>
                    </a:moveTo>
                    <a:cubicBezTo>
                      <a:pt x="80" y="1"/>
                      <a:pt x="0" y="101"/>
                      <a:pt x="0" y="181"/>
                    </a:cubicBezTo>
                    <a:cubicBezTo>
                      <a:pt x="0" y="1262"/>
                      <a:pt x="160" y="2424"/>
                      <a:pt x="421" y="3506"/>
                    </a:cubicBezTo>
                    <a:cubicBezTo>
                      <a:pt x="421" y="3606"/>
                      <a:pt x="501" y="3686"/>
                      <a:pt x="581" y="3686"/>
                    </a:cubicBezTo>
                    <a:cubicBezTo>
                      <a:pt x="661" y="3606"/>
                      <a:pt x="741" y="3506"/>
                      <a:pt x="661" y="3426"/>
                    </a:cubicBezTo>
                    <a:cubicBezTo>
                      <a:pt x="421" y="2344"/>
                      <a:pt x="341" y="1262"/>
                      <a:pt x="341" y="181"/>
                    </a:cubicBezTo>
                    <a:cubicBezTo>
                      <a:pt x="341" y="10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5"/>
              <p:cNvSpPr/>
              <p:nvPr/>
            </p:nvSpPr>
            <p:spPr>
              <a:xfrm>
                <a:off x="2589731" y="4103231"/>
                <a:ext cx="14399" cy="482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83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81"/>
                    </a:cubicBezTo>
                    <a:lnTo>
                      <a:pt x="181" y="1502"/>
                    </a:lnTo>
                    <a:cubicBezTo>
                      <a:pt x="181" y="1583"/>
                      <a:pt x="261" y="1683"/>
                      <a:pt x="341" y="1683"/>
                    </a:cubicBezTo>
                    <a:cubicBezTo>
                      <a:pt x="421" y="1583"/>
                      <a:pt x="501" y="1502"/>
                      <a:pt x="501" y="1422"/>
                    </a:cubicBezTo>
                    <a:lnTo>
                      <a:pt x="341" y="181"/>
                    </a:lnTo>
                    <a:cubicBezTo>
                      <a:pt x="261" y="80"/>
                      <a:pt x="261" y="0"/>
                      <a:pt x="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5"/>
              <p:cNvSpPr/>
              <p:nvPr/>
            </p:nvSpPr>
            <p:spPr>
              <a:xfrm>
                <a:off x="2606396" y="4186154"/>
                <a:ext cx="21856" cy="12792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460" extrusionOk="0">
                    <a:moveTo>
                      <a:pt x="249" y="0"/>
                    </a:moveTo>
                    <a:cubicBezTo>
                      <a:pt x="228" y="0"/>
                      <a:pt x="204" y="10"/>
                      <a:pt x="181" y="34"/>
                    </a:cubicBezTo>
                    <a:cubicBezTo>
                      <a:pt x="101" y="34"/>
                      <a:pt x="1" y="114"/>
                      <a:pt x="1" y="194"/>
                    </a:cubicBezTo>
                    <a:lnTo>
                      <a:pt x="421" y="4300"/>
                    </a:lnTo>
                    <a:cubicBezTo>
                      <a:pt x="421" y="4380"/>
                      <a:pt x="501" y="4460"/>
                      <a:pt x="601" y="4460"/>
                    </a:cubicBezTo>
                    <a:cubicBezTo>
                      <a:pt x="682" y="4460"/>
                      <a:pt x="762" y="4380"/>
                      <a:pt x="762" y="4300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5"/>
              <p:cNvSpPr/>
              <p:nvPr/>
            </p:nvSpPr>
            <p:spPr>
              <a:xfrm>
                <a:off x="2582847" y="4289930"/>
                <a:ext cx="9207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83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81"/>
                    </a:cubicBezTo>
                    <a:lnTo>
                      <a:pt x="0" y="1002"/>
                    </a:lnTo>
                    <a:cubicBezTo>
                      <a:pt x="0" y="1082"/>
                      <a:pt x="80" y="1182"/>
                      <a:pt x="161" y="1182"/>
                    </a:cubicBezTo>
                    <a:cubicBezTo>
                      <a:pt x="241" y="1182"/>
                      <a:pt x="321" y="1082"/>
                      <a:pt x="321" y="1002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5"/>
              <p:cNvSpPr/>
              <p:nvPr/>
            </p:nvSpPr>
            <p:spPr>
              <a:xfrm>
                <a:off x="2649478" y="4100936"/>
                <a:ext cx="17267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584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0"/>
                    </a:cubicBezTo>
                    <a:lnTo>
                      <a:pt x="261" y="2424"/>
                    </a:lnTo>
                    <a:cubicBezTo>
                      <a:pt x="261" y="2504"/>
                      <a:pt x="341" y="2584"/>
                      <a:pt x="421" y="2584"/>
                    </a:cubicBezTo>
                    <a:cubicBezTo>
                      <a:pt x="501" y="2584"/>
                      <a:pt x="602" y="2504"/>
                      <a:pt x="501" y="2424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5"/>
              <p:cNvSpPr/>
              <p:nvPr/>
            </p:nvSpPr>
            <p:spPr>
              <a:xfrm>
                <a:off x="2671306" y="4213518"/>
                <a:ext cx="18988" cy="9597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4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341" y="3245"/>
                    </a:lnTo>
                    <a:cubicBezTo>
                      <a:pt x="341" y="3346"/>
                      <a:pt x="421" y="3346"/>
                      <a:pt x="502" y="3346"/>
                    </a:cubicBezTo>
                    <a:cubicBezTo>
                      <a:pt x="582" y="3346"/>
                      <a:pt x="662" y="3245"/>
                      <a:pt x="662" y="3165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5"/>
              <p:cNvSpPr/>
              <p:nvPr/>
            </p:nvSpPr>
            <p:spPr>
              <a:xfrm>
                <a:off x="2692560" y="4108394"/>
                <a:ext cx="9809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244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" y="2084"/>
                    </a:lnTo>
                    <a:cubicBezTo>
                      <a:pt x="1" y="2164"/>
                      <a:pt x="101" y="2244"/>
                      <a:pt x="181" y="2244"/>
                    </a:cubicBezTo>
                    <a:cubicBezTo>
                      <a:pt x="261" y="2244"/>
                      <a:pt x="341" y="2164"/>
                      <a:pt x="341" y="20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5"/>
              <p:cNvSpPr/>
              <p:nvPr/>
            </p:nvSpPr>
            <p:spPr>
              <a:xfrm>
                <a:off x="2709799" y="4180217"/>
                <a:ext cx="23577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16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501" y="4006"/>
                    </a:lnTo>
                    <a:cubicBezTo>
                      <a:pt x="501" y="4086"/>
                      <a:pt x="582" y="4166"/>
                      <a:pt x="662" y="4166"/>
                    </a:cubicBezTo>
                    <a:cubicBezTo>
                      <a:pt x="742" y="4166"/>
                      <a:pt x="822" y="4086"/>
                      <a:pt x="822" y="4006"/>
                    </a:cubicBezTo>
                    <a:lnTo>
                      <a:pt x="742" y="3826"/>
                    </a:lnTo>
                    <a:lnTo>
                      <a:pt x="742" y="3746"/>
                    </a:ln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5"/>
              <p:cNvSpPr/>
              <p:nvPr/>
            </p:nvSpPr>
            <p:spPr>
              <a:xfrm>
                <a:off x="2735671" y="4110688"/>
                <a:ext cx="14370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64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80" y="1503"/>
                    </a:lnTo>
                    <a:cubicBezTo>
                      <a:pt x="180" y="1583"/>
                      <a:pt x="260" y="1663"/>
                      <a:pt x="341" y="1663"/>
                    </a:cubicBezTo>
                    <a:cubicBezTo>
                      <a:pt x="421" y="1663"/>
                      <a:pt x="501" y="1583"/>
                      <a:pt x="501" y="1503"/>
                    </a:cubicBezTo>
                    <a:lnTo>
                      <a:pt x="260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5"/>
              <p:cNvSpPr/>
              <p:nvPr/>
            </p:nvSpPr>
            <p:spPr>
              <a:xfrm>
                <a:off x="2745424" y="4191690"/>
                <a:ext cx="24151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06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501" y="2925"/>
                    </a:lnTo>
                    <a:cubicBezTo>
                      <a:pt x="581" y="3005"/>
                      <a:pt x="581" y="3105"/>
                      <a:pt x="661" y="3105"/>
                    </a:cubicBezTo>
                    <a:cubicBezTo>
                      <a:pt x="762" y="3005"/>
                      <a:pt x="842" y="3005"/>
                      <a:pt x="842" y="2925"/>
                    </a:cubicBezTo>
                    <a:lnTo>
                      <a:pt x="842" y="2765"/>
                    </a:lnTo>
                    <a:lnTo>
                      <a:pt x="842" y="2685"/>
                    </a:lnTo>
                    <a:lnTo>
                      <a:pt x="341" y="181"/>
                    </a:lnTo>
                    <a:cubicBezTo>
                      <a:pt x="341" y="10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5"/>
              <p:cNvSpPr/>
              <p:nvPr/>
            </p:nvSpPr>
            <p:spPr>
              <a:xfrm>
                <a:off x="2788506" y="4112036"/>
                <a:ext cx="16693" cy="4638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617" extrusionOk="0">
                    <a:moveTo>
                      <a:pt x="242" y="1"/>
                    </a:moveTo>
                    <a:cubicBezTo>
                      <a:pt x="218" y="1"/>
                      <a:pt x="190" y="10"/>
                      <a:pt x="161" y="34"/>
                    </a:cubicBezTo>
                    <a:cubicBezTo>
                      <a:pt x="81" y="34"/>
                      <a:pt x="1" y="114"/>
                      <a:pt x="81" y="194"/>
                    </a:cubicBezTo>
                    <a:lnTo>
                      <a:pt x="261" y="1536"/>
                    </a:lnTo>
                    <a:cubicBezTo>
                      <a:pt x="261" y="1616"/>
                      <a:pt x="341" y="1616"/>
                      <a:pt x="421" y="1616"/>
                    </a:cubicBezTo>
                    <a:cubicBezTo>
                      <a:pt x="501" y="1616"/>
                      <a:pt x="582" y="1536"/>
                      <a:pt x="582" y="1456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45"/>
              <p:cNvSpPr/>
              <p:nvPr/>
            </p:nvSpPr>
            <p:spPr>
              <a:xfrm>
                <a:off x="2802876" y="4208929"/>
                <a:ext cx="24151" cy="88514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086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501" y="2905"/>
                    </a:lnTo>
                    <a:cubicBezTo>
                      <a:pt x="501" y="3005"/>
                      <a:pt x="581" y="3085"/>
                      <a:pt x="661" y="3085"/>
                    </a:cubicBezTo>
                    <a:cubicBezTo>
                      <a:pt x="761" y="3085"/>
                      <a:pt x="842" y="3005"/>
                      <a:pt x="842" y="290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45"/>
              <p:cNvSpPr/>
              <p:nvPr/>
            </p:nvSpPr>
            <p:spPr>
              <a:xfrm>
                <a:off x="2826999" y="4112983"/>
                <a:ext cx="12104" cy="45433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584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83"/>
                      <a:pt x="161" y="1583"/>
                      <a:pt x="241" y="1583"/>
                    </a:cubicBezTo>
                    <a:cubicBezTo>
                      <a:pt x="321" y="1583"/>
                      <a:pt x="421" y="1503"/>
                      <a:pt x="421" y="1423"/>
                    </a:cubicBezTo>
                    <a:lnTo>
                      <a:pt x="2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45"/>
              <p:cNvSpPr/>
              <p:nvPr/>
            </p:nvSpPr>
            <p:spPr>
              <a:xfrm>
                <a:off x="2833883" y="4208929"/>
                <a:ext cx="21885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25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422" y="2664"/>
                    </a:lnTo>
                    <a:cubicBezTo>
                      <a:pt x="422" y="2745"/>
                      <a:pt x="502" y="2825"/>
                      <a:pt x="582" y="2825"/>
                    </a:cubicBezTo>
                    <a:cubicBezTo>
                      <a:pt x="682" y="2745"/>
                      <a:pt x="762" y="2745"/>
                      <a:pt x="762" y="25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45"/>
              <p:cNvSpPr/>
              <p:nvPr/>
            </p:nvSpPr>
            <p:spPr>
              <a:xfrm>
                <a:off x="2781622" y="4254306"/>
                <a:ext cx="1439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44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1663"/>
                    </a:lnTo>
                    <a:cubicBezTo>
                      <a:pt x="241" y="1743"/>
                      <a:pt x="321" y="1743"/>
                      <a:pt x="401" y="1743"/>
                    </a:cubicBezTo>
                    <a:cubicBezTo>
                      <a:pt x="501" y="1743"/>
                      <a:pt x="501" y="1663"/>
                      <a:pt x="501" y="1583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0" name="Google Shape;4250;p45"/>
            <p:cNvGrpSpPr/>
            <p:nvPr/>
          </p:nvGrpSpPr>
          <p:grpSpPr>
            <a:xfrm rot="1303297">
              <a:off x="5592867" y="436347"/>
              <a:ext cx="694007" cy="857375"/>
              <a:chOff x="1534386" y="4537210"/>
              <a:chExt cx="694002" cy="857368"/>
            </a:xfrm>
          </p:grpSpPr>
          <p:sp>
            <p:nvSpPr>
              <p:cNvPr id="4251" name="Google Shape;4251;p45"/>
              <p:cNvSpPr/>
              <p:nvPr/>
            </p:nvSpPr>
            <p:spPr>
              <a:xfrm>
                <a:off x="1719278" y="5119367"/>
                <a:ext cx="326550" cy="254758"/>
              </a:xfrm>
              <a:custGeom>
                <a:avLst/>
                <a:gdLst/>
                <a:ahLst/>
                <a:cxnLst/>
                <a:rect l="l" t="t" r="r" b="b"/>
                <a:pathLst>
                  <a:path w="11385" h="8882" extrusionOk="0">
                    <a:moveTo>
                      <a:pt x="11344" y="0"/>
                    </a:moveTo>
                    <a:cubicBezTo>
                      <a:pt x="11245" y="0"/>
                      <a:pt x="10756" y="530"/>
                      <a:pt x="10399" y="886"/>
                    </a:cubicBezTo>
                    <a:cubicBezTo>
                      <a:pt x="9818" y="1467"/>
                      <a:pt x="9318" y="1968"/>
                      <a:pt x="8737" y="2469"/>
                    </a:cubicBezTo>
                    <a:cubicBezTo>
                      <a:pt x="6814" y="4211"/>
                      <a:pt x="4651" y="5633"/>
                      <a:pt x="2488" y="7055"/>
                    </a:cubicBezTo>
                    <a:cubicBezTo>
                      <a:pt x="1727" y="7556"/>
                      <a:pt x="986" y="8057"/>
                      <a:pt x="305" y="8557"/>
                    </a:cubicBezTo>
                    <a:cubicBezTo>
                      <a:pt x="0" y="8746"/>
                      <a:pt x="53" y="8882"/>
                      <a:pt x="294" y="8882"/>
                    </a:cubicBezTo>
                    <a:cubicBezTo>
                      <a:pt x="387" y="8882"/>
                      <a:pt x="507" y="8862"/>
                      <a:pt x="645" y="8818"/>
                    </a:cubicBezTo>
                    <a:cubicBezTo>
                      <a:pt x="3730" y="7476"/>
                      <a:pt x="6393" y="6054"/>
                      <a:pt x="8737" y="3630"/>
                    </a:cubicBezTo>
                    <a:cubicBezTo>
                      <a:pt x="9578" y="2809"/>
                      <a:pt x="10740" y="1307"/>
                      <a:pt x="11240" y="306"/>
                    </a:cubicBezTo>
                    <a:cubicBezTo>
                      <a:pt x="11361" y="87"/>
                      <a:pt x="11385" y="0"/>
                      <a:pt x="11344" y="0"/>
                    </a:cubicBezTo>
                    <a:close/>
                  </a:path>
                </a:pathLst>
              </a:custGeom>
              <a:solidFill>
                <a:srgbClr val="3A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45"/>
              <p:cNvSpPr/>
              <p:nvPr/>
            </p:nvSpPr>
            <p:spPr>
              <a:xfrm>
                <a:off x="1776272" y="4601432"/>
                <a:ext cx="35624" cy="58664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0453" extrusionOk="0">
                    <a:moveTo>
                      <a:pt x="725" y="0"/>
                    </a:moveTo>
                    <a:cubicBezTo>
                      <a:pt x="625" y="0"/>
                      <a:pt x="563" y="846"/>
                      <a:pt x="501" y="1498"/>
                    </a:cubicBezTo>
                    <a:cubicBezTo>
                      <a:pt x="401" y="2420"/>
                      <a:pt x="320" y="3341"/>
                      <a:pt x="320" y="4242"/>
                    </a:cubicBezTo>
                    <a:cubicBezTo>
                      <a:pt x="0" y="8088"/>
                      <a:pt x="0" y="11933"/>
                      <a:pt x="320" y="15679"/>
                    </a:cubicBezTo>
                    <a:cubicBezTo>
                      <a:pt x="401" y="17101"/>
                      <a:pt x="581" y="18523"/>
                      <a:pt x="741" y="19945"/>
                    </a:cubicBezTo>
                    <a:cubicBezTo>
                      <a:pt x="778" y="20285"/>
                      <a:pt x="869" y="20452"/>
                      <a:pt x="958" y="20452"/>
                    </a:cubicBezTo>
                    <a:cubicBezTo>
                      <a:pt x="1062" y="20452"/>
                      <a:pt x="1162" y="20220"/>
                      <a:pt x="1162" y="19765"/>
                    </a:cubicBezTo>
                    <a:lnTo>
                      <a:pt x="1162" y="4923"/>
                    </a:lnTo>
                    <a:cubicBezTo>
                      <a:pt x="1162" y="3421"/>
                      <a:pt x="1242" y="1739"/>
                      <a:pt x="821" y="237"/>
                    </a:cubicBezTo>
                    <a:cubicBezTo>
                      <a:pt x="785" y="71"/>
                      <a:pt x="753" y="0"/>
                      <a:pt x="725" y="0"/>
                    </a:cubicBezTo>
                    <a:close/>
                  </a:path>
                </a:pathLst>
              </a:custGeom>
              <a:solidFill>
                <a:srgbClr val="39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45"/>
              <p:cNvSpPr/>
              <p:nvPr/>
            </p:nvSpPr>
            <p:spPr>
              <a:xfrm>
                <a:off x="1863527" y="4537210"/>
                <a:ext cx="182679" cy="440563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15360" extrusionOk="0">
                    <a:moveTo>
                      <a:pt x="6345" y="0"/>
                    </a:moveTo>
                    <a:cubicBezTo>
                      <a:pt x="6273" y="0"/>
                      <a:pt x="5867" y="622"/>
                      <a:pt x="5550" y="1074"/>
                    </a:cubicBezTo>
                    <a:cubicBezTo>
                      <a:pt x="5050" y="1815"/>
                      <a:pt x="4629" y="2476"/>
                      <a:pt x="4289" y="3237"/>
                    </a:cubicBezTo>
                    <a:cubicBezTo>
                      <a:pt x="2867" y="5981"/>
                      <a:pt x="1705" y="8905"/>
                      <a:pt x="864" y="11909"/>
                    </a:cubicBezTo>
                    <a:cubicBezTo>
                      <a:pt x="543" y="12991"/>
                      <a:pt x="283" y="13992"/>
                      <a:pt x="42" y="14913"/>
                    </a:cubicBezTo>
                    <a:cubicBezTo>
                      <a:pt x="1" y="15215"/>
                      <a:pt x="24" y="15360"/>
                      <a:pt x="89" y="15360"/>
                    </a:cubicBezTo>
                    <a:cubicBezTo>
                      <a:pt x="150" y="15360"/>
                      <a:pt x="247" y="15235"/>
                      <a:pt x="363" y="14994"/>
                    </a:cubicBezTo>
                    <a:cubicBezTo>
                      <a:pt x="1785" y="11408"/>
                      <a:pt x="3047" y="7663"/>
                      <a:pt x="4549" y="4158"/>
                    </a:cubicBezTo>
                    <a:cubicBezTo>
                      <a:pt x="5050" y="2896"/>
                      <a:pt x="5971" y="1234"/>
                      <a:pt x="6291" y="232"/>
                    </a:cubicBezTo>
                    <a:cubicBezTo>
                      <a:pt x="6356" y="68"/>
                      <a:pt x="6369" y="0"/>
                      <a:pt x="6345" y="0"/>
                    </a:cubicBezTo>
                    <a:close/>
                  </a:path>
                </a:pathLst>
              </a:custGeom>
              <a:solidFill>
                <a:srgbClr val="3A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45"/>
              <p:cNvSpPr/>
              <p:nvPr/>
            </p:nvSpPr>
            <p:spPr>
              <a:xfrm>
                <a:off x="1761902" y="5011976"/>
                <a:ext cx="272885" cy="29310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219" extrusionOk="0">
                    <a:moveTo>
                      <a:pt x="8968" y="0"/>
                    </a:moveTo>
                    <a:cubicBezTo>
                      <a:pt x="8488" y="0"/>
                      <a:pt x="7554" y="1490"/>
                      <a:pt x="7171" y="1947"/>
                    </a:cubicBezTo>
                    <a:cubicBezTo>
                      <a:pt x="5668" y="3869"/>
                      <a:pt x="4246" y="5712"/>
                      <a:pt x="2584" y="7454"/>
                    </a:cubicBezTo>
                    <a:cubicBezTo>
                      <a:pt x="1743" y="8376"/>
                      <a:pt x="902" y="9297"/>
                      <a:pt x="0" y="10218"/>
                    </a:cubicBezTo>
                    <a:cubicBezTo>
                      <a:pt x="1002" y="10058"/>
                      <a:pt x="2003" y="9297"/>
                      <a:pt x="2904" y="8556"/>
                    </a:cubicBezTo>
                    <a:cubicBezTo>
                      <a:pt x="4827" y="6713"/>
                      <a:pt x="6410" y="4711"/>
                      <a:pt x="8012" y="2547"/>
                    </a:cubicBezTo>
                    <a:cubicBezTo>
                      <a:pt x="8412" y="1947"/>
                      <a:pt x="9514" y="364"/>
                      <a:pt x="9093" y="44"/>
                    </a:cubicBezTo>
                    <a:cubicBezTo>
                      <a:pt x="9056" y="14"/>
                      <a:pt x="9014" y="0"/>
                      <a:pt x="8968" y="0"/>
                    </a:cubicBezTo>
                    <a:close/>
                  </a:path>
                </a:pathLst>
              </a:custGeom>
              <a:solidFill>
                <a:srgbClr val="207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5"/>
              <p:cNvSpPr/>
              <p:nvPr/>
            </p:nvSpPr>
            <p:spPr>
              <a:xfrm>
                <a:off x="1816486" y="4596728"/>
                <a:ext cx="28740" cy="48321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847" extrusionOk="0">
                    <a:moveTo>
                      <a:pt x="841" y="0"/>
                    </a:moveTo>
                    <a:cubicBezTo>
                      <a:pt x="421" y="1162"/>
                      <a:pt x="260" y="2824"/>
                      <a:pt x="260" y="4326"/>
                    </a:cubicBezTo>
                    <a:cubicBezTo>
                      <a:pt x="100" y="7511"/>
                      <a:pt x="0" y="10755"/>
                      <a:pt x="100" y="14020"/>
                    </a:cubicBezTo>
                    <a:cubicBezTo>
                      <a:pt x="100" y="14826"/>
                      <a:pt x="177" y="16846"/>
                      <a:pt x="578" y="16846"/>
                    </a:cubicBezTo>
                    <a:cubicBezTo>
                      <a:pt x="585" y="16846"/>
                      <a:pt x="593" y="16846"/>
                      <a:pt x="601" y="16844"/>
                    </a:cubicBezTo>
                    <a:cubicBezTo>
                      <a:pt x="1001" y="16844"/>
                      <a:pt x="841" y="14421"/>
                      <a:pt x="761" y="13600"/>
                    </a:cubicBezTo>
                    <a:cubicBezTo>
                      <a:pt x="761" y="10595"/>
                      <a:pt x="761" y="7591"/>
                      <a:pt x="841" y="4587"/>
                    </a:cubicBezTo>
                    <a:lnTo>
                      <a:pt x="841" y="0"/>
                    </a:lnTo>
                    <a:close/>
                  </a:path>
                </a:pathLst>
              </a:custGeom>
              <a:solidFill>
                <a:srgbClr val="2070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5"/>
              <p:cNvSpPr/>
              <p:nvPr/>
            </p:nvSpPr>
            <p:spPr>
              <a:xfrm>
                <a:off x="1819354" y="4706384"/>
                <a:ext cx="232099" cy="422292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14723" extrusionOk="0">
                    <a:moveTo>
                      <a:pt x="8009" y="0"/>
                    </a:moveTo>
                    <a:cubicBezTo>
                      <a:pt x="7913" y="0"/>
                      <a:pt x="7748" y="93"/>
                      <a:pt x="7591" y="263"/>
                    </a:cubicBezTo>
                    <a:cubicBezTo>
                      <a:pt x="7411" y="503"/>
                      <a:pt x="7170" y="924"/>
                      <a:pt x="7010" y="1264"/>
                    </a:cubicBezTo>
                    <a:cubicBezTo>
                      <a:pt x="4747" y="5090"/>
                      <a:pt x="2904" y="9276"/>
                      <a:pt x="821" y="13201"/>
                    </a:cubicBezTo>
                    <a:cubicBezTo>
                      <a:pt x="581" y="13702"/>
                      <a:pt x="0" y="14443"/>
                      <a:pt x="321" y="14704"/>
                    </a:cubicBezTo>
                    <a:cubicBezTo>
                      <a:pt x="341" y="14716"/>
                      <a:pt x="363" y="14722"/>
                      <a:pt x="386" y="14722"/>
                    </a:cubicBezTo>
                    <a:cubicBezTo>
                      <a:pt x="658" y="14722"/>
                      <a:pt x="1101" y="13909"/>
                      <a:pt x="1322" y="13522"/>
                    </a:cubicBezTo>
                    <a:cubicBezTo>
                      <a:pt x="2324" y="11779"/>
                      <a:pt x="3245" y="10017"/>
                      <a:pt x="4166" y="8194"/>
                    </a:cubicBezTo>
                    <a:cubicBezTo>
                      <a:pt x="5248" y="5931"/>
                      <a:pt x="6329" y="3588"/>
                      <a:pt x="7591" y="1344"/>
                    </a:cubicBezTo>
                    <a:cubicBezTo>
                      <a:pt x="7751" y="924"/>
                      <a:pt x="8092" y="343"/>
                      <a:pt x="8092" y="83"/>
                    </a:cubicBezTo>
                    <a:cubicBezTo>
                      <a:pt x="8092" y="27"/>
                      <a:pt x="8060" y="0"/>
                      <a:pt x="8009" y="0"/>
                    </a:cubicBezTo>
                    <a:close/>
                  </a:path>
                </a:pathLst>
              </a:custGeom>
              <a:solidFill>
                <a:srgbClr val="28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5"/>
              <p:cNvSpPr/>
              <p:nvPr/>
            </p:nvSpPr>
            <p:spPr>
              <a:xfrm>
                <a:off x="1795203" y="4831099"/>
                <a:ext cx="248792" cy="3935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3721" extrusionOk="0">
                    <a:moveTo>
                      <a:pt x="8673" y="1"/>
                    </a:moveTo>
                    <a:cubicBezTo>
                      <a:pt x="8253" y="241"/>
                      <a:pt x="7932" y="842"/>
                      <a:pt x="7592" y="1423"/>
                    </a:cubicBezTo>
                    <a:cubicBezTo>
                      <a:pt x="6751" y="2745"/>
                      <a:pt x="6010" y="4087"/>
                      <a:pt x="5168" y="5429"/>
                    </a:cubicBezTo>
                    <a:cubicBezTo>
                      <a:pt x="3746" y="7852"/>
                      <a:pt x="2244" y="10255"/>
                      <a:pt x="502" y="12519"/>
                    </a:cubicBezTo>
                    <a:cubicBezTo>
                      <a:pt x="341" y="12759"/>
                      <a:pt x="1" y="13180"/>
                      <a:pt x="1" y="13520"/>
                    </a:cubicBezTo>
                    <a:cubicBezTo>
                      <a:pt x="37" y="13672"/>
                      <a:pt x="88" y="13720"/>
                      <a:pt x="150" y="13720"/>
                    </a:cubicBezTo>
                    <a:cubicBezTo>
                      <a:pt x="228" y="13720"/>
                      <a:pt x="322" y="13645"/>
                      <a:pt x="422" y="13600"/>
                    </a:cubicBezTo>
                    <a:cubicBezTo>
                      <a:pt x="1002" y="13100"/>
                      <a:pt x="1583" y="12258"/>
                      <a:pt x="2084" y="11597"/>
                    </a:cubicBezTo>
                    <a:cubicBezTo>
                      <a:pt x="3246" y="10015"/>
                      <a:pt x="4247" y="8353"/>
                      <a:pt x="5249" y="6670"/>
                    </a:cubicBezTo>
                    <a:cubicBezTo>
                      <a:pt x="5849" y="5669"/>
                      <a:pt x="6430" y="4587"/>
                      <a:pt x="7091" y="3426"/>
                    </a:cubicBezTo>
                    <a:cubicBezTo>
                      <a:pt x="7672" y="2344"/>
                      <a:pt x="8353" y="1162"/>
                      <a:pt x="8673" y="1"/>
                    </a:cubicBezTo>
                    <a:close/>
                  </a:path>
                </a:pathLst>
              </a:custGeom>
              <a:solidFill>
                <a:srgbClr val="195E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45"/>
              <p:cNvSpPr/>
              <p:nvPr/>
            </p:nvSpPr>
            <p:spPr>
              <a:xfrm>
                <a:off x="1743286" y="4931634"/>
                <a:ext cx="183511" cy="445583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5535" extrusionOk="0">
                    <a:moveTo>
                      <a:pt x="6398" y="1"/>
                    </a:moveTo>
                    <a:cubicBezTo>
                      <a:pt x="5236" y="1162"/>
                      <a:pt x="4395" y="3005"/>
                      <a:pt x="3814" y="4507"/>
                    </a:cubicBezTo>
                    <a:cubicBezTo>
                      <a:pt x="2552" y="7351"/>
                      <a:pt x="1390" y="10356"/>
                      <a:pt x="469" y="13360"/>
                    </a:cubicBezTo>
                    <a:cubicBezTo>
                      <a:pt x="316" y="14066"/>
                      <a:pt x="0" y="15534"/>
                      <a:pt x="334" y="15534"/>
                    </a:cubicBezTo>
                    <a:cubicBezTo>
                      <a:pt x="351" y="15534"/>
                      <a:pt x="369" y="15531"/>
                      <a:pt x="389" y="15523"/>
                    </a:cubicBezTo>
                    <a:cubicBezTo>
                      <a:pt x="810" y="15263"/>
                      <a:pt x="1230" y="13520"/>
                      <a:pt x="1390" y="12859"/>
                    </a:cubicBezTo>
                    <a:cubicBezTo>
                      <a:pt x="2392" y="10175"/>
                      <a:pt x="3393" y="7592"/>
                      <a:pt x="4475" y="4928"/>
                    </a:cubicBezTo>
                    <a:cubicBezTo>
                      <a:pt x="5156" y="3346"/>
                      <a:pt x="5817" y="1663"/>
                      <a:pt x="6398" y="1"/>
                    </a:cubicBezTo>
                    <a:close/>
                  </a:path>
                </a:pathLst>
              </a:custGeom>
              <a:solidFill>
                <a:srgbClr val="275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45"/>
              <p:cNvSpPr/>
              <p:nvPr/>
            </p:nvSpPr>
            <p:spPr>
              <a:xfrm>
                <a:off x="1860859" y="4810103"/>
                <a:ext cx="262416" cy="452008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15759" extrusionOk="0">
                    <a:moveTo>
                      <a:pt x="8957" y="0"/>
                    </a:moveTo>
                    <a:cubicBezTo>
                      <a:pt x="8836" y="0"/>
                      <a:pt x="8657" y="159"/>
                      <a:pt x="8467" y="392"/>
                    </a:cubicBezTo>
                    <a:cubicBezTo>
                      <a:pt x="8227" y="733"/>
                      <a:pt x="8067" y="1073"/>
                      <a:pt x="7806" y="1474"/>
                    </a:cubicBezTo>
                    <a:cubicBezTo>
                      <a:pt x="5463" y="5740"/>
                      <a:pt x="2960" y="9986"/>
                      <a:pt x="796" y="14332"/>
                    </a:cubicBezTo>
                    <a:cubicBezTo>
                      <a:pt x="565" y="14814"/>
                      <a:pt x="0" y="15759"/>
                      <a:pt x="261" y="15759"/>
                    </a:cubicBezTo>
                    <a:cubicBezTo>
                      <a:pt x="271" y="15759"/>
                      <a:pt x="283" y="15757"/>
                      <a:pt x="296" y="15754"/>
                    </a:cubicBezTo>
                    <a:cubicBezTo>
                      <a:pt x="556" y="15594"/>
                      <a:pt x="1057" y="14673"/>
                      <a:pt x="1377" y="14172"/>
                    </a:cubicBezTo>
                    <a:cubicBezTo>
                      <a:pt x="2459" y="12249"/>
                      <a:pt x="3560" y="10407"/>
                      <a:pt x="4722" y="8484"/>
                    </a:cubicBezTo>
                    <a:cubicBezTo>
                      <a:pt x="6064" y="6161"/>
                      <a:pt x="7386" y="3737"/>
                      <a:pt x="8648" y="1314"/>
                    </a:cubicBezTo>
                    <a:cubicBezTo>
                      <a:pt x="8888" y="893"/>
                      <a:pt x="9148" y="312"/>
                      <a:pt x="9068" y="72"/>
                    </a:cubicBezTo>
                    <a:cubicBezTo>
                      <a:pt x="9041" y="23"/>
                      <a:pt x="9003" y="0"/>
                      <a:pt x="8957" y="0"/>
                    </a:cubicBezTo>
                    <a:close/>
                  </a:path>
                </a:pathLst>
              </a:custGeom>
              <a:solidFill>
                <a:srgbClr val="2F63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45"/>
              <p:cNvSpPr/>
              <p:nvPr/>
            </p:nvSpPr>
            <p:spPr>
              <a:xfrm>
                <a:off x="1809573" y="4798601"/>
                <a:ext cx="259863" cy="517432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8040" extrusionOk="0">
                    <a:moveTo>
                      <a:pt x="8758" y="0"/>
                    </a:moveTo>
                    <a:cubicBezTo>
                      <a:pt x="8636" y="0"/>
                      <a:pt x="8502" y="65"/>
                      <a:pt x="8433" y="212"/>
                    </a:cubicBezTo>
                    <a:cubicBezTo>
                      <a:pt x="8353" y="473"/>
                      <a:pt x="8172" y="713"/>
                      <a:pt x="8092" y="873"/>
                    </a:cubicBezTo>
                    <a:cubicBezTo>
                      <a:pt x="7171" y="2716"/>
                      <a:pt x="6250" y="4559"/>
                      <a:pt x="5248" y="6381"/>
                    </a:cubicBezTo>
                    <a:cubicBezTo>
                      <a:pt x="3506" y="9806"/>
                      <a:pt x="1743" y="13231"/>
                      <a:pt x="341" y="16816"/>
                    </a:cubicBezTo>
                    <a:cubicBezTo>
                      <a:pt x="161" y="17157"/>
                      <a:pt x="1" y="17818"/>
                      <a:pt x="81" y="17998"/>
                    </a:cubicBezTo>
                    <a:cubicBezTo>
                      <a:pt x="95" y="18027"/>
                      <a:pt x="113" y="18039"/>
                      <a:pt x="133" y="18039"/>
                    </a:cubicBezTo>
                    <a:cubicBezTo>
                      <a:pt x="225" y="18039"/>
                      <a:pt x="370" y="17775"/>
                      <a:pt x="501" y="17577"/>
                    </a:cubicBezTo>
                    <a:cubicBezTo>
                      <a:pt x="922" y="16656"/>
                      <a:pt x="1423" y="15574"/>
                      <a:pt x="1923" y="14573"/>
                    </a:cubicBezTo>
                    <a:cubicBezTo>
                      <a:pt x="3005" y="12150"/>
                      <a:pt x="4247" y="9806"/>
                      <a:pt x="5509" y="7483"/>
                    </a:cubicBezTo>
                    <a:cubicBezTo>
                      <a:pt x="6250" y="6061"/>
                      <a:pt x="7011" y="4639"/>
                      <a:pt x="7752" y="3137"/>
                    </a:cubicBezTo>
                    <a:cubicBezTo>
                      <a:pt x="8253" y="2215"/>
                      <a:pt x="8673" y="1214"/>
                      <a:pt x="9014" y="293"/>
                    </a:cubicBezTo>
                    <a:cubicBezTo>
                      <a:pt x="9059" y="111"/>
                      <a:pt x="8918" y="0"/>
                      <a:pt x="8758" y="0"/>
                    </a:cubicBezTo>
                    <a:close/>
                  </a:path>
                </a:pathLst>
              </a:custGeom>
              <a:solidFill>
                <a:srgbClr val="21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45"/>
              <p:cNvSpPr/>
              <p:nvPr/>
            </p:nvSpPr>
            <p:spPr>
              <a:xfrm>
                <a:off x="1725273" y="4738022"/>
                <a:ext cx="342412" cy="480002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16735" extrusionOk="0">
                    <a:moveTo>
                      <a:pt x="11889" y="1"/>
                    </a:moveTo>
                    <a:cubicBezTo>
                      <a:pt x="11760" y="1"/>
                      <a:pt x="11294" y="667"/>
                      <a:pt x="10871" y="1163"/>
                    </a:cubicBezTo>
                    <a:cubicBezTo>
                      <a:pt x="10190" y="1904"/>
                      <a:pt x="9609" y="2665"/>
                      <a:pt x="8948" y="3406"/>
                    </a:cubicBezTo>
                    <a:cubicBezTo>
                      <a:pt x="6525" y="6490"/>
                      <a:pt x="4181" y="9675"/>
                      <a:pt x="2179" y="12840"/>
                    </a:cubicBezTo>
                    <a:cubicBezTo>
                      <a:pt x="1518" y="14001"/>
                      <a:pt x="857" y="15103"/>
                      <a:pt x="176" y="16184"/>
                    </a:cubicBezTo>
                    <a:cubicBezTo>
                      <a:pt x="0" y="16547"/>
                      <a:pt x="47" y="16734"/>
                      <a:pt x="208" y="16734"/>
                    </a:cubicBezTo>
                    <a:cubicBezTo>
                      <a:pt x="341" y="16734"/>
                      <a:pt x="550" y="16607"/>
                      <a:pt x="777" y="16345"/>
                    </a:cubicBezTo>
                    <a:cubicBezTo>
                      <a:pt x="3941" y="12679"/>
                      <a:pt x="6865" y="8674"/>
                      <a:pt x="9449" y="4748"/>
                    </a:cubicBezTo>
                    <a:cubicBezTo>
                      <a:pt x="10290" y="3406"/>
                      <a:pt x="11452" y="1583"/>
                      <a:pt x="11873" y="322"/>
                    </a:cubicBezTo>
                    <a:cubicBezTo>
                      <a:pt x="11938" y="93"/>
                      <a:pt x="11937" y="1"/>
                      <a:pt x="11889" y="1"/>
                    </a:cubicBezTo>
                    <a:close/>
                  </a:path>
                </a:pathLst>
              </a:custGeom>
              <a:solidFill>
                <a:srgbClr val="39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45"/>
              <p:cNvSpPr/>
              <p:nvPr/>
            </p:nvSpPr>
            <p:spPr>
              <a:xfrm>
                <a:off x="1811868" y="4771352"/>
                <a:ext cx="297036" cy="386124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3462" extrusionOk="0">
                    <a:moveTo>
                      <a:pt x="10356" y="1"/>
                    </a:moveTo>
                    <a:lnTo>
                      <a:pt x="10356" y="1"/>
                    </a:lnTo>
                    <a:cubicBezTo>
                      <a:pt x="9274" y="662"/>
                      <a:pt x="8173" y="2004"/>
                      <a:pt x="7271" y="3326"/>
                    </a:cubicBezTo>
                    <a:cubicBezTo>
                      <a:pt x="5348" y="5829"/>
                      <a:pt x="3506" y="8433"/>
                      <a:pt x="1583" y="11017"/>
                    </a:cubicBezTo>
                    <a:cubicBezTo>
                      <a:pt x="1082" y="11678"/>
                      <a:pt x="1" y="13260"/>
                      <a:pt x="502" y="13440"/>
                    </a:cubicBezTo>
                    <a:cubicBezTo>
                      <a:pt x="532" y="13455"/>
                      <a:pt x="565" y="13462"/>
                      <a:pt x="600" y="13462"/>
                    </a:cubicBezTo>
                    <a:cubicBezTo>
                      <a:pt x="1141" y="13462"/>
                      <a:pt x="2194" y="11803"/>
                      <a:pt x="2665" y="11257"/>
                    </a:cubicBezTo>
                    <a:cubicBezTo>
                      <a:pt x="4427" y="8934"/>
                      <a:pt x="6090" y="6510"/>
                      <a:pt x="7672" y="4087"/>
                    </a:cubicBezTo>
                    <a:cubicBezTo>
                      <a:pt x="8593" y="2745"/>
                      <a:pt x="9514" y="1323"/>
                      <a:pt x="10356" y="1"/>
                    </a:cubicBezTo>
                    <a:close/>
                  </a:path>
                </a:pathLst>
              </a:custGeom>
              <a:solidFill>
                <a:srgbClr val="1F7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45"/>
              <p:cNvSpPr/>
              <p:nvPr/>
            </p:nvSpPr>
            <p:spPr>
              <a:xfrm>
                <a:off x="1663661" y="4818966"/>
                <a:ext cx="227510" cy="42648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869" extrusionOk="0">
                    <a:moveTo>
                      <a:pt x="7785" y="1"/>
                    </a:moveTo>
                    <a:cubicBezTo>
                      <a:pt x="7674" y="1"/>
                      <a:pt x="7535" y="94"/>
                      <a:pt x="7431" y="264"/>
                    </a:cubicBezTo>
                    <a:cubicBezTo>
                      <a:pt x="7171" y="504"/>
                      <a:pt x="7010" y="844"/>
                      <a:pt x="6830" y="1165"/>
                    </a:cubicBezTo>
                    <a:cubicBezTo>
                      <a:pt x="4927" y="5271"/>
                      <a:pt x="2925" y="9276"/>
                      <a:pt x="922" y="13282"/>
                    </a:cubicBezTo>
                    <a:cubicBezTo>
                      <a:pt x="661" y="13863"/>
                      <a:pt x="0" y="14784"/>
                      <a:pt x="321" y="14864"/>
                    </a:cubicBezTo>
                    <a:cubicBezTo>
                      <a:pt x="333" y="14867"/>
                      <a:pt x="345" y="14869"/>
                      <a:pt x="358" y="14869"/>
                    </a:cubicBezTo>
                    <a:cubicBezTo>
                      <a:pt x="702" y="14869"/>
                      <a:pt x="1251" y="13845"/>
                      <a:pt x="1503" y="13362"/>
                    </a:cubicBezTo>
                    <a:cubicBezTo>
                      <a:pt x="2504" y="11520"/>
                      <a:pt x="3505" y="9677"/>
                      <a:pt x="4507" y="7774"/>
                    </a:cubicBezTo>
                    <a:cubicBezTo>
                      <a:pt x="5588" y="5591"/>
                      <a:pt x="6590" y="3428"/>
                      <a:pt x="7591" y="1265"/>
                    </a:cubicBezTo>
                    <a:cubicBezTo>
                      <a:pt x="7752" y="844"/>
                      <a:pt x="7932" y="344"/>
                      <a:pt x="7932" y="83"/>
                    </a:cubicBezTo>
                    <a:cubicBezTo>
                      <a:pt x="7897" y="27"/>
                      <a:pt x="7845" y="1"/>
                      <a:pt x="7785" y="1"/>
                    </a:cubicBezTo>
                    <a:close/>
                  </a:path>
                </a:pathLst>
              </a:custGeom>
              <a:solidFill>
                <a:srgbClr val="2782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45"/>
              <p:cNvSpPr/>
              <p:nvPr/>
            </p:nvSpPr>
            <p:spPr>
              <a:xfrm>
                <a:off x="2051431" y="4959801"/>
                <a:ext cx="86220" cy="111833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899" extrusionOk="0">
                    <a:moveTo>
                      <a:pt x="1013" y="0"/>
                    </a:moveTo>
                    <a:cubicBezTo>
                      <a:pt x="924" y="0"/>
                      <a:pt x="833" y="7"/>
                      <a:pt x="742" y="20"/>
                    </a:cubicBezTo>
                    <a:cubicBezTo>
                      <a:pt x="502" y="20"/>
                      <a:pt x="241" y="100"/>
                      <a:pt x="1" y="180"/>
                    </a:cubicBezTo>
                    <a:cubicBezTo>
                      <a:pt x="161" y="1442"/>
                      <a:pt x="241" y="2604"/>
                      <a:pt x="421" y="3766"/>
                    </a:cubicBezTo>
                    <a:cubicBezTo>
                      <a:pt x="593" y="3837"/>
                      <a:pt x="775" y="3898"/>
                      <a:pt x="952" y="3898"/>
                    </a:cubicBezTo>
                    <a:cubicBezTo>
                      <a:pt x="1023" y="3898"/>
                      <a:pt x="1094" y="3889"/>
                      <a:pt x="1162" y="3866"/>
                    </a:cubicBezTo>
                    <a:cubicBezTo>
                      <a:pt x="2244" y="3766"/>
                      <a:pt x="3005" y="2764"/>
                      <a:pt x="2925" y="1763"/>
                    </a:cubicBezTo>
                    <a:cubicBezTo>
                      <a:pt x="2833" y="772"/>
                      <a:pt x="1986" y="0"/>
                      <a:pt x="1013" y="0"/>
                    </a:cubicBezTo>
                    <a:close/>
                  </a:path>
                </a:pathLst>
              </a:custGeom>
              <a:solidFill>
                <a:srgbClr val="FFC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45"/>
              <p:cNvSpPr/>
              <p:nvPr/>
            </p:nvSpPr>
            <p:spPr>
              <a:xfrm>
                <a:off x="1675737" y="5208170"/>
                <a:ext cx="471081" cy="186408"/>
              </a:xfrm>
              <a:custGeom>
                <a:avLst/>
                <a:gdLst/>
                <a:ahLst/>
                <a:cxnLst/>
                <a:rect l="l" t="t" r="r" b="b"/>
                <a:pathLst>
                  <a:path w="16424" h="6499" extrusionOk="0">
                    <a:moveTo>
                      <a:pt x="14453" y="0"/>
                    </a:moveTo>
                    <a:cubicBezTo>
                      <a:pt x="14127" y="0"/>
                      <a:pt x="13773" y="57"/>
                      <a:pt x="13419" y="114"/>
                    </a:cubicBezTo>
                    <a:cubicBezTo>
                      <a:pt x="10836" y="795"/>
                      <a:pt x="8172" y="1376"/>
                      <a:pt x="5508" y="2037"/>
                    </a:cubicBezTo>
                    <a:cubicBezTo>
                      <a:pt x="4246" y="2297"/>
                      <a:pt x="0" y="2878"/>
                      <a:pt x="1823" y="5221"/>
                    </a:cubicBezTo>
                    <a:cubicBezTo>
                      <a:pt x="2403" y="5962"/>
                      <a:pt x="3505" y="6223"/>
                      <a:pt x="4406" y="6383"/>
                    </a:cubicBezTo>
                    <a:cubicBezTo>
                      <a:pt x="5089" y="6460"/>
                      <a:pt x="5771" y="6498"/>
                      <a:pt x="6450" y="6498"/>
                    </a:cubicBezTo>
                    <a:cubicBezTo>
                      <a:pt x="8763" y="6498"/>
                      <a:pt x="11043" y="6057"/>
                      <a:pt x="13179" y="5221"/>
                    </a:cubicBezTo>
                    <a:cubicBezTo>
                      <a:pt x="14341" y="4720"/>
                      <a:pt x="15422" y="4039"/>
                      <a:pt x="15923" y="2958"/>
                    </a:cubicBezTo>
                    <a:cubicBezTo>
                      <a:pt x="16424" y="1876"/>
                      <a:pt x="16023" y="294"/>
                      <a:pt x="14841" y="34"/>
                    </a:cubicBezTo>
                    <a:cubicBezTo>
                      <a:pt x="14718" y="10"/>
                      <a:pt x="14588" y="0"/>
                      <a:pt x="1445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45"/>
              <p:cNvSpPr/>
              <p:nvPr/>
            </p:nvSpPr>
            <p:spPr>
              <a:xfrm>
                <a:off x="2000891" y="5235534"/>
                <a:ext cx="52862" cy="127006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4428" extrusionOk="0">
                    <a:moveTo>
                      <a:pt x="341" y="1"/>
                    </a:moveTo>
                    <a:lnTo>
                      <a:pt x="0" y="261"/>
                    </a:lnTo>
                    <a:cubicBezTo>
                      <a:pt x="761" y="1503"/>
                      <a:pt x="1262" y="2925"/>
                      <a:pt x="1502" y="4427"/>
                    </a:cubicBezTo>
                    <a:cubicBezTo>
                      <a:pt x="1583" y="4347"/>
                      <a:pt x="1763" y="4267"/>
                      <a:pt x="1843" y="4267"/>
                    </a:cubicBezTo>
                    <a:cubicBezTo>
                      <a:pt x="1583" y="2765"/>
                      <a:pt x="1082" y="1343"/>
                      <a:pt x="34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45"/>
              <p:cNvSpPr/>
              <p:nvPr/>
            </p:nvSpPr>
            <p:spPr>
              <a:xfrm>
                <a:off x="2043973" y="5214280"/>
                <a:ext cx="57480" cy="12413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4328" extrusionOk="0">
                    <a:moveTo>
                      <a:pt x="421" y="1"/>
                    </a:moveTo>
                    <a:cubicBezTo>
                      <a:pt x="261" y="1"/>
                      <a:pt x="181" y="81"/>
                      <a:pt x="0" y="81"/>
                    </a:cubicBezTo>
                    <a:cubicBezTo>
                      <a:pt x="762" y="1403"/>
                      <a:pt x="1342" y="2825"/>
                      <a:pt x="1683" y="4327"/>
                    </a:cubicBezTo>
                    <a:cubicBezTo>
                      <a:pt x="1763" y="4247"/>
                      <a:pt x="1923" y="4167"/>
                      <a:pt x="2003" y="4087"/>
                    </a:cubicBezTo>
                    <a:cubicBezTo>
                      <a:pt x="1683" y="2665"/>
                      <a:pt x="1082" y="124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45"/>
              <p:cNvSpPr/>
              <p:nvPr/>
            </p:nvSpPr>
            <p:spPr>
              <a:xfrm>
                <a:off x="2080172" y="5209117"/>
                <a:ext cx="52288" cy="10056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3506" extrusionOk="0">
                    <a:moveTo>
                      <a:pt x="0" y="1"/>
                    </a:moveTo>
                    <a:cubicBezTo>
                      <a:pt x="661" y="1082"/>
                      <a:pt x="1162" y="2264"/>
                      <a:pt x="1502" y="3506"/>
                    </a:cubicBezTo>
                    <a:cubicBezTo>
                      <a:pt x="1663" y="3345"/>
                      <a:pt x="1743" y="3185"/>
                      <a:pt x="1823" y="3005"/>
                    </a:cubicBezTo>
                    <a:cubicBezTo>
                      <a:pt x="1422" y="2004"/>
                      <a:pt x="1002" y="922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45"/>
              <p:cNvSpPr/>
              <p:nvPr/>
            </p:nvSpPr>
            <p:spPr>
              <a:xfrm>
                <a:off x="1960103" y="5233240"/>
                <a:ext cx="43110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009" extrusionOk="0">
                    <a:moveTo>
                      <a:pt x="341" y="1"/>
                    </a:moveTo>
                    <a:lnTo>
                      <a:pt x="0" y="161"/>
                    </a:lnTo>
                    <a:cubicBezTo>
                      <a:pt x="681" y="1743"/>
                      <a:pt x="1002" y="3346"/>
                      <a:pt x="1102" y="5008"/>
                    </a:cubicBezTo>
                    <a:cubicBezTo>
                      <a:pt x="1262" y="5008"/>
                      <a:pt x="1342" y="5008"/>
                      <a:pt x="1502" y="4928"/>
                    </a:cubicBezTo>
                    <a:cubicBezTo>
                      <a:pt x="1422" y="3246"/>
                      <a:pt x="1002" y="158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45"/>
              <p:cNvSpPr/>
              <p:nvPr/>
            </p:nvSpPr>
            <p:spPr>
              <a:xfrm>
                <a:off x="1744663" y="5286103"/>
                <a:ext cx="31637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06" extrusionOk="0">
                    <a:moveTo>
                      <a:pt x="421" y="0"/>
                    </a:moveTo>
                    <a:cubicBezTo>
                      <a:pt x="261" y="81"/>
                      <a:pt x="181" y="161"/>
                      <a:pt x="0" y="161"/>
                    </a:cubicBezTo>
                    <a:cubicBezTo>
                      <a:pt x="101" y="1242"/>
                      <a:pt x="261" y="2244"/>
                      <a:pt x="601" y="3245"/>
                    </a:cubicBezTo>
                    <a:cubicBezTo>
                      <a:pt x="762" y="3325"/>
                      <a:pt x="922" y="3405"/>
                      <a:pt x="1102" y="3405"/>
                    </a:cubicBezTo>
                    <a:cubicBezTo>
                      <a:pt x="681" y="2324"/>
                      <a:pt x="501" y="1162"/>
                      <a:pt x="42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45"/>
              <p:cNvSpPr/>
              <p:nvPr/>
            </p:nvSpPr>
            <p:spPr>
              <a:xfrm>
                <a:off x="1922184" y="5245315"/>
                <a:ext cx="35652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008" extrusionOk="0">
                    <a:moveTo>
                      <a:pt x="421" y="0"/>
                    </a:moveTo>
                    <a:lnTo>
                      <a:pt x="0" y="81"/>
                    </a:lnTo>
                    <a:cubicBezTo>
                      <a:pt x="501" y="1663"/>
                      <a:pt x="741" y="3325"/>
                      <a:pt x="822" y="5008"/>
                    </a:cubicBezTo>
                    <a:cubicBezTo>
                      <a:pt x="1002" y="4928"/>
                      <a:pt x="1082" y="4928"/>
                      <a:pt x="1242" y="4928"/>
                    </a:cubicBezTo>
                    <a:cubicBezTo>
                      <a:pt x="1162" y="3245"/>
                      <a:pt x="922" y="1583"/>
                      <a:pt x="42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45"/>
              <p:cNvSpPr/>
              <p:nvPr/>
            </p:nvSpPr>
            <p:spPr>
              <a:xfrm>
                <a:off x="1833696" y="5264275"/>
                <a:ext cx="33358" cy="129272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507" extrusionOk="0">
                    <a:moveTo>
                      <a:pt x="401" y="0"/>
                    </a:moveTo>
                    <a:cubicBezTo>
                      <a:pt x="241" y="0"/>
                      <a:pt x="161" y="81"/>
                      <a:pt x="1" y="81"/>
                    </a:cubicBezTo>
                    <a:cubicBezTo>
                      <a:pt x="321" y="1583"/>
                      <a:pt x="582" y="3005"/>
                      <a:pt x="742" y="4507"/>
                    </a:cubicBezTo>
                    <a:lnTo>
                      <a:pt x="1163" y="4507"/>
                    </a:lnTo>
                    <a:cubicBezTo>
                      <a:pt x="1002" y="3005"/>
                      <a:pt x="742" y="1503"/>
                      <a:pt x="40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45"/>
              <p:cNvSpPr/>
              <p:nvPr/>
            </p:nvSpPr>
            <p:spPr>
              <a:xfrm>
                <a:off x="1795203" y="5280940"/>
                <a:ext cx="24179" cy="110313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846" extrusionOk="0">
                    <a:moveTo>
                      <a:pt x="1" y="0"/>
                    </a:moveTo>
                    <a:cubicBezTo>
                      <a:pt x="1" y="1262"/>
                      <a:pt x="81" y="2584"/>
                      <a:pt x="422" y="3846"/>
                    </a:cubicBezTo>
                    <a:lnTo>
                      <a:pt x="842" y="3846"/>
                    </a:lnTo>
                    <a:cubicBezTo>
                      <a:pt x="502" y="2584"/>
                      <a:pt x="422" y="1262"/>
                      <a:pt x="422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45"/>
              <p:cNvSpPr/>
              <p:nvPr/>
            </p:nvSpPr>
            <p:spPr>
              <a:xfrm>
                <a:off x="1881396" y="5266570"/>
                <a:ext cx="35652" cy="126977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427" extrusionOk="0">
                    <a:moveTo>
                      <a:pt x="421" y="1"/>
                    </a:moveTo>
                    <a:lnTo>
                      <a:pt x="0" y="181"/>
                    </a:lnTo>
                    <a:cubicBezTo>
                      <a:pt x="421" y="1503"/>
                      <a:pt x="741" y="2925"/>
                      <a:pt x="842" y="4427"/>
                    </a:cubicBezTo>
                    <a:cubicBezTo>
                      <a:pt x="1002" y="4347"/>
                      <a:pt x="1082" y="4347"/>
                      <a:pt x="1242" y="4347"/>
                    </a:cubicBezTo>
                    <a:cubicBezTo>
                      <a:pt x="1082" y="2925"/>
                      <a:pt x="842" y="142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5"/>
              <p:cNvSpPr/>
              <p:nvPr/>
            </p:nvSpPr>
            <p:spPr>
              <a:xfrm>
                <a:off x="1534386" y="4539648"/>
                <a:ext cx="694002" cy="783921"/>
              </a:xfrm>
              <a:custGeom>
                <a:avLst/>
                <a:gdLst/>
                <a:ahLst/>
                <a:cxnLst/>
                <a:rect l="l" t="t" r="r" b="b"/>
                <a:pathLst>
                  <a:path w="24196" h="27331" extrusionOk="0">
                    <a:moveTo>
                      <a:pt x="15603" y="0"/>
                    </a:moveTo>
                    <a:cubicBezTo>
                      <a:pt x="13834" y="0"/>
                      <a:pt x="12037" y="663"/>
                      <a:pt x="10676" y="1810"/>
                    </a:cubicBezTo>
                    <a:cubicBezTo>
                      <a:pt x="8433" y="3572"/>
                      <a:pt x="7171" y="6316"/>
                      <a:pt x="6671" y="9080"/>
                    </a:cubicBezTo>
                    <a:cubicBezTo>
                      <a:pt x="6090" y="11904"/>
                      <a:pt x="6250" y="14748"/>
                      <a:pt x="6330" y="17592"/>
                    </a:cubicBezTo>
                    <a:cubicBezTo>
                      <a:pt x="6056" y="16086"/>
                      <a:pt x="4057" y="14347"/>
                      <a:pt x="2544" y="14347"/>
                    </a:cubicBezTo>
                    <a:cubicBezTo>
                      <a:pt x="2286" y="14347"/>
                      <a:pt x="2042" y="14397"/>
                      <a:pt x="1824" y="14508"/>
                    </a:cubicBezTo>
                    <a:cubicBezTo>
                      <a:pt x="241" y="15329"/>
                      <a:pt x="1" y="17412"/>
                      <a:pt x="321" y="19095"/>
                    </a:cubicBezTo>
                    <a:cubicBezTo>
                      <a:pt x="321" y="19255"/>
                      <a:pt x="321" y="19415"/>
                      <a:pt x="422" y="19515"/>
                    </a:cubicBezTo>
                    <a:lnTo>
                      <a:pt x="422" y="19675"/>
                    </a:lnTo>
                    <a:lnTo>
                      <a:pt x="422" y="19756"/>
                    </a:lnTo>
                    <a:cubicBezTo>
                      <a:pt x="1824" y="23521"/>
                      <a:pt x="5088" y="26345"/>
                      <a:pt x="9094" y="27106"/>
                    </a:cubicBezTo>
                    <a:cubicBezTo>
                      <a:pt x="9908" y="27254"/>
                      <a:pt x="10724" y="27330"/>
                      <a:pt x="11533" y="27330"/>
                    </a:cubicBezTo>
                    <a:cubicBezTo>
                      <a:pt x="15203" y="27330"/>
                      <a:pt x="18715" y="25769"/>
                      <a:pt x="21111" y="22339"/>
                    </a:cubicBezTo>
                    <a:cubicBezTo>
                      <a:pt x="23955" y="18093"/>
                      <a:pt x="24196" y="12505"/>
                      <a:pt x="23034" y="7578"/>
                    </a:cubicBezTo>
                    <a:cubicBezTo>
                      <a:pt x="22353" y="4814"/>
                      <a:pt x="21111" y="2070"/>
                      <a:pt x="18608" y="728"/>
                    </a:cubicBezTo>
                    <a:cubicBezTo>
                      <a:pt x="17679" y="230"/>
                      <a:pt x="16646" y="0"/>
                      <a:pt x="1560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5"/>
              <p:cNvSpPr/>
              <p:nvPr/>
            </p:nvSpPr>
            <p:spPr>
              <a:xfrm>
                <a:off x="1713628" y="4782452"/>
                <a:ext cx="502718" cy="17427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6076" extrusionOk="0">
                    <a:moveTo>
                      <a:pt x="12867" y="1"/>
                    </a:moveTo>
                    <a:cubicBezTo>
                      <a:pt x="12752" y="1"/>
                      <a:pt x="12636" y="11"/>
                      <a:pt x="12519" y="34"/>
                    </a:cubicBezTo>
                    <a:cubicBezTo>
                      <a:pt x="11197" y="275"/>
                      <a:pt x="10276" y="1857"/>
                      <a:pt x="8934" y="1857"/>
                    </a:cubicBezTo>
                    <a:cubicBezTo>
                      <a:pt x="8904" y="1859"/>
                      <a:pt x="8875" y="1859"/>
                      <a:pt x="8846" y="1859"/>
                    </a:cubicBezTo>
                    <a:cubicBezTo>
                      <a:pt x="7480" y="1859"/>
                      <a:pt x="6455" y="171"/>
                      <a:pt x="5119" y="171"/>
                    </a:cubicBezTo>
                    <a:cubicBezTo>
                      <a:pt x="5030" y="171"/>
                      <a:pt x="4940" y="179"/>
                      <a:pt x="4848" y="195"/>
                    </a:cubicBezTo>
                    <a:cubicBezTo>
                      <a:pt x="3927" y="275"/>
                      <a:pt x="3346" y="1196"/>
                      <a:pt x="2504" y="1617"/>
                    </a:cubicBezTo>
                    <a:cubicBezTo>
                      <a:pt x="2090" y="1852"/>
                      <a:pt x="1644" y="1956"/>
                      <a:pt x="1215" y="1956"/>
                    </a:cubicBezTo>
                    <a:cubicBezTo>
                      <a:pt x="878" y="1956"/>
                      <a:pt x="552" y="1892"/>
                      <a:pt x="261" y="1777"/>
                    </a:cubicBezTo>
                    <a:cubicBezTo>
                      <a:pt x="1" y="3119"/>
                      <a:pt x="1" y="4441"/>
                      <a:pt x="1" y="5863"/>
                    </a:cubicBezTo>
                    <a:cubicBezTo>
                      <a:pt x="499" y="6006"/>
                      <a:pt x="1008" y="6075"/>
                      <a:pt x="1511" y="6075"/>
                    </a:cubicBezTo>
                    <a:cubicBezTo>
                      <a:pt x="2201" y="6075"/>
                      <a:pt x="2880" y="5946"/>
                      <a:pt x="3506" y="5702"/>
                    </a:cubicBezTo>
                    <a:cubicBezTo>
                      <a:pt x="4403" y="5326"/>
                      <a:pt x="5235" y="4757"/>
                      <a:pt x="6061" y="4757"/>
                    </a:cubicBezTo>
                    <a:cubicBezTo>
                      <a:pt x="6157" y="4757"/>
                      <a:pt x="6254" y="4764"/>
                      <a:pt x="6350" y="4781"/>
                    </a:cubicBezTo>
                    <a:cubicBezTo>
                      <a:pt x="7191" y="4941"/>
                      <a:pt x="7772" y="5542"/>
                      <a:pt x="8513" y="5622"/>
                    </a:cubicBezTo>
                    <a:cubicBezTo>
                      <a:pt x="8558" y="5626"/>
                      <a:pt x="8602" y="5627"/>
                      <a:pt x="8646" y="5627"/>
                    </a:cubicBezTo>
                    <a:cubicBezTo>
                      <a:pt x="9665" y="5627"/>
                      <a:pt x="10477" y="4771"/>
                      <a:pt x="11437" y="4541"/>
                    </a:cubicBezTo>
                    <a:cubicBezTo>
                      <a:pt x="11679" y="4470"/>
                      <a:pt x="11922" y="4439"/>
                      <a:pt x="12166" y="4439"/>
                    </a:cubicBezTo>
                    <a:cubicBezTo>
                      <a:pt x="13091" y="4439"/>
                      <a:pt x="14023" y="4886"/>
                      <a:pt x="14942" y="5282"/>
                    </a:cubicBezTo>
                    <a:cubicBezTo>
                      <a:pt x="15703" y="5702"/>
                      <a:pt x="16525" y="6043"/>
                      <a:pt x="17366" y="6043"/>
                    </a:cubicBezTo>
                    <a:cubicBezTo>
                      <a:pt x="17526" y="4541"/>
                      <a:pt x="17446" y="3119"/>
                      <a:pt x="17286" y="1617"/>
                    </a:cubicBezTo>
                    <a:cubicBezTo>
                      <a:pt x="17222" y="1623"/>
                      <a:pt x="17157" y="1627"/>
                      <a:pt x="17093" y="1627"/>
                    </a:cubicBezTo>
                    <a:cubicBezTo>
                      <a:pt x="16387" y="1627"/>
                      <a:pt x="15646" y="1247"/>
                      <a:pt x="15022" y="936"/>
                    </a:cubicBezTo>
                    <a:cubicBezTo>
                      <a:pt x="14376" y="499"/>
                      <a:pt x="13653" y="1"/>
                      <a:pt x="128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5"/>
              <p:cNvSpPr/>
              <p:nvPr/>
            </p:nvSpPr>
            <p:spPr>
              <a:xfrm>
                <a:off x="1747531" y="4876505"/>
                <a:ext cx="37947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82" extrusionOk="0">
                    <a:moveTo>
                      <a:pt x="662" y="0"/>
                    </a:moveTo>
                    <a:cubicBezTo>
                      <a:pt x="1" y="0"/>
                      <a:pt x="1" y="1082"/>
                      <a:pt x="662" y="1082"/>
                    </a:cubicBezTo>
                    <a:cubicBezTo>
                      <a:pt x="1322" y="1082"/>
                      <a:pt x="1322" y="0"/>
                      <a:pt x="66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5"/>
              <p:cNvSpPr/>
              <p:nvPr/>
            </p:nvSpPr>
            <p:spPr>
              <a:xfrm>
                <a:off x="1840609" y="4838012"/>
                <a:ext cx="31034" cy="3160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02" extrusionOk="0">
                    <a:moveTo>
                      <a:pt x="501" y="0"/>
                    </a:moveTo>
                    <a:cubicBezTo>
                      <a:pt x="261" y="0"/>
                      <a:pt x="0" y="260"/>
                      <a:pt x="0" y="501"/>
                    </a:cubicBezTo>
                    <a:cubicBezTo>
                      <a:pt x="0" y="841"/>
                      <a:pt x="160" y="1102"/>
                      <a:pt x="501" y="1102"/>
                    </a:cubicBezTo>
                    <a:lnTo>
                      <a:pt x="581" y="1102"/>
                    </a:lnTo>
                    <a:cubicBezTo>
                      <a:pt x="841" y="1102"/>
                      <a:pt x="1082" y="841"/>
                      <a:pt x="1082" y="501"/>
                    </a:cubicBezTo>
                    <a:cubicBezTo>
                      <a:pt x="1082" y="260"/>
                      <a:pt x="841" y="0"/>
                      <a:pt x="58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5"/>
              <p:cNvSpPr/>
              <p:nvPr/>
            </p:nvSpPr>
            <p:spPr>
              <a:xfrm>
                <a:off x="1931363" y="4866724"/>
                <a:ext cx="38521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02" extrusionOk="0">
                    <a:moveTo>
                      <a:pt x="682" y="1"/>
                    </a:moveTo>
                    <a:cubicBezTo>
                      <a:pt x="1" y="1"/>
                      <a:pt x="1" y="1002"/>
                      <a:pt x="682" y="1002"/>
                    </a:cubicBezTo>
                    <a:cubicBezTo>
                      <a:pt x="1343" y="1002"/>
                      <a:pt x="1343" y="1"/>
                      <a:pt x="68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5"/>
              <p:cNvSpPr/>
              <p:nvPr/>
            </p:nvSpPr>
            <p:spPr>
              <a:xfrm>
                <a:off x="2060638" y="4826510"/>
                <a:ext cx="38521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02" extrusionOk="0">
                    <a:moveTo>
                      <a:pt x="681" y="1"/>
                    </a:moveTo>
                    <a:cubicBezTo>
                      <a:pt x="0" y="1"/>
                      <a:pt x="0" y="1002"/>
                      <a:pt x="681" y="1002"/>
                    </a:cubicBezTo>
                    <a:cubicBezTo>
                      <a:pt x="1342" y="1002"/>
                      <a:pt x="1342" y="1"/>
                      <a:pt x="68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5"/>
              <p:cNvSpPr/>
              <p:nvPr/>
            </p:nvSpPr>
            <p:spPr>
              <a:xfrm>
                <a:off x="2137624" y="4869592"/>
                <a:ext cx="3794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3" extrusionOk="0">
                    <a:moveTo>
                      <a:pt x="661" y="1"/>
                    </a:moveTo>
                    <a:cubicBezTo>
                      <a:pt x="0" y="1"/>
                      <a:pt x="0" y="1002"/>
                      <a:pt x="661" y="1002"/>
                    </a:cubicBezTo>
                    <a:cubicBezTo>
                      <a:pt x="1322" y="1002"/>
                      <a:pt x="1322" y="1"/>
                      <a:pt x="66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45"/>
              <p:cNvSpPr/>
              <p:nvPr/>
            </p:nvSpPr>
            <p:spPr>
              <a:xfrm>
                <a:off x="1534386" y="4951196"/>
                <a:ext cx="152849" cy="176942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169" extrusionOk="0">
                    <a:moveTo>
                      <a:pt x="2543" y="0"/>
                    </a:moveTo>
                    <a:cubicBezTo>
                      <a:pt x="2286" y="0"/>
                      <a:pt x="2043" y="50"/>
                      <a:pt x="1824" y="160"/>
                    </a:cubicBezTo>
                    <a:cubicBezTo>
                      <a:pt x="241" y="981"/>
                      <a:pt x="1" y="3064"/>
                      <a:pt x="321" y="4747"/>
                    </a:cubicBezTo>
                    <a:cubicBezTo>
                      <a:pt x="321" y="4907"/>
                      <a:pt x="321" y="5067"/>
                      <a:pt x="422" y="5167"/>
                    </a:cubicBezTo>
                    <a:lnTo>
                      <a:pt x="422" y="5327"/>
                    </a:lnTo>
                    <a:lnTo>
                      <a:pt x="422" y="5408"/>
                    </a:lnTo>
                    <a:cubicBezTo>
                      <a:pt x="502" y="5668"/>
                      <a:pt x="662" y="5908"/>
                      <a:pt x="742" y="6169"/>
                    </a:cubicBezTo>
                    <a:cubicBezTo>
                      <a:pt x="1002" y="6068"/>
                      <a:pt x="1323" y="5988"/>
                      <a:pt x="1503" y="5908"/>
                    </a:cubicBezTo>
                    <a:cubicBezTo>
                      <a:pt x="2004" y="5668"/>
                      <a:pt x="2424" y="5247"/>
                      <a:pt x="2585" y="4666"/>
                    </a:cubicBezTo>
                    <a:cubicBezTo>
                      <a:pt x="2665" y="4486"/>
                      <a:pt x="2665" y="4246"/>
                      <a:pt x="2825" y="4066"/>
                    </a:cubicBezTo>
                    <a:cubicBezTo>
                      <a:pt x="2925" y="3905"/>
                      <a:pt x="3005" y="3745"/>
                      <a:pt x="3246" y="3665"/>
                    </a:cubicBezTo>
                    <a:cubicBezTo>
                      <a:pt x="3426" y="3565"/>
                      <a:pt x="3506" y="3565"/>
                      <a:pt x="3666" y="3565"/>
                    </a:cubicBezTo>
                    <a:cubicBezTo>
                      <a:pt x="4247" y="3565"/>
                      <a:pt x="4828" y="3164"/>
                      <a:pt x="5088" y="2664"/>
                    </a:cubicBezTo>
                    <a:cubicBezTo>
                      <a:pt x="5248" y="2243"/>
                      <a:pt x="5329" y="1822"/>
                      <a:pt x="5329" y="1482"/>
                    </a:cubicBezTo>
                    <a:cubicBezTo>
                      <a:pt x="4546" y="637"/>
                      <a:pt x="3459" y="0"/>
                      <a:pt x="2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45"/>
              <p:cNvSpPr/>
              <p:nvPr/>
            </p:nvSpPr>
            <p:spPr>
              <a:xfrm>
                <a:off x="1582086" y="5001163"/>
                <a:ext cx="126977" cy="186723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6510" extrusionOk="0">
                    <a:moveTo>
                      <a:pt x="3926" y="0"/>
                    </a:moveTo>
                    <a:lnTo>
                      <a:pt x="3926" y="0"/>
                    </a:lnTo>
                    <a:cubicBezTo>
                      <a:pt x="4006" y="661"/>
                      <a:pt x="3666" y="1422"/>
                      <a:pt x="3165" y="1823"/>
                    </a:cubicBezTo>
                    <a:cubicBezTo>
                      <a:pt x="3005" y="2003"/>
                      <a:pt x="2925" y="2083"/>
                      <a:pt x="2764" y="2163"/>
                    </a:cubicBezTo>
                    <a:cubicBezTo>
                      <a:pt x="2424" y="2324"/>
                      <a:pt x="2163" y="2504"/>
                      <a:pt x="1923" y="2824"/>
                    </a:cubicBezTo>
                    <a:cubicBezTo>
                      <a:pt x="1663" y="3245"/>
                      <a:pt x="1583" y="3666"/>
                      <a:pt x="1502" y="4086"/>
                    </a:cubicBezTo>
                    <a:cubicBezTo>
                      <a:pt x="1422" y="4427"/>
                      <a:pt x="1342" y="4667"/>
                      <a:pt x="1262" y="4827"/>
                    </a:cubicBezTo>
                    <a:cubicBezTo>
                      <a:pt x="1002" y="5428"/>
                      <a:pt x="501" y="5829"/>
                      <a:pt x="0" y="6009"/>
                    </a:cubicBezTo>
                    <a:cubicBezTo>
                      <a:pt x="80" y="6169"/>
                      <a:pt x="161" y="6329"/>
                      <a:pt x="341" y="6510"/>
                    </a:cubicBezTo>
                    <a:cubicBezTo>
                      <a:pt x="1002" y="6249"/>
                      <a:pt x="1583" y="5748"/>
                      <a:pt x="1843" y="5088"/>
                    </a:cubicBezTo>
                    <a:cubicBezTo>
                      <a:pt x="1923" y="4827"/>
                      <a:pt x="2003" y="4507"/>
                      <a:pt x="2083" y="4246"/>
                    </a:cubicBezTo>
                    <a:cubicBezTo>
                      <a:pt x="2163" y="3826"/>
                      <a:pt x="2264" y="3505"/>
                      <a:pt x="2424" y="3165"/>
                    </a:cubicBezTo>
                    <a:cubicBezTo>
                      <a:pt x="2584" y="3005"/>
                      <a:pt x="2844" y="2824"/>
                      <a:pt x="3085" y="2664"/>
                    </a:cubicBezTo>
                    <a:cubicBezTo>
                      <a:pt x="3265" y="2584"/>
                      <a:pt x="3425" y="2504"/>
                      <a:pt x="3505" y="2324"/>
                    </a:cubicBezTo>
                    <a:cubicBezTo>
                      <a:pt x="4006" y="2003"/>
                      <a:pt x="4347" y="1422"/>
                      <a:pt x="4427" y="821"/>
                    </a:cubicBezTo>
                    <a:cubicBezTo>
                      <a:pt x="4347" y="581"/>
                      <a:pt x="4086" y="321"/>
                      <a:pt x="3926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5"/>
              <p:cNvSpPr/>
              <p:nvPr/>
            </p:nvSpPr>
            <p:spPr>
              <a:xfrm>
                <a:off x="1713628" y="4944570"/>
                <a:ext cx="493511" cy="70961"/>
              </a:xfrm>
              <a:custGeom>
                <a:avLst/>
                <a:gdLst/>
                <a:ahLst/>
                <a:cxnLst/>
                <a:rect l="l" t="t" r="r" b="b"/>
                <a:pathLst>
                  <a:path w="17206" h="2474" extrusionOk="0">
                    <a:moveTo>
                      <a:pt x="12466" y="0"/>
                    </a:moveTo>
                    <a:cubicBezTo>
                      <a:pt x="12159" y="0"/>
                      <a:pt x="11868" y="45"/>
                      <a:pt x="11598" y="131"/>
                    </a:cubicBezTo>
                    <a:cubicBezTo>
                      <a:pt x="11197" y="211"/>
                      <a:pt x="10856" y="471"/>
                      <a:pt x="10596" y="631"/>
                    </a:cubicBezTo>
                    <a:cubicBezTo>
                      <a:pt x="10276" y="892"/>
                      <a:pt x="9935" y="1132"/>
                      <a:pt x="9515" y="1212"/>
                    </a:cubicBezTo>
                    <a:cubicBezTo>
                      <a:pt x="9439" y="1223"/>
                      <a:pt x="9363" y="1228"/>
                      <a:pt x="9286" y="1228"/>
                    </a:cubicBezTo>
                    <a:cubicBezTo>
                      <a:pt x="8780" y="1228"/>
                      <a:pt x="8266" y="1007"/>
                      <a:pt x="7692" y="711"/>
                    </a:cubicBezTo>
                    <a:cubicBezTo>
                      <a:pt x="7271" y="551"/>
                      <a:pt x="6851" y="291"/>
                      <a:pt x="6430" y="211"/>
                    </a:cubicBezTo>
                    <a:cubicBezTo>
                      <a:pt x="6085" y="128"/>
                      <a:pt x="5740" y="93"/>
                      <a:pt x="5406" y="93"/>
                    </a:cubicBezTo>
                    <a:cubicBezTo>
                      <a:pt x="4770" y="93"/>
                      <a:pt x="4172" y="220"/>
                      <a:pt x="3686" y="391"/>
                    </a:cubicBezTo>
                    <a:cubicBezTo>
                      <a:pt x="3426" y="471"/>
                      <a:pt x="3185" y="551"/>
                      <a:pt x="3005" y="631"/>
                    </a:cubicBezTo>
                    <a:cubicBezTo>
                      <a:pt x="2344" y="792"/>
                      <a:pt x="1763" y="972"/>
                      <a:pt x="1183" y="1052"/>
                    </a:cubicBezTo>
                    <a:cubicBezTo>
                      <a:pt x="762" y="1052"/>
                      <a:pt x="341" y="1052"/>
                      <a:pt x="1" y="972"/>
                    </a:cubicBezTo>
                    <a:lnTo>
                      <a:pt x="1" y="1633"/>
                    </a:lnTo>
                    <a:cubicBezTo>
                      <a:pt x="211" y="1673"/>
                      <a:pt x="401" y="1693"/>
                      <a:pt x="592" y="1693"/>
                    </a:cubicBezTo>
                    <a:cubicBezTo>
                      <a:pt x="782" y="1693"/>
                      <a:pt x="972" y="1673"/>
                      <a:pt x="1183" y="1633"/>
                    </a:cubicBezTo>
                    <a:cubicBezTo>
                      <a:pt x="1924" y="1553"/>
                      <a:pt x="2504" y="1392"/>
                      <a:pt x="3185" y="1212"/>
                    </a:cubicBezTo>
                    <a:cubicBezTo>
                      <a:pt x="3426" y="1132"/>
                      <a:pt x="3586" y="1052"/>
                      <a:pt x="3846" y="972"/>
                    </a:cubicBezTo>
                    <a:cubicBezTo>
                      <a:pt x="4308" y="846"/>
                      <a:pt x="4898" y="690"/>
                      <a:pt x="5498" y="690"/>
                    </a:cubicBezTo>
                    <a:cubicBezTo>
                      <a:pt x="5756" y="690"/>
                      <a:pt x="6017" y="719"/>
                      <a:pt x="6270" y="792"/>
                    </a:cubicBezTo>
                    <a:cubicBezTo>
                      <a:pt x="6691" y="892"/>
                      <a:pt x="7011" y="1052"/>
                      <a:pt x="7432" y="1292"/>
                    </a:cubicBezTo>
                    <a:cubicBezTo>
                      <a:pt x="7966" y="1568"/>
                      <a:pt x="8566" y="1843"/>
                      <a:pt x="9221" y="1843"/>
                    </a:cubicBezTo>
                    <a:cubicBezTo>
                      <a:pt x="9376" y="1843"/>
                      <a:pt x="9534" y="1827"/>
                      <a:pt x="9695" y="1793"/>
                    </a:cubicBezTo>
                    <a:cubicBezTo>
                      <a:pt x="10196" y="1713"/>
                      <a:pt x="10516" y="1473"/>
                      <a:pt x="10937" y="1212"/>
                    </a:cubicBezTo>
                    <a:cubicBezTo>
                      <a:pt x="11197" y="972"/>
                      <a:pt x="11517" y="792"/>
                      <a:pt x="11778" y="711"/>
                    </a:cubicBezTo>
                    <a:cubicBezTo>
                      <a:pt x="11986" y="644"/>
                      <a:pt x="12203" y="614"/>
                      <a:pt x="12419" y="614"/>
                    </a:cubicBezTo>
                    <a:cubicBezTo>
                      <a:pt x="12972" y="614"/>
                      <a:pt x="13523" y="807"/>
                      <a:pt x="13941" y="1052"/>
                    </a:cubicBezTo>
                    <a:cubicBezTo>
                      <a:pt x="14281" y="1212"/>
                      <a:pt x="14522" y="1392"/>
                      <a:pt x="14862" y="1553"/>
                    </a:cubicBezTo>
                    <a:cubicBezTo>
                      <a:pt x="15283" y="1793"/>
                      <a:pt x="15703" y="2053"/>
                      <a:pt x="16204" y="2214"/>
                    </a:cubicBezTo>
                    <a:cubicBezTo>
                      <a:pt x="16525" y="2394"/>
                      <a:pt x="16785" y="2474"/>
                      <a:pt x="17105" y="2474"/>
                    </a:cubicBezTo>
                    <a:cubicBezTo>
                      <a:pt x="17206" y="2294"/>
                      <a:pt x="17206" y="2133"/>
                      <a:pt x="17206" y="1893"/>
                    </a:cubicBezTo>
                    <a:cubicBezTo>
                      <a:pt x="16945" y="1893"/>
                      <a:pt x="16705" y="1793"/>
                      <a:pt x="16444" y="1633"/>
                    </a:cubicBezTo>
                    <a:cubicBezTo>
                      <a:pt x="16024" y="1473"/>
                      <a:pt x="15603" y="1212"/>
                      <a:pt x="15203" y="972"/>
                    </a:cubicBezTo>
                    <a:cubicBezTo>
                      <a:pt x="14862" y="792"/>
                      <a:pt x="14522" y="631"/>
                      <a:pt x="14281" y="471"/>
                    </a:cubicBezTo>
                    <a:cubicBezTo>
                      <a:pt x="13636" y="148"/>
                      <a:pt x="13023" y="0"/>
                      <a:pt x="12466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5"/>
              <p:cNvSpPr/>
              <p:nvPr/>
            </p:nvSpPr>
            <p:spPr>
              <a:xfrm>
                <a:off x="1723409" y="4720037"/>
                <a:ext cx="476273" cy="84671"/>
              </a:xfrm>
              <a:custGeom>
                <a:avLst/>
                <a:gdLst/>
                <a:ahLst/>
                <a:cxnLst/>
                <a:rect l="l" t="t" r="r" b="b"/>
                <a:pathLst>
                  <a:path w="16605" h="2952" extrusionOk="0">
                    <a:moveTo>
                      <a:pt x="12033" y="1"/>
                    </a:moveTo>
                    <a:cubicBezTo>
                      <a:pt x="11659" y="1"/>
                      <a:pt x="11316" y="70"/>
                      <a:pt x="11016" y="207"/>
                    </a:cubicBezTo>
                    <a:cubicBezTo>
                      <a:pt x="10596" y="288"/>
                      <a:pt x="10175" y="608"/>
                      <a:pt x="9855" y="868"/>
                    </a:cubicBezTo>
                    <a:cubicBezTo>
                      <a:pt x="9354" y="1109"/>
                      <a:pt x="8933" y="1449"/>
                      <a:pt x="8513" y="1529"/>
                    </a:cubicBezTo>
                    <a:cubicBezTo>
                      <a:pt x="8435" y="1540"/>
                      <a:pt x="8358" y="1545"/>
                      <a:pt x="8280" y="1545"/>
                    </a:cubicBezTo>
                    <a:cubicBezTo>
                      <a:pt x="7777" y="1545"/>
                      <a:pt x="7271" y="1334"/>
                      <a:pt x="6750" y="1109"/>
                    </a:cubicBezTo>
                    <a:cubicBezTo>
                      <a:pt x="6350" y="949"/>
                      <a:pt x="5849" y="708"/>
                      <a:pt x="5348" y="608"/>
                    </a:cubicBezTo>
                    <a:cubicBezTo>
                      <a:pt x="5248" y="600"/>
                      <a:pt x="5148" y="596"/>
                      <a:pt x="5049" y="596"/>
                    </a:cubicBezTo>
                    <a:cubicBezTo>
                      <a:pt x="4164" y="596"/>
                      <a:pt x="3357" y="903"/>
                      <a:pt x="2744" y="1209"/>
                    </a:cubicBezTo>
                    <a:cubicBezTo>
                      <a:pt x="2584" y="1369"/>
                      <a:pt x="2344" y="1449"/>
                      <a:pt x="2163" y="1529"/>
                    </a:cubicBezTo>
                    <a:cubicBezTo>
                      <a:pt x="1583" y="1870"/>
                      <a:pt x="1082" y="2110"/>
                      <a:pt x="501" y="2290"/>
                    </a:cubicBezTo>
                    <a:cubicBezTo>
                      <a:pt x="421" y="2290"/>
                      <a:pt x="241" y="2290"/>
                      <a:pt x="161" y="2371"/>
                    </a:cubicBezTo>
                    <a:cubicBezTo>
                      <a:pt x="161" y="2531"/>
                      <a:pt x="81" y="2611"/>
                      <a:pt x="81" y="2791"/>
                    </a:cubicBezTo>
                    <a:cubicBezTo>
                      <a:pt x="81" y="2871"/>
                      <a:pt x="81" y="2951"/>
                      <a:pt x="0" y="2951"/>
                    </a:cubicBezTo>
                    <a:cubicBezTo>
                      <a:pt x="241" y="2951"/>
                      <a:pt x="501" y="2951"/>
                      <a:pt x="661" y="2871"/>
                    </a:cubicBezTo>
                    <a:cubicBezTo>
                      <a:pt x="1342" y="2711"/>
                      <a:pt x="1923" y="2371"/>
                      <a:pt x="2424" y="2110"/>
                    </a:cubicBezTo>
                    <a:cubicBezTo>
                      <a:pt x="2664" y="1950"/>
                      <a:pt x="2844" y="1870"/>
                      <a:pt x="3005" y="1790"/>
                    </a:cubicBezTo>
                    <a:cubicBezTo>
                      <a:pt x="3539" y="1514"/>
                      <a:pt x="4139" y="1239"/>
                      <a:pt x="4783" y="1239"/>
                    </a:cubicBezTo>
                    <a:cubicBezTo>
                      <a:pt x="4936" y="1239"/>
                      <a:pt x="5091" y="1255"/>
                      <a:pt x="5248" y="1289"/>
                    </a:cubicBezTo>
                    <a:cubicBezTo>
                      <a:pt x="5669" y="1289"/>
                      <a:pt x="6089" y="1529"/>
                      <a:pt x="6510" y="1710"/>
                    </a:cubicBezTo>
                    <a:cubicBezTo>
                      <a:pt x="7071" y="1914"/>
                      <a:pt x="7647" y="2132"/>
                      <a:pt x="8261" y="2132"/>
                    </a:cubicBezTo>
                    <a:cubicBezTo>
                      <a:pt x="8370" y="2132"/>
                      <a:pt x="8481" y="2125"/>
                      <a:pt x="8593" y="2110"/>
                    </a:cubicBezTo>
                    <a:cubicBezTo>
                      <a:pt x="9174" y="2030"/>
                      <a:pt x="9674" y="1710"/>
                      <a:pt x="10175" y="1369"/>
                    </a:cubicBezTo>
                    <a:cubicBezTo>
                      <a:pt x="10515" y="1109"/>
                      <a:pt x="10856" y="868"/>
                      <a:pt x="11257" y="708"/>
                    </a:cubicBezTo>
                    <a:cubicBezTo>
                      <a:pt x="11465" y="646"/>
                      <a:pt x="11699" y="615"/>
                      <a:pt x="11955" y="615"/>
                    </a:cubicBezTo>
                    <a:cubicBezTo>
                      <a:pt x="12438" y="615"/>
                      <a:pt x="12998" y="726"/>
                      <a:pt x="13600" y="949"/>
                    </a:cubicBezTo>
                    <a:cubicBezTo>
                      <a:pt x="13860" y="1029"/>
                      <a:pt x="14101" y="1209"/>
                      <a:pt x="14261" y="1289"/>
                    </a:cubicBezTo>
                    <a:cubicBezTo>
                      <a:pt x="14942" y="1529"/>
                      <a:pt x="15523" y="1790"/>
                      <a:pt x="16264" y="1870"/>
                    </a:cubicBezTo>
                    <a:cubicBezTo>
                      <a:pt x="16364" y="1950"/>
                      <a:pt x="16444" y="1950"/>
                      <a:pt x="16604" y="1950"/>
                    </a:cubicBezTo>
                    <a:cubicBezTo>
                      <a:pt x="16524" y="1710"/>
                      <a:pt x="16524" y="1529"/>
                      <a:pt x="16444" y="1289"/>
                    </a:cubicBezTo>
                    <a:lnTo>
                      <a:pt x="16364" y="1289"/>
                    </a:lnTo>
                    <a:cubicBezTo>
                      <a:pt x="15683" y="1209"/>
                      <a:pt x="15182" y="949"/>
                      <a:pt x="14521" y="708"/>
                    </a:cubicBezTo>
                    <a:cubicBezTo>
                      <a:pt x="14361" y="608"/>
                      <a:pt x="14101" y="528"/>
                      <a:pt x="13860" y="448"/>
                    </a:cubicBezTo>
                    <a:cubicBezTo>
                      <a:pt x="13205" y="150"/>
                      <a:pt x="12584" y="1"/>
                      <a:pt x="12033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5"/>
              <p:cNvSpPr/>
              <p:nvPr/>
            </p:nvSpPr>
            <p:spPr>
              <a:xfrm>
                <a:off x="1771080" y="5053424"/>
                <a:ext cx="69555" cy="5289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844" extrusionOk="0">
                    <a:moveTo>
                      <a:pt x="1263" y="1"/>
                    </a:moveTo>
                    <a:cubicBezTo>
                      <a:pt x="1" y="1"/>
                      <a:pt x="1" y="1844"/>
                      <a:pt x="1263" y="1844"/>
                    </a:cubicBezTo>
                    <a:cubicBezTo>
                      <a:pt x="2424" y="1844"/>
                      <a:pt x="2424" y="1"/>
                      <a:pt x="1263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5"/>
              <p:cNvSpPr/>
              <p:nvPr/>
            </p:nvSpPr>
            <p:spPr>
              <a:xfrm>
                <a:off x="1957809" y="5067794"/>
                <a:ext cx="69526" cy="5289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4" extrusionOk="0">
                    <a:moveTo>
                      <a:pt x="1182" y="1"/>
                    </a:moveTo>
                    <a:cubicBezTo>
                      <a:pt x="0" y="1"/>
                      <a:pt x="0" y="1843"/>
                      <a:pt x="1182" y="1843"/>
                    </a:cubicBezTo>
                    <a:cubicBezTo>
                      <a:pt x="2424" y="1843"/>
                      <a:pt x="2424" y="1"/>
                      <a:pt x="118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5"/>
              <p:cNvSpPr/>
              <p:nvPr/>
            </p:nvSpPr>
            <p:spPr>
              <a:xfrm>
                <a:off x="2077877" y="5036787"/>
                <a:ext cx="6895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43" extrusionOk="0">
                    <a:moveTo>
                      <a:pt x="1162" y="0"/>
                    </a:moveTo>
                    <a:cubicBezTo>
                      <a:pt x="0" y="0"/>
                      <a:pt x="0" y="1843"/>
                      <a:pt x="1162" y="1843"/>
                    </a:cubicBezTo>
                    <a:cubicBezTo>
                      <a:pt x="2404" y="1843"/>
                      <a:pt x="2404" y="0"/>
                      <a:pt x="11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5"/>
              <p:cNvSpPr/>
              <p:nvPr/>
            </p:nvSpPr>
            <p:spPr>
              <a:xfrm>
                <a:off x="1842903" y="4622571"/>
                <a:ext cx="69526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3" extrusionOk="0">
                    <a:moveTo>
                      <a:pt x="1262" y="0"/>
                    </a:moveTo>
                    <a:cubicBezTo>
                      <a:pt x="0" y="0"/>
                      <a:pt x="0" y="1843"/>
                      <a:pt x="1262" y="1843"/>
                    </a:cubicBezTo>
                    <a:cubicBezTo>
                      <a:pt x="2424" y="1843"/>
                      <a:pt x="2424" y="0"/>
                      <a:pt x="12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5"/>
              <p:cNvSpPr/>
              <p:nvPr/>
            </p:nvSpPr>
            <p:spPr>
              <a:xfrm>
                <a:off x="1960103" y="4622571"/>
                <a:ext cx="69526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3" extrusionOk="0">
                    <a:moveTo>
                      <a:pt x="1262" y="0"/>
                    </a:moveTo>
                    <a:cubicBezTo>
                      <a:pt x="0" y="0"/>
                      <a:pt x="0" y="1843"/>
                      <a:pt x="1262" y="1843"/>
                    </a:cubicBezTo>
                    <a:cubicBezTo>
                      <a:pt x="2424" y="1843"/>
                      <a:pt x="2424" y="0"/>
                      <a:pt x="12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5"/>
              <p:cNvSpPr/>
              <p:nvPr/>
            </p:nvSpPr>
            <p:spPr>
              <a:xfrm>
                <a:off x="2063507" y="4622571"/>
                <a:ext cx="66658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843" extrusionOk="0">
                    <a:moveTo>
                      <a:pt x="1162" y="0"/>
                    </a:moveTo>
                    <a:cubicBezTo>
                      <a:pt x="0" y="0"/>
                      <a:pt x="0" y="1843"/>
                      <a:pt x="1162" y="1843"/>
                    </a:cubicBezTo>
                    <a:cubicBezTo>
                      <a:pt x="2324" y="1843"/>
                      <a:pt x="2324" y="0"/>
                      <a:pt x="11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5"/>
              <p:cNvSpPr/>
              <p:nvPr/>
            </p:nvSpPr>
            <p:spPr>
              <a:xfrm>
                <a:off x="1553345" y="5029875"/>
                <a:ext cx="36226" cy="3106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083" extrusionOk="0">
                    <a:moveTo>
                      <a:pt x="582" y="1"/>
                    </a:moveTo>
                    <a:cubicBezTo>
                      <a:pt x="1" y="1"/>
                      <a:pt x="1" y="1082"/>
                      <a:pt x="582" y="1082"/>
                    </a:cubicBezTo>
                    <a:cubicBezTo>
                      <a:pt x="1263" y="1082"/>
                      <a:pt x="1263" y="1"/>
                      <a:pt x="58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45"/>
              <p:cNvSpPr/>
              <p:nvPr/>
            </p:nvSpPr>
            <p:spPr>
              <a:xfrm>
                <a:off x="1598751" y="4989087"/>
                <a:ext cx="38521" cy="31063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83" extrusionOk="0">
                    <a:moveTo>
                      <a:pt x="681" y="1"/>
                    </a:moveTo>
                    <a:cubicBezTo>
                      <a:pt x="0" y="1"/>
                      <a:pt x="0" y="1082"/>
                      <a:pt x="681" y="1082"/>
                    </a:cubicBezTo>
                    <a:cubicBezTo>
                      <a:pt x="1342" y="1082"/>
                      <a:pt x="1342" y="1"/>
                      <a:pt x="68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94" name="Google Shape;4294;p45"/>
          <p:cNvSpPr/>
          <p:nvPr/>
        </p:nvSpPr>
        <p:spPr>
          <a:xfrm>
            <a:off x="15454225" y="28324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94CD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B97F79-2B98-497D-BE63-6D5E1DBC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57" y="964156"/>
            <a:ext cx="1935424" cy="145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44"/>
          <p:cNvSpPr txBox="1">
            <a:spLocks noGrp="1"/>
          </p:cNvSpPr>
          <p:nvPr>
            <p:ph type="title"/>
          </p:nvPr>
        </p:nvSpPr>
        <p:spPr>
          <a:xfrm>
            <a:off x="2454900" y="1402613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</a:t>
            </a:r>
            <a:r>
              <a:rPr lang="en" dirty="0"/>
              <a:t>racias por todo</a:t>
            </a:r>
            <a:endParaRPr dirty="0"/>
          </a:p>
        </p:txBody>
      </p:sp>
      <p:sp>
        <p:nvSpPr>
          <p:cNvPr id="3756" name="Google Shape;3756;p44"/>
          <p:cNvSpPr/>
          <p:nvPr/>
        </p:nvSpPr>
        <p:spPr>
          <a:xfrm>
            <a:off x="7930878" y="5337417"/>
            <a:ext cx="11530" cy="25126"/>
          </a:xfrm>
          <a:custGeom>
            <a:avLst/>
            <a:gdLst/>
            <a:ahLst/>
            <a:cxnLst/>
            <a:rect l="l" t="t" r="r" b="b"/>
            <a:pathLst>
              <a:path w="402" h="876" extrusionOk="0">
                <a:moveTo>
                  <a:pt x="151" y="1"/>
                </a:moveTo>
                <a:cubicBezTo>
                  <a:pt x="128" y="1"/>
                  <a:pt x="104" y="11"/>
                  <a:pt x="81" y="34"/>
                </a:cubicBezTo>
                <a:cubicBezTo>
                  <a:pt x="1" y="34"/>
                  <a:pt x="1" y="114"/>
                  <a:pt x="1" y="214"/>
                </a:cubicBezTo>
                <a:lnTo>
                  <a:pt x="81" y="795"/>
                </a:lnTo>
                <a:cubicBezTo>
                  <a:pt x="81" y="875"/>
                  <a:pt x="161" y="875"/>
                  <a:pt x="241" y="875"/>
                </a:cubicBezTo>
                <a:cubicBezTo>
                  <a:pt x="321" y="875"/>
                  <a:pt x="401" y="795"/>
                  <a:pt x="401" y="715"/>
                </a:cubicBezTo>
                <a:lnTo>
                  <a:pt x="321" y="114"/>
                </a:lnTo>
                <a:cubicBezTo>
                  <a:pt x="265" y="58"/>
                  <a:pt x="208" y="1"/>
                  <a:pt x="1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44"/>
          <p:cNvSpPr txBox="1">
            <a:spLocks noGrp="1"/>
          </p:cNvSpPr>
          <p:nvPr>
            <p:ph type="subTitle" idx="1"/>
          </p:nvPr>
        </p:nvSpPr>
        <p:spPr>
          <a:xfrm>
            <a:off x="2752650" y="284163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 dirty="0"/>
              <a:t>Y por estar siempre conmigo</a:t>
            </a:r>
            <a:endParaRPr sz="2600" dirty="0"/>
          </a:p>
        </p:txBody>
      </p:sp>
      <p:sp>
        <p:nvSpPr>
          <p:cNvPr id="3758" name="Google Shape;3758;p44"/>
          <p:cNvSpPr/>
          <p:nvPr/>
        </p:nvSpPr>
        <p:spPr>
          <a:xfrm>
            <a:off x="9705307" y="1023789"/>
            <a:ext cx="306817" cy="284989"/>
          </a:xfrm>
          <a:custGeom>
            <a:avLst/>
            <a:gdLst/>
            <a:ahLst/>
            <a:cxnLst/>
            <a:rect l="l" t="t" r="r" b="b"/>
            <a:pathLst>
              <a:path w="10697" h="9936" extrusionOk="0">
                <a:moveTo>
                  <a:pt x="7191" y="1"/>
                </a:moveTo>
                <a:cubicBezTo>
                  <a:pt x="7011" y="1"/>
                  <a:pt x="6931" y="161"/>
                  <a:pt x="6931" y="341"/>
                </a:cubicBezTo>
                <a:lnTo>
                  <a:pt x="7011" y="2244"/>
                </a:lnTo>
                <a:lnTo>
                  <a:pt x="5609" y="4167"/>
                </a:lnTo>
                <a:cubicBezTo>
                  <a:pt x="5268" y="3506"/>
                  <a:pt x="5008" y="2845"/>
                  <a:pt x="4688" y="2164"/>
                </a:cubicBezTo>
                <a:lnTo>
                  <a:pt x="5108" y="842"/>
                </a:lnTo>
                <a:cubicBezTo>
                  <a:pt x="5188" y="662"/>
                  <a:pt x="5108" y="502"/>
                  <a:pt x="4928" y="422"/>
                </a:cubicBezTo>
                <a:cubicBezTo>
                  <a:pt x="4768" y="422"/>
                  <a:pt x="4608" y="502"/>
                  <a:pt x="4608" y="582"/>
                </a:cubicBezTo>
                <a:lnTo>
                  <a:pt x="4267" y="1423"/>
                </a:lnTo>
                <a:cubicBezTo>
                  <a:pt x="4107" y="1083"/>
                  <a:pt x="3927" y="742"/>
                  <a:pt x="3766" y="422"/>
                </a:cubicBezTo>
                <a:cubicBezTo>
                  <a:pt x="3710" y="365"/>
                  <a:pt x="3605" y="299"/>
                  <a:pt x="3519" y="299"/>
                </a:cubicBezTo>
                <a:cubicBezTo>
                  <a:pt x="3483" y="299"/>
                  <a:pt x="3450" y="312"/>
                  <a:pt x="3426" y="341"/>
                </a:cubicBezTo>
                <a:cubicBezTo>
                  <a:pt x="3266" y="422"/>
                  <a:pt x="3185" y="582"/>
                  <a:pt x="3266" y="742"/>
                </a:cubicBezTo>
                <a:cubicBezTo>
                  <a:pt x="3426" y="1002"/>
                  <a:pt x="3606" y="1243"/>
                  <a:pt x="3686" y="1503"/>
                </a:cubicBezTo>
                <a:lnTo>
                  <a:pt x="2845" y="1083"/>
                </a:lnTo>
                <a:cubicBezTo>
                  <a:pt x="2765" y="1083"/>
                  <a:pt x="2504" y="1083"/>
                  <a:pt x="2504" y="1243"/>
                </a:cubicBezTo>
                <a:cubicBezTo>
                  <a:pt x="2424" y="1343"/>
                  <a:pt x="2424" y="1503"/>
                  <a:pt x="2605" y="1583"/>
                </a:cubicBezTo>
                <a:lnTo>
                  <a:pt x="2605" y="1663"/>
                </a:lnTo>
                <a:lnTo>
                  <a:pt x="4107" y="2344"/>
                </a:lnTo>
                <a:cubicBezTo>
                  <a:pt x="4107" y="2424"/>
                  <a:pt x="4107" y="2424"/>
                  <a:pt x="4187" y="2424"/>
                </a:cubicBezTo>
                <a:cubicBezTo>
                  <a:pt x="4507" y="3085"/>
                  <a:pt x="4768" y="3746"/>
                  <a:pt x="5108" y="4427"/>
                </a:cubicBezTo>
                <a:lnTo>
                  <a:pt x="2264" y="4247"/>
                </a:lnTo>
                <a:lnTo>
                  <a:pt x="1263" y="3166"/>
                </a:lnTo>
                <a:cubicBezTo>
                  <a:pt x="1216" y="3072"/>
                  <a:pt x="1134" y="3033"/>
                  <a:pt x="1059" y="3033"/>
                </a:cubicBezTo>
                <a:cubicBezTo>
                  <a:pt x="1006" y="3033"/>
                  <a:pt x="955" y="3052"/>
                  <a:pt x="922" y="3085"/>
                </a:cubicBezTo>
                <a:cubicBezTo>
                  <a:pt x="762" y="3246"/>
                  <a:pt x="762" y="3426"/>
                  <a:pt x="842" y="3506"/>
                </a:cubicBezTo>
                <a:lnTo>
                  <a:pt x="1423" y="4167"/>
                </a:lnTo>
                <a:lnTo>
                  <a:pt x="1423" y="4167"/>
                </a:lnTo>
                <a:lnTo>
                  <a:pt x="341" y="4087"/>
                </a:lnTo>
                <a:cubicBezTo>
                  <a:pt x="181" y="4087"/>
                  <a:pt x="101" y="4167"/>
                  <a:pt x="1" y="4347"/>
                </a:cubicBezTo>
                <a:cubicBezTo>
                  <a:pt x="1" y="4427"/>
                  <a:pt x="101" y="4507"/>
                  <a:pt x="181" y="4588"/>
                </a:cubicBezTo>
                <a:cubicBezTo>
                  <a:pt x="181" y="4588"/>
                  <a:pt x="261" y="4668"/>
                  <a:pt x="341" y="4668"/>
                </a:cubicBezTo>
                <a:lnTo>
                  <a:pt x="1423" y="4748"/>
                </a:lnTo>
                <a:lnTo>
                  <a:pt x="682" y="5429"/>
                </a:lnTo>
                <a:cubicBezTo>
                  <a:pt x="602" y="5509"/>
                  <a:pt x="602" y="5669"/>
                  <a:pt x="682" y="5749"/>
                </a:cubicBezTo>
                <a:lnTo>
                  <a:pt x="682" y="5849"/>
                </a:lnTo>
                <a:cubicBezTo>
                  <a:pt x="722" y="5889"/>
                  <a:pt x="782" y="5909"/>
                  <a:pt x="842" y="5909"/>
                </a:cubicBezTo>
                <a:cubicBezTo>
                  <a:pt x="902" y="5909"/>
                  <a:pt x="962" y="5889"/>
                  <a:pt x="1002" y="5849"/>
                </a:cubicBezTo>
                <a:lnTo>
                  <a:pt x="1102" y="5849"/>
                </a:lnTo>
                <a:cubicBezTo>
                  <a:pt x="1183" y="5749"/>
                  <a:pt x="1183" y="5749"/>
                  <a:pt x="1183" y="5669"/>
                </a:cubicBezTo>
                <a:lnTo>
                  <a:pt x="2264" y="4848"/>
                </a:lnTo>
                <a:lnTo>
                  <a:pt x="2344" y="4848"/>
                </a:lnTo>
                <a:lnTo>
                  <a:pt x="4928" y="5008"/>
                </a:lnTo>
                <a:lnTo>
                  <a:pt x="3185" y="7251"/>
                </a:lnTo>
                <a:lnTo>
                  <a:pt x="1503" y="7432"/>
                </a:lnTo>
                <a:cubicBezTo>
                  <a:pt x="1343" y="7432"/>
                  <a:pt x="1183" y="7592"/>
                  <a:pt x="1263" y="7752"/>
                </a:cubicBezTo>
                <a:cubicBezTo>
                  <a:pt x="1263" y="7852"/>
                  <a:pt x="1263" y="7932"/>
                  <a:pt x="1343" y="7932"/>
                </a:cubicBezTo>
                <a:cubicBezTo>
                  <a:pt x="1423" y="8012"/>
                  <a:pt x="1423" y="8012"/>
                  <a:pt x="1503" y="8012"/>
                </a:cubicBezTo>
                <a:lnTo>
                  <a:pt x="2685" y="7932"/>
                </a:lnTo>
                <a:lnTo>
                  <a:pt x="1763" y="9174"/>
                </a:lnTo>
                <a:cubicBezTo>
                  <a:pt x="1683" y="9254"/>
                  <a:pt x="1683" y="9435"/>
                  <a:pt x="1844" y="9515"/>
                </a:cubicBezTo>
                <a:cubicBezTo>
                  <a:pt x="1884" y="9555"/>
                  <a:pt x="1949" y="9575"/>
                  <a:pt x="2014" y="9575"/>
                </a:cubicBezTo>
                <a:cubicBezTo>
                  <a:pt x="2079" y="9575"/>
                  <a:pt x="2144" y="9555"/>
                  <a:pt x="2184" y="9515"/>
                </a:cubicBezTo>
                <a:lnTo>
                  <a:pt x="3185" y="8173"/>
                </a:lnTo>
                <a:lnTo>
                  <a:pt x="3606" y="9675"/>
                </a:lnTo>
                <a:cubicBezTo>
                  <a:pt x="3606" y="9755"/>
                  <a:pt x="3606" y="9855"/>
                  <a:pt x="3686" y="9855"/>
                </a:cubicBezTo>
                <a:cubicBezTo>
                  <a:pt x="3766" y="9935"/>
                  <a:pt x="3846" y="9935"/>
                  <a:pt x="3927" y="9935"/>
                </a:cubicBezTo>
                <a:cubicBezTo>
                  <a:pt x="4107" y="9855"/>
                  <a:pt x="4187" y="9675"/>
                  <a:pt x="4107" y="9595"/>
                </a:cubicBezTo>
                <a:lnTo>
                  <a:pt x="3686" y="7592"/>
                </a:lnTo>
                <a:lnTo>
                  <a:pt x="5429" y="5349"/>
                </a:lnTo>
                <a:cubicBezTo>
                  <a:pt x="5689" y="6010"/>
                  <a:pt x="6010" y="6751"/>
                  <a:pt x="6270" y="7512"/>
                </a:cubicBezTo>
                <a:lnTo>
                  <a:pt x="5349" y="9094"/>
                </a:lnTo>
                <a:cubicBezTo>
                  <a:pt x="5268" y="9254"/>
                  <a:pt x="5268" y="9435"/>
                  <a:pt x="5429" y="9515"/>
                </a:cubicBezTo>
                <a:cubicBezTo>
                  <a:pt x="5481" y="9538"/>
                  <a:pt x="5533" y="9548"/>
                  <a:pt x="5580" y="9548"/>
                </a:cubicBezTo>
                <a:cubicBezTo>
                  <a:pt x="5696" y="9548"/>
                  <a:pt x="5793" y="9491"/>
                  <a:pt x="5849" y="9435"/>
                </a:cubicBezTo>
                <a:lnTo>
                  <a:pt x="6510" y="8253"/>
                </a:lnTo>
                <a:cubicBezTo>
                  <a:pt x="6610" y="8593"/>
                  <a:pt x="6690" y="9014"/>
                  <a:pt x="6851" y="9354"/>
                </a:cubicBezTo>
                <a:cubicBezTo>
                  <a:pt x="6851" y="9435"/>
                  <a:pt x="6851" y="9515"/>
                  <a:pt x="6931" y="9515"/>
                </a:cubicBezTo>
                <a:cubicBezTo>
                  <a:pt x="7011" y="9595"/>
                  <a:pt x="7111" y="9595"/>
                  <a:pt x="7191" y="9595"/>
                </a:cubicBezTo>
                <a:cubicBezTo>
                  <a:pt x="7351" y="9515"/>
                  <a:pt x="7432" y="9354"/>
                  <a:pt x="7351" y="9174"/>
                </a:cubicBezTo>
                <a:cubicBezTo>
                  <a:pt x="7271" y="8854"/>
                  <a:pt x="7191" y="8433"/>
                  <a:pt x="7011" y="8093"/>
                </a:cubicBezTo>
                <a:lnTo>
                  <a:pt x="7011" y="8093"/>
                </a:lnTo>
                <a:lnTo>
                  <a:pt x="8113" y="8754"/>
                </a:lnTo>
                <a:cubicBezTo>
                  <a:pt x="8181" y="8796"/>
                  <a:pt x="8249" y="8821"/>
                  <a:pt x="8312" y="8821"/>
                </a:cubicBezTo>
                <a:cubicBezTo>
                  <a:pt x="8395" y="8821"/>
                  <a:pt x="8467" y="8777"/>
                  <a:pt x="8513" y="8673"/>
                </a:cubicBezTo>
                <a:cubicBezTo>
                  <a:pt x="8613" y="8513"/>
                  <a:pt x="8613" y="8353"/>
                  <a:pt x="8433" y="8253"/>
                </a:cubicBezTo>
                <a:lnTo>
                  <a:pt x="6771" y="7171"/>
                </a:lnTo>
                <a:cubicBezTo>
                  <a:pt x="6510" y="6510"/>
                  <a:pt x="6270" y="5749"/>
                  <a:pt x="5929" y="5088"/>
                </a:cubicBezTo>
                <a:lnTo>
                  <a:pt x="5929" y="5088"/>
                </a:lnTo>
                <a:lnTo>
                  <a:pt x="8273" y="5249"/>
                </a:lnTo>
                <a:lnTo>
                  <a:pt x="9274" y="6751"/>
                </a:lnTo>
                <a:lnTo>
                  <a:pt x="9354" y="6851"/>
                </a:lnTo>
                <a:cubicBezTo>
                  <a:pt x="9408" y="6851"/>
                  <a:pt x="9461" y="6886"/>
                  <a:pt x="9544" y="6886"/>
                </a:cubicBezTo>
                <a:cubicBezTo>
                  <a:pt x="9586" y="6886"/>
                  <a:pt x="9635" y="6878"/>
                  <a:pt x="9695" y="6851"/>
                </a:cubicBezTo>
                <a:cubicBezTo>
                  <a:pt x="9775" y="6751"/>
                  <a:pt x="9855" y="6590"/>
                  <a:pt x="9695" y="6430"/>
                </a:cubicBezTo>
                <a:lnTo>
                  <a:pt x="9014" y="5349"/>
                </a:lnTo>
                <a:lnTo>
                  <a:pt x="10356" y="5429"/>
                </a:lnTo>
                <a:cubicBezTo>
                  <a:pt x="10516" y="5429"/>
                  <a:pt x="10696" y="5349"/>
                  <a:pt x="10696" y="5168"/>
                </a:cubicBezTo>
                <a:cubicBezTo>
                  <a:pt x="10696" y="5008"/>
                  <a:pt x="10616" y="4848"/>
                  <a:pt x="10436" y="4848"/>
                </a:cubicBezTo>
                <a:lnTo>
                  <a:pt x="9114" y="4748"/>
                </a:lnTo>
                <a:cubicBezTo>
                  <a:pt x="9434" y="4507"/>
                  <a:pt x="9695" y="4167"/>
                  <a:pt x="9935" y="3847"/>
                </a:cubicBezTo>
                <a:cubicBezTo>
                  <a:pt x="10115" y="3746"/>
                  <a:pt x="10015" y="3586"/>
                  <a:pt x="9935" y="3426"/>
                </a:cubicBezTo>
                <a:cubicBezTo>
                  <a:pt x="9902" y="3393"/>
                  <a:pt x="9841" y="3373"/>
                  <a:pt x="9774" y="3373"/>
                </a:cubicBezTo>
                <a:cubicBezTo>
                  <a:pt x="9680" y="3373"/>
                  <a:pt x="9573" y="3412"/>
                  <a:pt x="9515" y="3506"/>
                </a:cubicBezTo>
                <a:cubicBezTo>
                  <a:pt x="9194" y="3927"/>
                  <a:pt x="8693" y="4347"/>
                  <a:pt x="8273" y="4668"/>
                </a:cubicBezTo>
                <a:lnTo>
                  <a:pt x="8193" y="4668"/>
                </a:lnTo>
                <a:lnTo>
                  <a:pt x="6010" y="4507"/>
                </a:lnTo>
                <a:lnTo>
                  <a:pt x="7512" y="2585"/>
                </a:lnTo>
                <a:lnTo>
                  <a:pt x="9434" y="2004"/>
                </a:lnTo>
                <a:cubicBezTo>
                  <a:pt x="9615" y="2004"/>
                  <a:pt x="9695" y="1844"/>
                  <a:pt x="9615" y="1663"/>
                </a:cubicBezTo>
                <a:cubicBezTo>
                  <a:pt x="9615" y="1546"/>
                  <a:pt x="9518" y="1472"/>
                  <a:pt x="9403" y="1472"/>
                </a:cubicBezTo>
                <a:cubicBezTo>
                  <a:pt x="9362" y="1472"/>
                  <a:pt x="9317" y="1482"/>
                  <a:pt x="9274" y="1503"/>
                </a:cubicBezTo>
                <a:lnTo>
                  <a:pt x="8113" y="1844"/>
                </a:lnTo>
                <a:lnTo>
                  <a:pt x="9014" y="662"/>
                </a:lnTo>
                <a:cubicBezTo>
                  <a:pt x="9114" y="502"/>
                  <a:pt x="9114" y="341"/>
                  <a:pt x="8934" y="241"/>
                </a:cubicBezTo>
                <a:cubicBezTo>
                  <a:pt x="8894" y="201"/>
                  <a:pt x="8834" y="181"/>
                  <a:pt x="8773" y="181"/>
                </a:cubicBezTo>
                <a:cubicBezTo>
                  <a:pt x="8713" y="181"/>
                  <a:pt x="8653" y="201"/>
                  <a:pt x="8613" y="241"/>
                </a:cubicBezTo>
                <a:lnTo>
                  <a:pt x="7612" y="1583"/>
                </a:lnTo>
                <a:lnTo>
                  <a:pt x="7512" y="241"/>
                </a:lnTo>
                <a:cubicBezTo>
                  <a:pt x="7512" y="81"/>
                  <a:pt x="7351" y="1"/>
                  <a:pt x="7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44"/>
          <p:cNvSpPr/>
          <p:nvPr/>
        </p:nvSpPr>
        <p:spPr>
          <a:xfrm>
            <a:off x="17571145" y="976566"/>
            <a:ext cx="303948" cy="284961"/>
          </a:xfrm>
          <a:custGeom>
            <a:avLst/>
            <a:gdLst/>
            <a:ahLst/>
            <a:cxnLst/>
            <a:rect l="l" t="t" r="r" b="b"/>
            <a:pathLst>
              <a:path w="10597" h="9935" extrusionOk="0">
                <a:moveTo>
                  <a:pt x="7171" y="1"/>
                </a:moveTo>
                <a:cubicBezTo>
                  <a:pt x="7011" y="1"/>
                  <a:pt x="6851" y="161"/>
                  <a:pt x="6851" y="321"/>
                </a:cubicBezTo>
                <a:lnTo>
                  <a:pt x="7011" y="2244"/>
                </a:lnTo>
                <a:lnTo>
                  <a:pt x="5509" y="4167"/>
                </a:lnTo>
                <a:cubicBezTo>
                  <a:pt x="5248" y="3506"/>
                  <a:pt x="4928" y="2825"/>
                  <a:pt x="4587" y="2164"/>
                </a:cubicBezTo>
                <a:lnTo>
                  <a:pt x="5088" y="822"/>
                </a:lnTo>
                <a:cubicBezTo>
                  <a:pt x="5088" y="662"/>
                  <a:pt x="5008" y="501"/>
                  <a:pt x="4928" y="421"/>
                </a:cubicBezTo>
                <a:cubicBezTo>
                  <a:pt x="4748" y="421"/>
                  <a:pt x="4587" y="501"/>
                  <a:pt x="4507" y="582"/>
                </a:cubicBezTo>
                <a:lnTo>
                  <a:pt x="4247" y="1423"/>
                </a:lnTo>
                <a:cubicBezTo>
                  <a:pt x="4087" y="1082"/>
                  <a:pt x="3927" y="742"/>
                  <a:pt x="3746" y="421"/>
                </a:cubicBezTo>
                <a:cubicBezTo>
                  <a:pt x="3689" y="350"/>
                  <a:pt x="3591" y="288"/>
                  <a:pt x="3481" y="288"/>
                </a:cubicBezTo>
                <a:cubicBezTo>
                  <a:pt x="3437" y="288"/>
                  <a:pt x="3391" y="298"/>
                  <a:pt x="3346" y="321"/>
                </a:cubicBezTo>
                <a:cubicBezTo>
                  <a:pt x="3165" y="421"/>
                  <a:pt x="3165" y="582"/>
                  <a:pt x="3246" y="742"/>
                </a:cubicBezTo>
                <a:cubicBezTo>
                  <a:pt x="3346" y="1002"/>
                  <a:pt x="3506" y="1243"/>
                  <a:pt x="3666" y="1503"/>
                </a:cubicBezTo>
                <a:lnTo>
                  <a:pt x="2845" y="1082"/>
                </a:lnTo>
                <a:cubicBezTo>
                  <a:pt x="2665" y="1082"/>
                  <a:pt x="2504" y="1082"/>
                  <a:pt x="2424" y="1243"/>
                </a:cubicBezTo>
                <a:cubicBezTo>
                  <a:pt x="2344" y="1323"/>
                  <a:pt x="2424" y="1503"/>
                  <a:pt x="2504" y="1583"/>
                </a:cubicBezTo>
                <a:lnTo>
                  <a:pt x="2585" y="1663"/>
                </a:lnTo>
                <a:lnTo>
                  <a:pt x="4007" y="2324"/>
                </a:lnTo>
                <a:cubicBezTo>
                  <a:pt x="4007" y="2424"/>
                  <a:pt x="4087" y="2424"/>
                  <a:pt x="4087" y="2424"/>
                </a:cubicBezTo>
                <a:cubicBezTo>
                  <a:pt x="4427" y="3085"/>
                  <a:pt x="4748" y="3746"/>
                  <a:pt x="5008" y="4427"/>
                </a:cubicBezTo>
                <a:lnTo>
                  <a:pt x="2244" y="4247"/>
                </a:lnTo>
                <a:lnTo>
                  <a:pt x="1243" y="3165"/>
                </a:lnTo>
                <a:cubicBezTo>
                  <a:pt x="1149" y="3071"/>
                  <a:pt x="1055" y="3033"/>
                  <a:pt x="977" y="3033"/>
                </a:cubicBezTo>
                <a:cubicBezTo>
                  <a:pt x="922" y="3033"/>
                  <a:pt x="875" y="3052"/>
                  <a:pt x="842" y="3085"/>
                </a:cubicBezTo>
                <a:cubicBezTo>
                  <a:pt x="662" y="3245"/>
                  <a:pt x="662" y="3426"/>
                  <a:pt x="842" y="3506"/>
                </a:cubicBezTo>
                <a:lnTo>
                  <a:pt x="1423" y="4167"/>
                </a:lnTo>
                <a:lnTo>
                  <a:pt x="241" y="4087"/>
                </a:lnTo>
                <a:cubicBezTo>
                  <a:pt x="161" y="4087"/>
                  <a:pt x="1" y="4167"/>
                  <a:pt x="1" y="4327"/>
                </a:cubicBezTo>
                <a:cubicBezTo>
                  <a:pt x="1" y="4427"/>
                  <a:pt x="1" y="4507"/>
                  <a:pt x="81" y="4587"/>
                </a:cubicBezTo>
                <a:cubicBezTo>
                  <a:pt x="161" y="4667"/>
                  <a:pt x="161" y="4667"/>
                  <a:pt x="241" y="4667"/>
                </a:cubicBezTo>
                <a:lnTo>
                  <a:pt x="1423" y="4748"/>
                </a:lnTo>
                <a:lnTo>
                  <a:pt x="582" y="5429"/>
                </a:lnTo>
                <a:cubicBezTo>
                  <a:pt x="502" y="5509"/>
                  <a:pt x="502" y="5669"/>
                  <a:pt x="582" y="5749"/>
                </a:cubicBezTo>
                <a:cubicBezTo>
                  <a:pt x="582" y="5829"/>
                  <a:pt x="582" y="5829"/>
                  <a:pt x="662" y="5829"/>
                </a:cubicBezTo>
                <a:cubicBezTo>
                  <a:pt x="702" y="5879"/>
                  <a:pt x="747" y="5904"/>
                  <a:pt x="802" y="5904"/>
                </a:cubicBezTo>
                <a:cubicBezTo>
                  <a:pt x="857" y="5904"/>
                  <a:pt x="922" y="5879"/>
                  <a:pt x="1002" y="5829"/>
                </a:cubicBezTo>
                <a:lnTo>
                  <a:pt x="1082" y="5829"/>
                </a:lnTo>
                <a:cubicBezTo>
                  <a:pt x="1082" y="5749"/>
                  <a:pt x="1082" y="5749"/>
                  <a:pt x="1163" y="5749"/>
                </a:cubicBezTo>
                <a:lnTo>
                  <a:pt x="2164" y="4828"/>
                </a:lnTo>
                <a:lnTo>
                  <a:pt x="2244" y="4828"/>
                </a:lnTo>
                <a:lnTo>
                  <a:pt x="4848" y="5008"/>
                </a:lnTo>
                <a:lnTo>
                  <a:pt x="3085" y="7251"/>
                </a:lnTo>
                <a:lnTo>
                  <a:pt x="1423" y="7431"/>
                </a:lnTo>
                <a:cubicBezTo>
                  <a:pt x="1243" y="7431"/>
                  <a:pt x="1163" y="7592"/>
                  <a:pt x="1163" y="7752"/>
                </a:cubicBezTo>
                <a:cubicBezTo>
                  <a:pt x="1163" y="7832"/>
                  <a:pt x="1163" y="7932"/>
                  <a:pt x="1243" y="7932"/>
                </a:cubicBezTo>
                <a:cubicBezTo>
                  <a:pt x="1343" y="8012"/>
                  <a:pt x="1423" y="8012"/>
                  <a:pt x="1503" y="8012"/>
                </a:cubicBezTo>
                <a:lnTo>
                  <a:pt x="2585" y="7932"/>
                </a:lnTo>
                <a:lnTo>
                  <a:pt x="1663" y="9174"/>
                </a:lnTo>
                <a:cubicBezTo>
                  <a:pt x="1583" y="9254"/>
                  <a:pt x="1583" y="9434"/>
                  <a:pt x="1743" y="9514"/>
                </a:cubicBezTo>
                <a:cubicBezTo>
                  <a:pt x="1786" y="9582"/>
                  <a:pt x="1839" y="9607"/>
                  <a:pt x="1898" y="9607"/>
                </a:cubicBezTo>
                <a:cubicBezTo>
                  <a:pt x="1979" y="9607"/>
                  <a:pt x="2071" y="9561"/>
                  <a:pt x="2164" y="9514"/>
                </a:cubicBezTo>
                <a:lnTo>
                  <a:pt x="3165" y="8172"/>
                </a:lnTo>
                <a:lnTo>
                  <a:pt x="3506" y="9675"/>
                </a:lnTo>
                <a:cubicBezTo>
                  <a:pt x="3506" y="9755"/>
                  <a:pt x="3586" y="9835"/>
                  <a:pt x="3586" y="9835"/>
                </a:cubicBezTo>
                <a:cubicBezTo>
                  <a:pt x="3666" y="9935"/>
                  <a:pt x="3746" y="9935"/>
                  <a:pt x="3846" y="9935"/>
                </a:cubicBezTo>
                <a:cubicBezTo>
                  <a:pt x="4007" y="9835"/>
                  <a:pt x="4087" y="9675"/>
                  <a:pt x="4087" y="9594"/>
                </a:cubicBezTo>
                <a:lnTo>
                  <a:pt x="3586" y="7592"/>
                </a:lnTo>
                <a:lnTo>
                  <a:pt x="5349" y="5328"/>
                </a:lnTo>
                <a:cubicBezTo>
                  <a:pt x="5669" y="6009"/>
                  <a:pt x="5929" y="6750"/>
                  <a:pt x="6170" y="7512"/>
                </a:cubicBezTo>
                <a:lnTo>
                  <a:pt x="5248" y="9094"/>
                </a:lnTo>
                <a:cubicBezTo>
                  <a:pt x="5168" y="9254"/>
                  <a:pt x="5168" y="9434"/>
                  <a:pt x="5349" y="9514"/>
                </a:cubicBezTo>
                <a:cubicBezTo>
                  <a:pt x="5395" y="9538"/>
                  <a:pt x="5442" y="9548"/>
                  <a:pt x="5487" y="9548"/>
                </a:cubicBezTo>
                <a:cubicBezTo>
                  <a:pt x="5596" y="9548"/>
                  <a:pt x="5692" y="9491"/>
                  <a:pt x="5749" y="9434"/>
                </a:cubicBezTo>
                <a:lnTo>
                  <a:pt x="6430" y="8253"/>
                </a:lnTo>
                <a:cubicBezTo>
                  <a:pt x="6510" y="8593"/>
                  <a:pt x="6670" y="9014"/>
                  <a:pt x="6751" y="9334"/>
                </a:cubicBezTo>
                <a:cubicBezTo>
                  <a:pt x="6751" y="9434"/>
                  <a:pt x="6851" y="9514"/>
                  <a:pt x="6851" y="9514"/>
                </a:cubicBezTo>
                <a:cubicBezTo>
                  <a:pt x="6931" y="9594"/>
                  <a:pt x="7011" y="9594"/>
                  <a:pt x="7091" y="9594"/>
                </a:cubicBezTo>
                <a:cubicBezTo>
                  <a:pt x="7251" y="9514"/>
                  <a:pt x="7351" y="9334"/>
                  <a:pt x="7351" y="9174"/>
                </a:cubicBezTo>
                <a:cubicBezTo>
                  <a:pt x="7171" y="8833"/>
                  <a:pt x="7091" y="8433"/>
                  <a:pt x="6931" y="8092"/>
                </a:cubicBezTo>
                <a:lnTo>
                  <a:pt x="6931" y="8092"/>
                </a:lnTo>
                <a:lnTo>
                  <a:pt x="8092" y="8753"/>
                </a:lnTo>
                <a:cubicBezTo>
                  <a:pt x="8126" y="8786"/>
                  <a:pt x="8176" y="8806"/>
                  <a:pt x="8229" y="8806"/>
                </a:cubicBezTo>
                <a:cubicBezTo>
                  <a:pt x="8305" y="8806"/>
                  <a:pt x="8386" y="8767"/>
                  <a:pt x="8433" y="8673"/>
                </a:cubicBezTo>
                <a:cubicBezTo>
                  <a:pt x="8513" y="8513"/>
                  <a:pt x="8513" y="8333"/>
                  <a:pt x="8353" y="8253"/>
                </a:cubicBezTo>
                <a:lnTo>
                  <a:pt x="6670" y="7171"/>
                </a:lnTo>
                <a:cubicBezTo>
                  <a:pt x="6430" y="6510"/>
                  <a:pt x="6170" y="5749"/>
                  <a:pt x="5929" y="5088"/>
                </a:cubicBezTo>
                <a:lnTo>
                  <a:pt x="5929" y="5088"/>
                </a:lnTo>
                <a:lnTo>
                  <a:pt x="8173" y="5248"/>
                </a:lnTo>
                <a:lnTo>
                  <a:pt x="9174" y="6750"/>
                </a:lnTo>
                <a:cubicBezTo>
                  <a:pt x="9174" y="6750"/>
                  <a:pt x="9254" y="6750"/>
                  <a:pt x="9254" y="6831"/>
                </a:cubicBezTo>
                <a:cubicBezTo>
                  <a:pt x="9321" y="6831"/>
                  <a:pt x="9414" y="6875"/>
                  <a:pt x="9493" y="6875"/>
                </a:cubicBezTo>
                <a:cubicBezTo>
                  <a:pt x="9532" y="6875"/>
                  <a:pt x="9568" y="6864"/>
                  <a:pt x="9595" y="6831"/>
                </a:cubicBezTo>
                <a:cubicBezTo>
                  <a:pt x="9675" y="6750"/>
                  <a:pt x="9755" y="6590"/>
                  <a:pt x="9675" y="6430"/>
                </a:cubicBezTo>
                <a:lnTo>
                  <a:pt x="8934" y="5328"/>
                </a:lnTo>
                <a:lnTo>
                  <a:pt x="10356" y="5429"/>
                </a:lnTo>
                <a:cubicBezTo>
                  <a:pt x="10516" y="5429"/>
                  <a:pt x="10596" y="5328"/>
                  <a:pt x="10596" y="5168"/>
                </a:cubicBezTo>
                <a:cubicBezTo>
                  <a:pt x="10596" y="5008"/>
                  <a:pt x="10516" y="4828"/>
                  <a:pt x="10356" y="4828"/>
                </a:cubicBezTo>
                <a:lnTo>
                  <a:pt x="9014" y="4748"/>
                </a:lnTo>
                <a:cubicBezTo>
                  <a:pt x="9354" y="4507"/>
                  <a:pt x="9675" y="4167"/>
                  <a:pt x="9935" y="3826"/>
                </a:cubicBezTo>
                <a:cubicBezTo>
                  <a:pt x="10015" y="3746"/>
                  <a:pt x="10015" y="3586"/>
                  <a:pt x="9855" y="3426"/>
                </a:cubicBezTo>
                <a:cubicBezTo>
                  <a:pt x="9812" y="3383"/>
                  <a:pt x="9759" y="3358"/>
                  <a:pt x="9699" y="3358"/>
                </a:cubicBezTo>
                <a:cubicBezTo>
                  <a:pt x="9618" y="3358"/>
                  <a:pt x="9526" y="3402"/>
                  <a:pt x="9434" y="3506"/>
                </a:cubicBezTo>
                <a:cubicBezTo>
                  <a:pt x="9094" y="3926"/>
                  <a:pt x="8673" y="4327"/>
                  <a:pt x="8173" y="4667"/>
                </a:cubicBezTo>
                <a:lnTo>
                  <a:pt x="6009" y="4507"/>
                </a:lnTo>
                <a:lnTo>
                  <a:pt x="7432" y="2584"/>
                </a:lnTo>
                <a:lnTo>
                  <a:pt x="9354" y="2004"/>
                </a:lnTo>
                <a:cubicBezTo>
                  <a:pt x="9515" y="2004"/>
                  <a:pt x="9595" y="1823"/>
                  <a:pt x="9595" y="1663"/>
                </a:cubicBezTo>
                <a:cubicBezTo>
                  <a:pt x="9536" y="1546"/>
                  <a:pt x="9434" y="1471"/>
                  <a:pt x="9313" y="1471"/>
                </a:cubicBezTo>
                <a:cubicBezTo>
                  <a:pt x="9269" y="1471"/>
                  <a:pt x="9222" y="1481"/>
                  <a:pt x="9174" y="1503"/>
                </a:cubicBezTo>
                <a:lnTo>
                  <a:pt x="8012" y="1823"/>
                </a:lnTo>
                <a:lnTo>
                  <a:pt x="8934" y="662"/>
                </a:lnTo>
                <a:cubicBezTo>
                  <a:pt x="9094" y="501"/>
                  <a:pt x="9014" y="321"/>
                  <a:pt x="8934" y="241"/>
                </a:cubicBezTo>
                <a:cubicBezTo>
                  <a:pt x="8844" y="201"/>
                  <a:pt x="8758" y="181"/>
                  <a:pt x="8686" y="181"/>
                </a:cubicBezTo>
                <a:cubicBezTo>
                  <a:pt x="8613" y="181"/>
                  <a:pt x="8553" y="201"/>
                  <a:pt x="8513" y="241"/>
                </a:cubicBezTo>
                <a:lnTo>
                  <a:pt x="7512" y="1583"/>
                </a:lnTo>
                <a:lnTo>
                  <a:pt x="7432" y="241"/>
                </a:lnTo>
                <a:cubicBezTo>
                  <a:pt x="7432" y="81"/>
                  <a:pt x="7251" y="1"/>
                  <a:pt x="71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44"/>
          <p:cNvSpPr/>
          <p:nvPr/>
        </p:nvSpPr>
        <p:spPr>
          <a:xfrm>
            <a:off x="16459251" y="546229"/>
            <a:ext cx="468815" cy="544623"/>
          </a:xfrm>
          <a:custGeom>
            <a:avLst/>
            <a:gdLst/>
            <a:ahLst/>
            <a:cxnLst/>
            <a:rect l="l" t="t" r="r" b="b"/>
            <a:pathLst>
              <a:path w="16345" h="18988" extrusionOk="0">
                <a:moveTo>
                  <a:pt x="7912" y="7130"/>
                </a:moveTo>
                <a:lnTo>
                  <a:pt x="7912" y="7130"/>
                </a:lnTo>
                <a:cubicBezTo>
                  <a:pt x="8252" y="7290"/>
                  <a:pt x="8593" y="7370"/>
                  <a:pt x="8913" y="7530"/>
                </a:cubicBezTo>
                <a:lnTo>
                  <a:pt x="8252" y="8291"/>
                </a:lnTo>
                <a:lnTo>
                  <a:pt x="7912" y="7130"/>
                </a:lnTo>
                <a:close/>
                <a:moveTo>
                  <a:pt x="7011" y="7290"/>
                </a:moveTo>
                <a:lnTo>
                  <a:pt x="7331" y="8532"/>
                </a:lnTo>
                <a:cubicBezTo>
                  <a:pt x="6911" y="8451"/>
                  <a:pt x="6590" y="8291"/>
                  <a:pt x="6169" y="8211"/>
                </a:cubicBezTo>
                <a:cubicBezTo>
                  <a:pt x="6510" y="7951"/>
                  <a:pt x="6750" y="7630"/>
                  <a:pt x="7011" y="7290"/>
                </a:cubicBezTo>
                <a:close/>
                <a:moveTo>
                  <a:pt x="9514" y="8211"/>
                </a:moveTo>
                <a:lnTo>
                  <a:pt x="9755" y="9212"/>
                </a:lnTo>
                <a:cubicBezTo>
                  <a:pt x="9514" y="9132"/>
                  <a:pt x="9174" y="9032"/>
                  <a:pt x="8913" y="8952"/>
                </a:cubicBezTo>
                <a:lnTo>
                  <a:pt x="9514" y="8211"/>
                </a:lnTo>
                <a:close/>
                <a:moveTo>
                  <a:pt x="5909" y="9132"/>
                </a:moveTo>
                <a:lnTo>
                  <a:pt x="5909" y="9132"/>
                </a:lnTo>
                <a:cubicBezTo>
                  <a:pt x="6330" y="9293"/>
                  <a:pt x="6750" y="9373"/>
                  <a:pt x="7171" y="9453"/>
                </a:cubicBezTo>
                <a:lnTo>
                  <a:pt x="6250" y="10454"/>
                </a:lnTo>
                <a:lnTo>
                  <a:pt x="5909" y="9132"/>
                </a:lnTo>
                <a:close/>
                <a:moveTo>
                  <a:pt x="8673" y="9873"/>
                </a:moveTo>
                <a:cubicBezTo>
                  <a:pt x="9014" y="9954"/>
                  <a:pt x="9254" y="10034"/>
                  <a:pt x="9594" y="10134"/>
                </a:cubicBezTo>
                <a:lnTo>
                  <a:pt x="8913" y="10955"/>
                </a:lnTo>
                <a:lnTo>
                  <a:pt x="8673" y="9873"/>
                </a:lnTo>
                <a:close/>
                <a:moveTo>
                  <a:pt x="7752" y="10214"/>
                </a:moveTo>
                <a:lnTo>
                  <a:pt x="8092" y="11376"/>
                </a:lnTo>
                <a:lnTo>
                  <a:pt x="8092" y="11376"/>
                </a:lnTo>
                <a:lnTo>
                  <a:pt x="7011" y="11035"/>
                </a:lnTo>
                <a:lnTo>
                  <a:pt x="7752" y="10214"/>
                </a:lnTo>
                <a:close/>
                <a:moveTo>
                  <a:pt x="5633" y="0"/>
                </a:moveTo>
                <a:cubicBezTo>
                  <a:pt x="5590" y="0"/>
                  <a:pt x="5548" y="6"/>
                  <a:pt x="5509" y="19"/>
                </a:cubicBezTo>
                <a:cubicBezTo>
                  <a:pt x="5248" y="119"/>
                  <a:pt x="5168" y="360"/>
                  <a:pt x="5168" y="620"/>
                </a:cubicBezTo>
                <a:lnTo>
                  <a:pt x="5909" y="3204"/>
                </a:lnTo>
                <a:lnTo>
                  <a:pt x="5909" y="3204"/>
                </a:lnTo>
                <a:lnTo>
                  <a:pt x="4087" y="2022"/>
                </a:lnTo>
                <a:cubicBezTo>
                  <a:pt x="3972" y="1952"/>
                  <a:pt x="3861" y="1912"/>
                  <a:pt x="3758" y="1912"/>
                </a:cubicBezTo>
                <a:cubicBezTo>
                  <a:pt x="3626" y="1912"/>
                  <a:pt x="3507" y="1976"/>
                  <a:pt x="3406" y="2122"/>
                </a:cubicBezTo>
                <a:cubicBezTo>
                  <a:pt x="3245" y="2363"/>
                  <a:pt x="3325" y="2623"/>
                  <a:pt x="3586" y="2783"/>
                </a:cubicBezTo>
                <a:lnTo>
                  <a:pt x="6250" y="4626"/>
                </a:lnTo>
                <a:lnTo>
                  <a:pt x="6670" y="6028"/>
                </a:lnTo>
                <a:lnTo>
                  <a:pt x="6670" y="6128"/>
                </a:lnTo>
                <a:cubicBezTo>
                  <a:pt x="6169" y="6789"/>
                  <a:pt x="5669" y="7370"/>
                  <a:pt x="5088" y="7951"/>
                </a:cubicBezTo>
                <a:cubicBezTo>
                  <a:pt x="4587" y="7871"/>
                  <a:pt x="4167" y="7790"/>
                  <a:pt x="3666" y="7710"/>
                </a:cubicBezTo>
                <a:lnTo>
                  <a:pt x="2404" y="5707"/>
                </a:lnTo>
                <a:cubicBezTo>
                  <a:pt x="2301" y="5540"/>
                  <a:pt x="2123" y="5480"/>
                  <a:pt x="1967" y="5480"/>
                </a:cubicBezTo>
                <a:cubicBezTo>
                  <a:pt x="1880" y="5480"/>
                  <a:pt x="1800" y="5499"/>
                  <a:pt x="1743" y="5527"/>
                </a:cubicBezTo>
                <a:cubicBezTo>
                  <a:pt x="1503" y="5707"/>
                  <a:pt x="1403" y="6028"/>
                  <a:pt x="1583" y="6208"/>
                </a:cubicBezTo>
                <a:lnTo>
                  <a:pt x="2404" y="7450"/>
                </a:lnTo>
                <a:cubicBezTo>
                  <a:pt x="1743" y="7290"/>
                  <a:pt x="1162" y="7210"/>
                  <a:pt x="581" y="7130"/>
                </a:cubicBezTo>
                <a:cubicBezTo>
                  <a:pt x="518" y="7111"/>
                  <a:pt x="460" y="7102"/>
                  <a:pt x="408" y="7102"/>
                </a:cubicBezTo>
                <a:cubicBezTo>
                  <a:pt x="184" y="7102"/>
                  <a:pt x="66" y="7270"/>
                  <a:pt x="1" y="7530"/>
                </a:cubicBezTo>
                <a:cubicBezTo>
                  <a:pt x="1" y="7790"/>
                  <a:pt x="161" y="8031"/>
                  <a:pt x="401" y="8031"/>
                </a:cubicBezTo>
                <a:cubicBezTo>
                  <a:pt x="902" y="8131"/>
                  <a:pt x="1403" y="8211"/>
                  <a:pt x="1903" y="8291"/>
                </a:cubicBezTo>
                <a:lnTo>
                  <a:pt x="501" y="9032"/>
                </a:lnTo>
                <a:cubicBezTo>
                  <a:pt x="241" y="9132"/>
                  <a:pt x="161" y="9373"/>
                  <a:pt x="321" y="9633"/>
                </a:cubicBezTo>
                <a:cubicBezTo>
                  <a:pt x="381" y="9813"/>
                  <a:pt x="543" y="9903"/>
                  <a:pt x="687" y="9903"/>
                </a:cubicBezTo>
                <a:cubicBezTo>
                  <a:pt x="735" y="9903"/>
                  <a:pt x="782" y="9893"/>
                  <a:pt x="822" y="9873"/>
                </a:cubicBezTo>
                <a:lnTo>
                  <a:pt x="902" y="9873"/>
                </a:lnTo>
                <a:lnTo>
                  <a:pt x="3406" y="8632"/>
                </a:lnTo>
                <a:lnTo>
                  <a:pt x="3586" y="8632"/>
                </a:lnTo>
                <a:cubicBezTo>
                  <a:pt x="4006" y="8712"/>
                  <a:pt x="4507" y="8792"/>
                  <a:pt x="4908" y="8952"/>
                </a:cubicBezTo>
                <a:lnTo>
                  <a:pt x="5408" y="11376"/>
                </a:lnTo>
                <a:lnTo>
                  <a:pt x="4087" y="12958"/>
                </a:lnTo>
                <a:lnTo>
                  <a:pt x="1583" y="13138"/>
                </a:lnTo>
                <a:cubicBezTo>
                  <a:pt x="1323" y="13138"/>
                  <a:pt x="1162" y="13378"/>
                  <a:pt x="1162" y="13639"/>
                </a:cubicBezTo>
                <a:cubicBezTo>
                  <a:pt x="1162" y="13879"/>
                  <a:pt x="1403" y="14140"/>
                  <a:pt x="1663" y="14140"/>
                </a:cubicBezTo>
                <a:lnTo>
                  <a:pt x="3165" y="13959"/>
                </a:lnTo>
                <a:lnTo>
                  <a:pt x="1903" y="15381"/>
                </a:lnTo>
                <a:cubicBezTo>
                  <a:pt x="1743" y="15542"/>
                  <a:pt x="1743" y="15882"/>
                  <a:pt x="1903" y="16042"/>
                </a:cubicBezTo>
                <a:cubicBezTo>
                  <a:pt x="2032" y="16114"/>
                  <a:pt x="2151" y="16175"/>
                  <a:pt x="2266" y="16175"/>
                </a:cubicBezTo>
                <a:cubicBezTo>
                  <a:pt x="2313" y="16175"/>
                  <a:pt x="2358" y="16165"/>
                  <a:pt x="2404" y="16142"/>
                </a:cubicBezTo>
                <a:cubicBezTo>
                  <a:pt x="2504" y="16142"/>
                  <a:pt x="2584" y="16042"/>
                  <a:pt x="2584" y="15962"/>
                </a:cubicBezTo>
                <a:lnTo>
                  <a:pt x="3906" y="14540"/>
                </a:lnTo>
                <a:lnTo>
                  <a:pt x="4006" y="16223"/>
                </a:lnTo>
                <a:cubicBezTo>
                  <a:pt x="4006" y="16463"/>
                  <a:pt x="4167" y="16723"/>
                  <a:pt x="4407" y="16723"/>
                </a:cubicBezTo>
                <a:lnTo>
                  <a:pt x="4587" y="16723"/>
                </a:lnTo>
                <a:cubicBezTo>
                  <a:pt x="4747" y="16643"/>
                  <a:pt x="4908" y="16463"/>
                  <a:pt x="4908" y="16303"/>
                </a:cubicBezTo>
                <a:lnTo>
                  <a:pt x="4908" y="16042"/>
                </a:lnTo>
                <a:lnTo>
                  <a:pt x="4908" y="15882"/>
                </a:lnTo>
                <a:lnTo>
                  <a:pt x="4828" y="13539"/>
                </a:lnTo>
                <a:lnTo>
                  <a:pt x="4828" y="13459"/>
                </a:lnTo>
                <a:lnTo>
                  <a:pt x="6250" y="11876"/>
                </a:lnTo>
                <a:lnTo>
                  <a:pt x="8333" y="12377"/>
                </a:lnTo>
                <a:lnTo>
                  <a:pt x="9014" y="14881"/>
                </a:lnTo>
                <a:lnTo>
                  <a:pt x="7511" y="17304"/>
                </a:lnTo>
                <a:cubicBezTo>
                  <a:pt x="7331" y="17464"/>
                  <a:pt x="7411" y="17805"/>
                  <a:pt x="7672" y="17885"/>
                </a:cubicBezTo>
                <a:cubicBezTo>
                  <a:pt x="7728" y="17942"/>
                  <a:pt x="7825" y="17998"/>
                  <a:pt x="7912" y="17998"/>
                </a:cubicBezTo>
                <a:cubicBezTo>
                  <a:pt x="7948" y="17998"/>
                  <a:pt x="7983" y="17989"/>
                  <a:pt x="8012" y="17965"/>
                </a:cubicBezTo>
                <a:cubicBezTo>
                  <a:pt x="8092" y="17965"/>
                  <a:pt x="8252" y="17885"/>
                  <a:pt x="8252" y="17805"/>
                </a:cubicBezTo>
                <a:lnTo>
                  <a:pt x="9334" y="16142"/>
                </a:lnTo>
                <a:lnTo>
                  <a:pt x="10015" y="18646"/>
                </a:lnTo>
                <a:cubicBezTo>
                  <a:pt x="10081" y="18844"/>
                  <a:pt x="10255" y="18987"/>
                  <a:pt x="10460" y="18987"/>
                </a:cubicBezTo>
                <a:cubicBezTo>
                  <a:pt x="10504" y="18987"/>
                  <a:pt x="10550" y="18981"/>
                  <a:pt x="10596" y="18966"/>
                </a:cubicBezTo>
                <a:cubicBezTo>
                  <a:pt x="10836" y="18886"/>
                  <a:pt x="11016" y="18646"/>
                  <a:pt x="10916" y="18386"/>
                </a:cubicBezTo>
                <a:lnTo>
                  <a:pt x="10255" y="15722"/>
                </a:lnTo>
                <a:lnTo>
                  <a:pt x="10255" y="15722"/>
                </a:lnTo>
                <a:lnTo>
                  <a:pt x="12599" y="16803"/>
                </a:lnTo>
                <a:lnTo>
                  <a:pt x="12919" y="16803"/>
                </a:lnTo>
                <a:cubicBezTo>
                  <a:pt x="13099" y="16803"/>
                  <a:pt x="13180" y="16643"/>
                  <a:pt x="13260" y="16543"/>
                </a:cubicBezTo>
                <a:cubicBezTo>
                  <a:pt x="13340" y="16303"/>
                  <a:pt x="13260" y="15962"/>
                  <a:pt x="13019" y="15882"/>
                </a:cubicBezTo>
                <a:lnTo>
                  <a:pt x="9915" y="14540"/>
                </a:lnTo>
                <a:lnTo>
                  <a:pt x="9254" y="12217"/>
                </a:lnTo>
                <a:lnTo>
                  <a:pt x="10596" y="10454"/>
                </a:lnTo>
                <a:cubicBezTo>
                  <a:pt x="11177" y="10635"/>
                  <a:pt x="11758" y="10795"/>
                  <a:pt x="12338" y="11035"/>
                </a:cubicBezTo>
                <a:lnTo>
                  <a:pt x="13600" y="13879"/>
                </a:lnTo>
                <a:cubicBezTo>
                  <a:pt x="13661" y="14075"/>
                  <a:pt x="13812" y="14169"/>
                  <a:pt x="13994" y="14169"/>
                </a:cubicBezTo>
                <a:cubicBezTo>
                  <a:pt x="14054" y="14169"/>
                  <a:pt x="14117" y="14159"/>
                  <a:pt x="14181" y="14140"/>
                </a:cubicBezTo>
                <a:lnTo>
                  <a:pt x="14261" y="14140"/>
                </a:lnTo>
                <a:cubicBezTo>
                  <a:pt x="14521" y="14039"/>
                  <a:pt x="14602" y="13719"/>
                  <a:pt x="14521" y="13459"/>
                </a:cubicBezTo>
                <a:lnTo>
                  <a:pt x="13600" y="11456"/>
                </a:lnTo>
                <a:lnTo>
                  <a:pt x="13600" y="11456"/>
                </a:lnTo>
                <a:cubicBezTo>
                  <a:pt x="14261" y="11636"/>
                  <a:pt x="14842" y="11876"/>
                  <a:pt x="15423" y="12137"/>
                </a:cubicBezTo>
                <a:cubicBezTo>
                  <a:pt x="15513" y="12177"/>
                  <a:pt x="15578" y="12197"/>
                  <a:pt x="15631" y="12197"/>
                </a:cubicBezTo>
                <a:cubicBezTo>
                  <a:pt x="15683" y="12197"/>
                  <a:pt x="15723" y="12177"/>
                  <a:pt x="15763" y="12137"/>
                </a:cubicBezTo>
                <a:cubicBezTo>
                  <a:pt x="15923" y="12137"/>
                  <a:pt x="16024" y="12037"/>
                  <a:pt x="16104" y="11876"/>
                </a:cubicBezTo>
                <a:cubicBezTo>
                  <a:pt x="16184" y="11636"/>
                  <a:pt x="16104" y="11376"/>
                  <a:pt x="15843" y="11295"/>
                </a:cubicBezTo>
                <a:cubicBezTo>
                  <a:pt x="15182" y="11035"/>
                  <a:pt x="14602" y="10795"/>
                  <a:pt x="13921" y="10534"/>
                </a:cubicBezTo>
                <a:lnTo>
                  <a:pt x="16024" y="9793"/>
                </a:lnTo>
                <a:cubicBezTo>
                  <a:pt x="16264" y="9713"/>
                  <a:pt x="16344" y="9453"/>
                  <a:pt x="16264" y="9212"/>
                </a:cubicBezTo>
                <a:cubicBezTo>
                  <a:pt x="16198" y="8998"/>
                  <a:pt x="16009" y="8851"/>
                  <a:pt x="15811" y="8851"/>
                </a:cubicBezTo>
                <a:cubicBezTo>
                  <a:pt x="15768" y="8851"/>
                  <a:pt x="15725" y="8858"/>
                  <a:pt x="15683" y="8872"/>
                </a:cubicBezTo>
                <a:lnTo>
                  <a:pt x="12519" y="10034"/>
                </a:lnTo>
                <a:cubicBezTo>
                  <a:pt x="11918" y="9873"/>
                  <a:pt x="11337" y="9713"/>
                  <a:pt x="10836" y="9533"/>
                </a:cubicBezTo>
                <a:lnTo>
                  <a:pt x="10335" y="7370"/>
                </a:lnTo>
                <a:lnTo>
                  <a:pt x="11517" y="6028"/>
                </a:lnTo>
                <a:lnTo>
                  <a:pt x="14421" y="6288"/>
                </a:lnTo>
                <a:cubicBezTo>
                  <a:pt x="14521" y="6288"/>
                  <a:pt x="14521" y="6288"/>
                  <a:pt x="14602" y="6208"/>
                </a:cubicBezTo>
                <a:cubicBezTo>
                  <a:pt x="14762" y="6208"/>
                  <a:pt x="14922" y="6028"/>
                  <a:pt x="14922" y="5788"/>
                </a:cubicBezTo>
                <a:cubicBezTo>
                  <a:pt x="14922" y="5527"/>
                  <a:pt x="14762" y="5287"/>
                  <a:pt x="14521" y="5287"/>
                </a:cubicBezTo>
                <a:lnTo>
                  <a:pt x="12258" y="5127"/>
                </a:lnTo>
                <a:lnTo>
                  <a:pt x="13840" y="3364"/>
                </a:lnTo>
                <a:cubicBezTo>
                  <a:pt x="14021" y="3204"/>
                  <a:pt x="14021" y="2863"/>
                  <a:pt x="13760" y="2703"/>
                </a:cubicBezTo>
                <a:cubicBezTo>
                  <a:pt x="13688" y="2621"/>
                  <a:pt x="13578" y="2577"/>
                  <a:pt x="13464" y="2577"/>
                </a:cubicBezTo>
                <a:cubicBezTo>
                  <a:pt x="13328" y="2577"/>
                  <a:pt x="13187" y="2641"/>
                  <a:pt x="13099" y="2783"/>
                </a:cubicBezTo>
                <a:lnTo>
                  <a:pt x="11597" y="4446"/>
                </a:lnTo>
                <a:cubicBezTo>
                  <a:pt x="11597" y="3785"/>
                  <a:pt x="11517" y="3024"/>
                  <a:pt x="11337" y="2363"/>
                </a:cubicBezTo>
                <a:cubicBezTo>
                  <a:pt x="11270" y="2162"/>
                  <a:pt x="11091" y="2003"/>
                  <a:pt x="10882" y="2003"/>
                </a:cubicBezTo>
                <a:cubicBezTo>
                  <a:pt x="10841" y="2003"/>
                  <a:pt x="10799" y="2009"/>
                  <a:pt x="10756" y="2022"/>
                </a:cubicBezTo>
                <a:cubicBezTo>
                  <a:pt x="10516" y="2122"/>
                  <a:pt x="10335" y="2363"/>
                  <a:pt x="10416" y="2623"/>
                </a:cubicBezTo>
                <a:cubicBezTo>
                  <a:pt x="10676" y="3524"/>
                  <a:pt x="10756" y="4526"/>
                  <a:pt x="10676" y="5447"/>
                </a:cubicBezTo>
                <a:lnTo>
                  <a:pt x="10676" y="5527"/>
                </a:lnTo>
                <a:lnTo>
                  <a:pt x="9594" y="6789"/>
                </a:lnTo>
                <a:cubicBezTo>
                  <a:pt x="8913" y="6529"/>
                  <a:pt x="8252" y="6208"/>
                  <a:pt x="7592" y="5948"/>
                </a:cubicBezTo>
                <a:lnTo>
                  <a:pt x="7171" y="4366"/>
                </a:lnTo>
                <a:lnTo>
                  <a:pt x="8333" y="1201"/>
                </a:lnTo>
                <a:cubicBezTo>
                  <a:pt x="8413" y="941"/>
                  <a:pt x="8333" y="700"/>
                  <a:pt x="8092" y="620"/>
                </a:cubicBezTo>
                <a:cubicBezTo>
                  <a:pt x="8025" y="594"/>
                  <a:pt x="7958" y="582"/>
                  <a:pt x="7896" y="582"/>
                </a:cubicBezTo>
                <a:cubicBezTo>
                  <a:pt x="7718" y="582"/>
                  <a:pt x="7571" y="683"/>
                  <a:pt x="7511" y="861"/>
                </a:cubicBezTo>
                <a:lnTo>
                  <a:pt x="6750" y="2783"/>
                </a:lnTo>
                <a:lnTo>
                  <a:pt x="6089" y="360"/>
                </a:lnTo>
                <a:cubicBezTo>
                  <a:pt x="6089" y="159"/>
                  <a:pt x="5852" y="0"/>
                  <a:pt x="5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44"/>
          <p:cNvSpPr/>
          <p:nvPr/>
        </p:nvSpPr>
        <p:spPr>
          <a:xfrm>
            <a:off x="10303928" y="539500"/>
            <a:ext cx="471684" cy="544652"/>
          </a:xfrm>
          <a:custGeom>
            <a:avLst/>
            <a:gdLst/>
            <a:ahLst/>
            <a:cxnLst/>
            <a:rect l="l" t="t" r="r" b="b"/>
            <a:pathLst>
              <a:path w="16445" h="18989" extrusionOk="0">
                <a:moveTo>
                  <a:pt x="7932" y="7111"/>
                </a:moveTo>
                <a:lnTo>
                  <a:pt x="7932" y="7111"/>
                </a:lnTo>
                <a:cubicBezTo>
                  <a:pt x="8273" y="7211"/>
                  <a:pt x="8593" y="7371"/>
                  <a:pt x="8934" y="7451"/>
                </a:cubicBezTo>
                <a:lnTo>
                  <a:pt x="8273" y="8213"/>
                </a:lnTo>
                <a:lnTo>
                  <a:pt x="7932" y="7111"/>
                </a:lnTo>
                <a:close/>
                <a:moveTo>
                  <a:pt x="7011" y="7291"/>
                </a:moveTo>
                <a:lnTo>
                  <a:pt x="7351" y="8453"/>
                </a:lnTo>
                <a:cubicBezTo>
                  <a:pt x="7011" y="8373"/>
                  <a:pt x="6590" y="8293"/>
                  <a:pt x="6270" y="8213"/>
                </a:cubicBezTo>
                <a:cubicBezTo>
                  <a:pt x="6510" y="7872"/>
                  <a:pt x="6771" y="7612"/>
                  <a:pt x="7011" y="7291"/>
                </a:cubicBezTo>
                <a:close/>
                <a:moveTo>
                  <a:pt x="9595" y="8213"/>
                </a:moveTo>
                <a:lnTo>
                  <a:pt x="9775" y="9214"/>
                </a:lnTo>
                <a:cubicBezTo>
                  <a:pt x="9514" y="9114"/>
                  <a:pt x="9274" y="9034"/>
                  <a:pt x="8934" y="8954"/>
                </a:cubicBezTo>
                <a:lnTo>
                  <a:pt x="9595" y="8213"/>
                </a:lnTo>
                <a:close/>
                <a:moveTo>
                  <a:pt x="6009" y="9114"/>
                </a:moveTo>
                <a:lnTo>
                  <a:pt x="6009" y="9114"/>
                </a:lnTo>
                <a:cubicBezTo>
                  <a:pt x="6430" y="9214"/>
                  <a:pt x="6771" y="9374"/>
                  <a:pt x="7171" y="9454"/>
                </a:cubicBezTo>
                <a:lnTo>
                  <a:pt x="6270" y="10456"/>
                </a:lnTo>
                <a:lnTo>
                  <a:pt x="6009" y="9114"/>
                </a:lnTo>
                <a:close/>
                <a:moveTo>
                  <a:pt x="8673" y="9875"/>
                </a:moveTo>
                <a:cubicBezTo>
                  <a:pt x="9014" y="9955"/>
                  <a:pt x="9354" y="10035"/>
                  <a:pt x="9595" y="10115"/>
                </a:cubicBezTo>
                <a:lnTo>
                  <a:pt x="9014" y="10956"/>
                </a:lnTo>
                <a:lnTo>
                  <a:pt x="8673" y="9875"/>
                </a:lnTo>
                <a:close/>
                <a:moveTo>
                  <a:pt x="7852" y="10215"/>
                </a:moveTo>
                <a:lnTo>
                  <a:pt x="8092" y="11297"/>
                </a:lnTo>
                <a:lnTo>
                  <a:pt x="7011" y="11037"/>
                </a:lnTo>
                <a:lnTo>
                  <a:pt x="7852" y="10215"/>
                </a:lnTo>
                <a:close/>
                <a:moveTo>
                  <a:pt x="5723" y="0"/>
                </a:moveTo>
                <a:cubicBezTo>
                  <a:pt x="5680" y="0"/>
                  <a:pt x="5635" y="7"/>
                  <a:pt x="5589" y="21"/>
                </a:cubicBezTo>
                <a:cubicBezTo>
                  <a:pt x="5349" y="21"/>
                  <a:pt x="5168" y="361"/>
                  <a:pt x="5268" y="602"/>
                </a:cubicBezTo>
                <a:lnTo>
                  <a:pt x="5929" y="3205"/>
                </a:lnTo>
                <a:lnTo>
                  <a:pt x="4087" y="1944"/>
                </a:lnTo>
                <a:cubicBezTo>
                  <a:pt x="4028" y="1914"/>
                  <a:pt x="3945" y="1896"/>
                  <a:pt x="3856" y="1896"/>
                </a:cubicBezTo>
                <a:cubicBezTo>
                  <a:pt x="3701" y="1896"/>
                  <a:pt x="3527" y="1951"/>
                  <a:pt x="3426" y="2104"/>
                </a:cubicBezTo>
                <a:cubicBezTo>
                  <a:pt x="3346" y="2284"/>
                  <a:pt x="3346" y="2604"/>
                  <a:pt x="3586" y="2785"/>
                </a:cubicBezTo>
                <a:lnTo>
                  <a:pt x="6270" y="4527"/>
                </a:lnTo>
                <a:cubicBezTo>
                  <a:pt x="6270" y="4607"/>
                  <a:pt x="6270" y="4607"/>
                  <a:pt x="6350" y="4607"/>
                </a:cubicBezTo>
                <a:lnTo>
                  <a:pt x="6670" y="6029"/>
                </a:lnTo>
                <a:cubicBezTo>
                  <a:pt x="6270" y="6790"/>
                  <a:pt x="5769" y="7371"/>
                  <a:pt x="5088" y="7952"/>
                </a:cubicBezTo>
                <a:cubicBezTo>
                  <a:pt x="4668" y="7872"/>
                  <a:pt x="4167" y="7792"/>
                  <a:pt x="3766" y="7612"/>
                </a:cubicBezTo>
                <a:lnTo>
                  <a:pt x="2424" y="5709"/>
                </a:lnTo>
                <a:cubicBezTo>
                  <a:pt x="2320" y="5539"/>
                  <a:pt x="2173" y="5446"/>
                  <a:pt x="2017" y="5446"/>
                </a:cubicBezTo>
                <a:cubicBezTo>
                  <a:pt x="1933" y="5446"/>
                  <a:pt x="1847" y="5473"/>
                  <a:pt x="1763" y="5529"/>
                </a:cubicBezTo>
                <a:cubicBezTo>
                  <a:pt x="1503" y="5709"/>
                  <a:pt x="1503" y="5949"/>
                  <a:pt x="1583" y="6210"/>
                </a:cubicBezTo>
                <a:lnTo>
                  <a:pt x="2424" y="7371"/>
                </a:lnTo>
                <a:cubicBezTo>
                  <a:pt x="1843" y="7291"/>
                  <a:pt x="1163" y="7211"/>
                  <a:pt x="582" y="7111"/>
                </a:cubicBezTo>
                <a:cubicBezTo>
                  <a:pt x="542" y="7098"/>
                  <a:pt x="502" y="7092"/>
                  <a:pt x="463" y="7092"/>
                </a:cubicBezTo>
                <a:cubicBezTo>
                  <a:pt x="261" y="7092"/>
                  <a:pt x="68" y="7251"/>
                  <a:pt x="1" y="7451"/>
                </a:cubicBezTo>
                <a:cubicBezTo>
                  <a:pt x="1" y="7712"/>
                  <a:pt x="161" y="7952"/>
                  <a:pt x="421" y="8032"/>
                </a:cubicBezTo>
                <a:cubicBezTo>
                  <a:pt x="922" y="8112"/>
                  <a:pt x="1423" y="8213"/>
                  <a:pt x="1924" y="8293"/>
                </a:cubicBezTo>
                <a:lnTo>
                  <a:pt x="582" y="8954"/>
                </a:lnTo>
                <a:cubicBezTo>
                  <a:pt x="341" y="9114"/>
                  <a:pt x="261" y="9374"/>
                  <a:pt x="341" y="9615"/>
                </a:cubicBezTo>
                <a:cubicBezTo>
                  <a:pt x="402" y="9811"/>
                  <a:pt x="553" y="9905"/>
                  <a:pt x="736" y="9905"/>
                </a:cubicBezTo>
                <a:cubicBezTo>
                  <a:pt x="795" y="9905"/>
                  <a:pt x="858" y="9895"/>
                  <a:pt x="922" y="9875"/>
                </a:cubicBezTo>
                <a:lnTo>
                  <a:pt x="1002" y="9875"/>
                </a:lnTo>
                <a:lnTo>
                  <a:pt x="3426" y="8613"/>
                </a:lnTo>
                <a:lnTo>
                  <a:pt x="3586" y="8613"/>
                </a:lnTo>
                <a:cubicBezTo>
                  <a:pt x="4087" y="8713"/>
                  <a:pt x="4507" y="8793"/>
                  <a:pt x="4928" y="8873"/>
                </a:cubicBezTo>
                <a:lnTo>
                  <a:pt x="5509" y="11377"/>
                </a:lnTo>
                <a:lnTo>
                  <a:pt x="4087" y="12879"/>
                </a:lnTo>
                <a:lnTo>
                  <a:pt x="1663" y="13120"/>
                </a:lnTo>
                <a:cubicBezTo>
                  <a:pt x="1343" y="13120"/>
                  <a:pt x="1163" y="13380"/>
                  <a:pt x="1163" y="13620"/>
                </a:cubicBezTo>
                <a:cubicBezTo>
                  <a:pt x="1249" y="13846"/>
                  <a:pt x="1381" y="14057"/>
                  <a:pt x="1637" y="14057"/>
                </a:cubicBezTo>
                <a:cubicBezTo>
                  <a:pt x="1676" y="14057"/>
                  <a:pt x="1718" y="14052"/>
                  <a:pt x="1763" y="14041"/>
                </a:cubicBezTo>
                <a:lnTo>
                  <a:pt x="3165" y="13961"/>
                </a:lnTo>
                <a:lnTo>
                  <a:pt x="1924" y="15303"/>
                </a:lnTo>
                <a:cubicBezTo>
                  <a:pt x="1763" y="15543"/>
                  <a:pt x="1763" y="15803"/>
                  <a:pt x="2004" y="16044"/>
                </a:cubicBezTo>
                <a:cubicBezTo>
                  <a:pt x="2084" y="16124"/>
                  <a:pt x="2264" y="16124"/>
                  <a:pt x="2424" y="16124"/>
                </a:cubicBezTo>
                <a:cubicBezTo>
                  <a:pt x="2504" y="16124"/>
                  <a:pt x="2585" y="16044"/>
                  <a:pt x="2665" y="15964"/>
                </a:cubicBezTo>
                <a:lnTo>
                  <a:pt x="3926" y="14542"/>
                </a:lnTo>
                <a:lnTo>
                  <a:pt x="4007" y="16224"/>
                </a:lnTo>
                <a:cubicBezTo>
                  <a:pt x="4007" y="16464"/>
                  <a:pt x="4267" y="16625"/>
                  <a:pt x="4507" y="16725"/>
                </a:cubicBezTo>
                <a:lnTo>
                  <a:pt x="4587" y="16625"/>
                </a:lnTo>
                <a:cubicBezTo>
                  <a:pt x="4848" y="16625"/>
                  <a:pt x="4928" y="16464"/>
                  <a:pt x="5008" y="16224"/>
                </a:cubicBezTo>
                <a:lnTo>
                  <a:pt x="5008" y="16044"/>
                </a:lnTo>
                <a:cubicBezTo>
                  <a:pt x="5008" y="15964"/>
                  <a:pt x="5008" y="15884"/>
                  <a:pt x="4928" y="15884"/>
                </a:cubicBezTo>
                <a:lnTo>
                  <a:pt x="4848" y="13540"/>
                </a:lnTo>
                <a:lnTo>
                  <a:pt x="4848" y="13460"/>
                </a:lnTo>
                <a:lnTo>
                  <a:pt x="6350" y="11878"/>
                </a:lnTo>
                <a:lnTo>
                  <a:pt x="8433" y="12379"/>
                </a:lnTo>
                <a:lnTo>
                  <a:pt x="9014" y="14882"/>
                </a:lnTo>
                <a:lnTo>
                  <a:pt x="7512" y="17225"/>
                </a:lnTo>
                <a:cubicBezTo>
                  <a:pt x="7351" y="17466"/>
                  <a:pt x="7432" y="17806"/>
                  <a:pt x="7672" y="17886"/>
                </a:cubicBezTo>
                <a:cubicBezTo>
                  <a:pt x="7772" y="17967"/>
                  <a:pt x="7932" y="17967"/>
                  <a:pt x="8092" y="17967"/>
                </a:cubicBezTo>
                <a:cubicBezTo>
                  <a:pt x="8173" y="17967"/>
                  <a:pt x="8273" y="17886"/>
                  <a:pt x="8353" y="17806"/>
                </a:cubicBezTo>
                <a:lnTo>
                  <a:pt x="9354" y="16124"/>
                </a:lnTo>
                <a:lnTo>
                  <a:pt x="10015" y="18627"/>
                </a:lnTo>
                <a:cubicBezTo>
                  <a:pt x="10081" y="18842"/>
                  <a:pt x="10270" y="18989"/>
                  <a:pt x="10469" y="18989"/>
                </a:cubicBezTo>
                <a:cubicBezTo>
                  <a:pt x="10511" y="18989"/>
                  <a:pt x="10554" y="18982"/>
                  <a:pt x="10596" y="18968"/>
                </a:cubicBezTo>
                <a:lnTo>
                  <a:pt x="10676" y="18968"/>
                </a:lnTo>
                <a:cubicBezTo>
                  <a:pt x="10937" y="18888"/>
                  <a:pt x="11017" y="18627"/>
                  <a:pt x="11017" y="18387"/>
                </a:cubicBezTo>
                <a:lnTo>
                  <a:pt x="10276" y="15723"/>
                </a:lnTo>
                <a:lnTo>
                  <a:pt x="12679" y="16725"/>
                </a:lnTo>
                <a:cubicBezTo>
                  <a:pt x="12779" y="16805"/>
                  <a:pt x="12859" y="16805"/>
                  <a:pt x="12939" y="16805"/>
                </a:cubicBezTo>
                <a:cubicBezTo>
                  <a:pt x="13100" y="16725"/>
                  <a:pt x="13180" y="16625"/>
                  <a:pt x="13280" y="16464"/>
                </a:cubicBezTo>
                <a:cubicBezTo>
                  <a:pt x="13360" y="16304"/>
                  <a:pt x="13280" y="15964"/>
                  <a:pt x="13020" y="15884"/>
                </a:cubicBezTo>
                <a:lnTo>
                  <a:pt x="9935" y="14542"/>
                </a:lnTo>
                <a:lnTo>
                  <a:pt x="9354" y="12218"/>
                </a:lnTo>
                <a:lnTo>
                  <a:pt x="10596" y="10376"/>
                </a:lnTo>
                <a:cubicBezTo>
                  <a:pt x="11177" y="10616"/>
                  <a:pt x="11858" y="10796"/>
                  <a:pt x="12439" y="10956"/>
                </a:cubicBezTo>
                <a:lnTo>
                  <a:pt x="13600" y="13881"/>
                </a:lnTo>
                <a:cubicBezTo>
                  <a:pt x="13745" y="14009"/>
                  <a:pt x="13927" y="14150"/>
                  <a:pt x="14077" y="14150"/>
                </a:cubicBezTo>
                <a:cubicBezTo>
                  <a:pt x="14114" y="14150"/>
                  <a:pt x="14149" y="14141"/>
                  <a:pt x="14181" y="14121"/>
                </a:cubicBezTo>
                <a:lnTo>
                  <a:pt x="14281" y="14121"/>
                </a:lnTo>
                <a:cubicBezTo>
                  <a:pt x="14522" y="14041"/>
                  <a:pt x="14602" y="13720"/>
                  <a:pt x="14522" y="13460"/>
                </a:cubicBezTo>
                <a:lnTo>
                  <a:pt x="13600" y="11457"/>
                </a:lnTo>
                <a:lnTo>
                  <a:pt x="13600" y="11457"/>
                </a:lnTo>
                <a:cubicBezTo>
                  <a:pt x="14281" y="11617"/>
                  <a:pt x="14862" y="11878"/>
                  <a:pt x="15523" y="12118"/>
                </a:cubicBezTo>
                <a:lnTo>
                  <a:pt x="15783" y="12118"/>
                </a:lnTo>
                <a:cubicBezTo>
                  <a:pt x="15944" y="12118"/>
                  <a:pt x="16104" y="11958"/>
                  <a:pt x="16104" y="11878"/>
                </a:cubicBezTo>
                <a:cubicBezTo>
                  <a:pt x="16184" y="11617"/>
                  <a:pt x="16104" y="11297"/>
                  <a:pt x="15864" y="11217"/>
                </a:cubicBezTo>
                <a:cubicBezTo>
                  <a:pt x="15283" y="10956"/>
                  <a:pt x="14602" y="10796"/>
                  <a:pt x="13941" y="10536"/>
                </a:cubicBezTo>
                <a:lnTo>
                  <a:pt x="16024" y="9795"/>
                </a:lnTo>
                <a:cubicBezTo>
                  <a:pt x="16284" y="9715"/>
                  <a:pt x="16444" y="9374"/>
                  <a:pt x="16364" y="9114"/>
                </a:cubicBezTo>
                <a:cubicBezTo>
                  <a:pt x="16304" y="8934"/>
                  <a:pt x="16098" y="8843"/>
                  <a:pt x="15888" y="8843"/>
                </a:cubicBezTo>
                <a:cubicBezTo>
                  <a:pt x="15819" y="8843"/>
                  <a:pt x="15748" y="8853"/>
                  <a:pt x="15683" y="8873"/>
                </a:cubicBezTo>
                <a:lnTo>
                  <a:pt x="12519" y="10035"/>
                </a:lnTo>
                <a:cubicBezTo>
                  <a:pt x="12018" y="9875"/>
                  <a:pt x="11437" y="9615"/>
                  <a:pt x="10856" y="9454"/>
                </a:cubicBezTo>
                <a:lnTo>
                  <a:pt x="10356" y="7291"/>
                </a:lnTo>
                <a:lnTo>
                  <a:pt x="11517" y="6029"/>
                </a:lnTo>
                <a:lnTo>
                  <a:pt x="14442" y="6210"/>
                </a:lnTo>
                <a:lnTo>
                  <a:pt x="14602" y="6210"/>
                </a:lnTo>
                <a:cubicBezTo>
                  <a:pt x="14862" y="6210"/>
                  <a:pt x="14942" y="6029"/>
                  <a:pt x="15022" y="5789"/>
                </a:cubicBezTo>
                <a:cubicBezTo>
                  <a:pt x="15022" y="5529"/>
                  <a:pt x="14782" y="5288"/>
                  <a:pt x="14522" y="5288"/>
                </a:cubicBezTo>
                <a:lnTo>
                  <a:pt x="12359" y="5108"/>
                </a:lnTo>
                <a:lnTo>
                  <a:pt x="13861" y="3366"/>
                </a:lnTo>
                <a:cubicBezTo>
                  <a:pt x="14021" y="3205"/>
                  <a:pt x="14021" y="2865"/>
                  <a:pt x="13861" y="2705"/>
                </a:cubicBezTo>
                <a:cubicBezTo>
                  <a:pt x="13742" y="2623"/>
                  <a:pt x="13628" y="2578"/>
                  <a:pt x="13522" y="2578"/>
                </a:cubicBezTo>
                <a:cubicBezTo>
                  <a:pt x="13394" y="2578"/>
                  <a:pt x="13278" y="2643"/>
                  <a:pt x="13180" y="2785"/>
                </a:cubicBezTo>
                <a:lnTo>
                  <a:pt x="11678" y="4447"/>
                </a:lnTo>
                <a:cubicBezTo>
                  <a:pt x="11678" y="3706"/>
                  <a:pt x="11517" y="3025"/>
                  <a:pt x="11357" y="2364"/>
                </a:cubicBezTo>
                <a:cubicBezTo>
                  <a:pt x="11357" y="2104"/>
                  <a:pt x="11097" y="1944"/>
                  <a:pt x="10856" y="1944"/>
                </a:cubicBezTo>
                <a:cubicBezTo>
                  <a:pt x="10596" y="2024"/>
                  <a:pt x="10436" y="2284"/>
                  <a:pt x="10436" y="2524"/>
                </a:cubicBezTo>
                <a:cubicBezTo>
                  <a:pt x="10676" y="3526"/>
                  <a:pt x="10776" y="4447"/>
                  <a:pt x="10676" y="5449"/>
                </a:cubicBezTo>
                <a:lnTo>
                  <a:pt x="10676" y="5529"/>
                </a:lnTo>
                <a:lnTo>
                  <a:pt x="9595" y="6710"/>
                </a:lnTo>
                <a:cubicBezTo>
                  <a:pt x="8934" y="6450"/>
                  <a:pt x="8273" y="6210"/>
                  <a:pt x="7672" y="5949"/>
                </a:cubicBezTo>
                <a:lnTo>
                  <a:pt x="7271" y="4367"/>
                </a:lnTo>
                <a:lnTo>
                  <a:pt x="8433" y="1202"/>
                </a:lnTo>
                <a:cubicBezTo>
                  <a:pt x="8513" y="942"/>
                  <a:pt x="8353" y="702"/>
                  <a:pt x="8092" y="602"/>
                </a:cubicBezTo>
                <a:cubicBezTo>
                  <a:pt x="8033" y="582"/>
                  <a:pt x="7973" y="572"/>
                  <a:pt x="7914" y="572"/>
                </a:cubicBezTo>
                <a:cubicBezTo>
                  <a:pt x="7735" y="572"/>
                  <a:pt x="7572" y="666"/>
                  <a:pt x="7512" y="862"/>
                </a:cubicBezTo>
                <a:lnTo>
                  <a:pt x="6851" y="2785"/>
                </a:lnTo>
                <a:lnTo>
                  <a:pt x="6170" y="361"/>
                </a:lnTo>
                <a:cubicBezTo>
                  <a:pt x="6104" y="147"/>
                  <a:pt x="5929" y="0"/>
                  <a:pt x="57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44"/>
          <p:cNvSpPr/>
          <p:nvPr/>
        </p:nvSpPr>
        <p:spPr>
          <a:xfrm>
            <a:off x="2445445" y="3095924"/>
            <a:ext cx="49999" cy="44555"/>
          </a:xfrm>
          <a:custGeom>
            <a:avLst/>
            <a:gdLst/>
            <a:ahLst/>
            <a:cxnLst/>
            <a:rect l="l" t="t" r="r" b="b"/>
            <a:pathLst>
              <a:path w="744" h="663" extrusionOk="0">
                <a:moveTo>
                  <a:pt x="355" y="0"/>
                </a:moveTo>
                <a:cubicBezTo>
                  <a:pt x="270" y="0"/>
                  <a:pt x="181" y="55"/>
                  <a:pt x="124" y="182"/>
                </a:cubicBezTo>
                <a:cubicBezTo>
                  <a:pt x="0" y="282"/>
                  <a:pt x="0" y="480"/>
                  <a:pt x="223" y="579"/>
                </a:cubicBezTo>
                <a:cubicBezTo>
                  <a:pt x="265" y="632"/>
                  <a:pt x="326" y="662"/>
                  <a:pt x="389" y="662"/>
                </a:cubicBezTo>
                <a:cubicBezTo>
                  <a:pt x="473" y="662"/>
                  <a:pt x="563" y="608"/>
                  <a:pt x="620" y="480"/>
                </a:cubicBezTo>
                <a:cubicBezTo>
                  <a:pt x="743" y="381"/>
                  <a:pt x="743" y="182"/>
                  <a:pt x="520" y="83"/>
                </a:cubicBezTo>
                <a:cubicBezTo>
                  <a:pt x="478" y="30"/>
                  <a:pt x="418" y="0"/>
                  <a:pt x="3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1DAFBE-08E9-4A71-9F8A-954A8BF6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44446"/>
            <a:ext cx="3539612" cy="2861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42"/>
          <p:cNvSpPr txBox="1">
            <a:spLocks noGrp="1"/>
          </p:cNvSpPr>
          <p:nvPr>
            <p:ph type="title"/>
          </p:nvPr>
        </p:nvSpPr>
        <p:spPr>
          <a:xfrm>
            <a:off x="1562100" y="2125025"/>
            <a:ext cx="4543500" cy="4607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</a:t>
            </a:r>
            <a:r>
              <a:rPr lang="en" dirty="0"/>
              <a:t>racias por nuestras experiencias</a:t>
            </a:r>
            <a:endParaRPr dirty="0"/>
          </a:p>
        </p:txBody>
      </p:sp>
      <p:sp>
        <p:nvSpPr>
          <p:cNvPr id="3460" name="Google Shape;3460;p42"/>
          <p:cNvSpPr txBox="1">
            <a:spLocks noGrp="1"/>
          </p:cNvSpPr>
          <p:nvPr>
            <p:ph type="subTitle" idx="1"/>
          </p:nvPr>
        </p:nvSpPr>
        <p:spPr>
          <a:xfrm>
            <a:off x="1476122" y="3402688"/>
            <a:ext cx="3191925" cy="551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600" dirty="0"/>
              <a:t>Los quiero demasiado</a:t>
            </a:r>
            <a:endParaRPr sz="2600" dirty="0"/>
          </a:p>
        </p:txBody>
      </p:sp>
      <p:grpSp>
        <p:nvGrpSpPr>
          <p:cNvPr id="3507" name="Google Shape;3507;p42"/>
          <p:cNvGrpSpPr/>
          <p:nvPr/>
        </p:nvGrpSpPr>
        <p:grpSpPr>
          <a:xfrm>
            <a:off x="6482931" y="270187"/>
            <a:ext cx="2283950" cy="1635300"/>
            <a:chOff x="13329075" y="195275"/>
            <a:chExt cx="2283950" cy="1635300"/>
          </a:xfrm>
        </p:grpSpPr>
        <p:sp>
          <p:nvSpPr>
            <p:cNvPr id="3508" name="Google Shape;3508;p42"/>
            <p:cNvSpPr/>
            <p:nvPr/>
          </p:nvSpPr>
          <p:spPr>
            <a:xfrm>
              <a:off x="13537850" y="195275"/>
              <a:ext cx="143250" cy="281000"/>
            </a:xfrm>
            <a:custGeom>
              <a:avLst/>
              <a:gdLst/>
              <a:ahLst/>
              <a:cxnLst/>
              <a:rect l="l" t="t" r="r" b="b"/>
              <a:pathLst>
                <a:path w="5730" h="11240" extrusionOk="0">
                  <a:moveTo>
                    <a:pt x="5151" y="0"/>
                  </a:moveTo>
                  <a:cubicBezTo>
                    <a:pt x="5071" y="0"/>
                    <a:pt x="4911" y="80"/>
                    <a:pt x="4732" y="160"/>
                  </a:cubicBezTo>
                  <a:cubicBezTo>
                    <a:pt x="2496" y="3573"/>
                    <a:pt x="839" y="7326"/>
                    <a:pt x="0" y="11239"/>
                  </a:cubicBezTo>
                  <a:lnTo>
                    <a:pt x="998" y="11239"/>
                  </a:lnTo>
                  <a:cubicBezTo>
                    <a:pt x="1837" y="7566"/>
                    <a:pt x="3414" y="3913"/>
                    <a:pt x="5570" y="759"/>
                  </a:cubicBezTo>
                  <a:cubicBezTo>
                    <a:pt x="5730" y="499"/>
                    <a:pt x="5730" y="260"/>
                    <a:pt x="5490" y="80"/>
                  </a:cubicBezTo>
                  <a:cubicBezTo>
                    <a:pt x="5410" y="0"/>
                    <a:pt x="5330" y="0"/>
                    <a:pt x="5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13508900" y="476250"/>
              <a:ext cx="1681900" cy="1025100"/>
            </a:xfrm>
            <a:custGeom>
              <a:avLst/>
              <a:gdLst/>
              <a:ahLst/>
              <a:cxnLst/>
              <a:rect l="l" t="t" r="r" b="b"/>
              <a:pathLst>
                <a:path w="67276" h="41004" extrusionOk="0">
                  <a:moveTo>
                    <a:pt x="1158" y="0"/>
                  </a:moveTo>
                  <a:cubicBezTo>
                    <a:pt x="0" y="5071"/>
                    <a:pt x="160" y="10221"/>
                    <a:pt x="1737" y="14473"/>
                  </a:cubicBezTo>
                  <a:cubicBezTo>
                    <a:pt x="2396" y="16210"/>
                    <a:pt x="3314" y="17787"/>
                    <a:pt x="4392" y="19284"/>
                  </a:cubicBezTo>
                  <a:cubicBezTo>
                    <a:pt x="4652" y="19045"/>
                    <a:pt x="4991" y="18865"/>
                    <a:pt x="5231" y="18785"/>
                  </a:cubicBezTo>
                  <a:cubicBezTo>
                    <a:pt x="4153" y="17368"/>
                    <a:pt x="3314" y="15871"/>
                    <a:pt x="2656" y="14134"/>
                  </a:cubicBezTo>
                  <a:cubicBezTo>
                    <a:pt x="1158" y="9982"/>
                    <a:pt x="999" y="4891"/>
                    <a:pt x="2156" y="0"/>
                  </a:cubicBezTo>
                  <a:close/>
                  <a:moveTo>
                    <a:pt x="35594" y="10800"/>
                  </a:moveTo>
                  <a:cubicBezTo>
                    <a:pt x="34177" y="10800"/>
                    <a:pt x="32760" y="11639"/>
                    <a:pt x="31442" y="13216"/>
                  </a:cubicBezTo>
                  <a:cubicBezTo>
                    <a:pt x="29106" y="15970"/>
                    <a:pt x="27450" y="20961"/>
                    <a:pt x="27689" y="25952"/>
                  </a:cubicBezTo>
                  <a:cubicBezTo>
                    <a:pt x="26272" y="26271"/>
                    <a:pt x="24695" y="26531"/>
                    <a:pt x="22958" y="26531"/>
                  </a:cubicBezTo>
                  <a:cubicBezTo>
                    <a:pt x="20962" y="26531"/>
                    <a:pt x="18786" y="26191"/>
                    <a:pt x="16470" y="25613"/>
                  </a:cubicBezTo>
                  <a:cubicBezTo>
                    <a:pt x="13216" y="24854"/>
                    <a:pt x="10481" y="23536"/>
                    <a:pt x="8145" y="21700"/>
                  </a:cubicBezTo>
                  <a:cubicBezTo>
                    <a:pt x="8066" y="22039"/>
                    <a:pt x="7886" y="22279"/>
                    <a:pt x="7646" y="22618"/>
                  </a:cubicBezTo>
                  <a:cubicBezTo>
                    <a:pt x="10062" y="24455"/>
                    <a:pt x="12877" y="25772"/>
                    <a:pt x="16210" y="26611"/>
                  </a:cubicBezTo>
                  <a:cubicBezTo>
                    <a:pt x="18626" y="27190"/>
                    <a:pt x="20862" y="27529"/>
                    <a:pt x="22958" y="27529"/>
                  </a:cubicBezTo>
                  <a:cubicBezTo>
                    <a:pt x="24695" y="27529"/>
                    <a:pt x="26272" y="27269"/>
                    <a:pt x="27769" y="26950"/>
                  </a:cubicBezTo>
                  <a:cubicBezTo>
                    <a:pt x="28028" y="29845"/>
                    <a:pt x="28947" y="32679"/>
                    <a:pt x="30763" y="35095"/>
                  </a:cubicBezTo>
                  <a:cubicBezTo>
                    <a:pt x="34257" y="39587"/>
                    <a:pt x="39008" y="41004"/>
                    <a:pt x="44418" y="41004"/>
                  </a:cubicBezTo>
                  <a:cubicBezTo>
                    <a:pt x="48570" y="41004"/>
                    <a:pt x="53062" y="40165"/>
                    <a:pt x="57713" y="39327"/>
                  </a:cubicBezTo>
                  <a:cubicBezTo>
                    <a:pt x="60788" y="38828"/>
                    <a:pt x="63962" y="38249"/>
                    <a:pt x="67116" y="37930"/>
                  </a:cubicBezTo>
                  <a:cubicBezTo>
                    <a:pt x="67116" y="37590"/>
                    <a:pt x="67196" y="37251"/>
                    <a:pt x="67276" y="36932"/>
                  </a:cubicBezTo>
                  <a:lnTo>
                    <a:pt x="67276" y="36932"/>
                  </a:lnTo>
                  <a:cubicBezTo>
                    <a:pt x="64042" y="37251"/>
                    <a:pt x="60788" y="37830"/>
                    <a:pt x="57474" y="38329"/>
                  </a:cubicBezTo>
                  <a:cubicBezTo>
                    <a:pt x="52982" y="39167"/>
                    <a:pt x="48491" y="39926"/>
                    <a:pt x="44498" y="39926"/>
                  </a:cubicBezTo>
                  <a:cubicBezTo>
                    <a:pt x="39248" y="39926"/>
                    <a:pt x="34756" y="38668"/>
                    <a:pt x="31602" y="34516"/>
                  </a:cubicBezTo>
                  <a:cubicBezTo>
                    <a:pt x="29845" y="32180"/>
                    <a:pt x="28947" y="29525"/>
                    <a:pt x="28687" y="26691"/>
                  </a:cubicBezTo>
                  <a:cubicBezTo>
                    <a:pt x="33019" y="25533"/>
                    <a:pt x="36094" y="22957"/>
                    <a:pt x="37830" y="20362"/>
                  </a:cubicBezTo>
                  <a:cubicBezTo>
                    <a:pt x="37591" y="20123"/>
                    <a:pt x="37331" y="19783"/>
                    <a:pt x="37172" y="19544"/>
                  </a:cubicBezTo>
                  <a:cubicBezTo>
                    <a:pt x="35594" y="22039"/>
                    <a:pt x="32760" y="24455"/>
                    <a:pt x="28607" y="25692"/>
                  </a:cubicBezTo>
                  <a:cubicBezTo>
                    <a:pt x="28448" y="21041"/>
                    <a:pt x="30025" y="16370"/>
                    <a:pt x="32181" y="13795"/>
                  </a:cubicBezTo>
                  <a:cubicBezTo>
                    <a:pt x="32939" y="12976"/>
                    <a:pt x="34177" y="11798"/>
                    <a:pt x="35594" y="11798"/>
                  </a:cubicBezTo>
                  <a:cubicBezTo>
                    <a:pt x="36014" y="11798"/>
                    <a:pt x="36433" y="11878"/>
                    <a:pt x="36932" y="12138"/>
                  </a:cubicBezTo>
                  <a:cubicBezTo>
                    <a:pt x="38170" y="12796"/>
                    <a:pt x="38749" y="14214"/>
                    <a:pt x="38509" y="15970"/>
                  </a:cubicBezTo>
                  <a:cubicBezTo>
                    <a:pt x="38828" y="15970"/>
                    <a:pt x="39168" y="15970"/>
                    <a:pt x="39507" y="16130"/>
                  </a:cubicBezTo>
                  <a:cubicBezTo>
                    <a:pt x="39747" y="13874"/>
                    <a:pt x="39008" y="12138"/>
                    <a:pt x="37331" y="11219"/>
                  </a:cubicBezTo>
                  <a:cubicBezTo>
                    <a:pt x="36752" y="10980"/>
                    <a:pt x="36173" y="10800"/>
                    <a:pt x="35594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15299075" y="1391050"/>
              <a:ext cx="313950" cy="97825"/>
            </a:xfrm>
            <a:custGeom>
              <a:avLst/>
              <a:gdLst/>
              <a:ahLst/>
              <a:cxnLst/>
              <a:rect l="l" t="t" r="r" b="b"/>
              <a:pathLst>
                <a:path w="12558" h="3913" extrusionOk="0">
                  <a:moveTo>
                    <a:pt x="1" y="0"/>
                  </a:moveTo>
                  <a:cubicBezTo>
                    <a:pt x="160" y="340"/>
                    <a:pt x="260" y="659"/>
                    <a:pt x="340" y="1078"/>
                  </a:cubicBezTo>
                  <a:lnTo>
                    <a:pt x="500" y="1078"/>
                  </a:lnTo>
                  <a:cubicBezTo>
                    <a:pt x="4832" y="1078"/>
                    <a:pt x="8904" y="1737"/>
                    <a:pt x="12557" y="3913"/>
                  </a:cubicBezTo>
                  <a:lnTo>
                    <a:pt x="12557" y="2735"/>
                  </a:lnTo>
                  <a:cubicBezTo>
                    <a:pt x="8904" y="739"/>
                    <a:pt x="483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3544825" y="937600"/>
              <a:ext cx="205150" cy="156225"/>
            </a:xfrm>
            <a:custGeom>
              <a:avLst/>
              <a:gdLst/>
              <a:ahLst/>
              <a:cxnLst/>
              <a:rect l="l" t="t" r="r" b="b"/>
              <a:pathLst>
                <a:path w="8206" h="6249" extrusionOk="0">
                  <a:moveTo>
                    <a:pt x="5158" y="0"/>
                  </a:moveTo>
                  <a:cubicBezTo>
                    <a:pt x="3640" y="0"/>
                    <a:pt x="1852" y="1353"/>
                    <a:pt x="1059" y="2587"/>
                  </a:cubicBezTo>
                  <a:cubicBezTo>
                    <a:pt x="1" y="4260"/>
                    <a:pt x="2594" y="6249"/>
                    <a:pt x="3606" y="6249"/>
                  </a:cubicBezTo>
                  <a:cubicBezTo>
                    <a:pt x="3644" y="6249"/>
                    <a:pt x="3680" y="6246"/>
                    <a:pt x="3714" y="6240"/>
                  </a:cubicBezTo>
                  <a:cubicBezTo>
                    <a:pt x="5551" y="5821"/>
                    <a:pt x="8206" y="2168"/>
                    <a:pt x="6629" y="591"/>
                  </a:cubicBezTo>
                  <a:cubicBezTo>
                    <a:pt x="6212" y="174"/>
                    <a:pt x="5702" y="0"/>
                    <a:pt x="5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3585750" y="945875"/>
              <a:ext cx="164225" cy="147950"/>
            </a:xfrm>
            <a:custGeom>
              <a:avLst/>
              <a:gdLst/>
              <a:ahLst/>
              <a:cxnLst/>
              <a:rect l="l" t="t" r="r" b="b"/>
              <a:pathLst>
                <a:path w="6569" h="5918" extrusionOk="0">
                  <a:moveTo>
                    <a:pt x="4732" y="0"/>
                  </a:moveTo>
                  <a:cubicBezTo>
                    <a:pt x="3075" y="1497"/>
                    <a:pt x="1498" y="3174"/>
                    <a:pt x="1" y="4831"/>
                  </a:cubicBezTo>
                  <a:cubicBezTo>
                    <a:pt x="613" y="5443"/>
                    <a:pt x="1449" y="5918"/>
                    <a:pt x="1965" y="5918"/>
                  </a:cubicBezTo>
                  <a:cubicBezTo>
                    <a:pt x="2004" y="5918"/>
                    <a:pt x="2042" y="5915"/>
                    <a:pt x="2077" y="5909"/>
                  </a:cubicBezTo>
                  <a:cubicBezTo>
                    <a:pt x="3914" y="5490"/>
                    <a:pt x="6569" y="1837"/>
                    <a:pt x="4992" y="260"/>
                  </a:cubicBezTo>
                  <a:lnTo>
                    <a:pt x="4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3329075" y="985250"/>
              <a:ext cx="339550" cy="322575"/>
            </a:xfrm>
            <a:custGeom>
              <a:avLst/>
              <a:gdLst/>
              <a:ahLst/>
              <a:cxnLst/>
              <a:rect l="l" t="t" r="r" b="b"/>
              <a:pathLst>
                <a:path w="13582" h="12903" extrusionOk="0">
                  <a:moveTo>
                    <a:pt x="9866" y="0"/>
                  </a:moveTo>
                  <a:cubicBezTo>
                    <a:pt x="8099" y="0"/>
                    <a:pt x="0" y="3621"/>
                    <a:pt x="1364" y="12479"/>
                  </a:cubicBezTo>
                  <a:cubicBezTo>
                    <a:pt x="1398" y="12745"/>
                    <a:pt x="1918" y="12903"/>
                    <a:pt x="2726" y="12903"/>
                  </a:cubicBezTo>
                  <a:cubicBezTo>
                    <a:pt x="5746" y="12903"/>
                    <a:pt x="12794" y="10699"/>
                    <a:pt x="13582" y="3675"/>
                  </a:cubicBezTo>
                  <a:cubicBezTo>
                    <a:pt x="13582" y="3675"/>
                    <a:pt x="11685" y="3336"/>
                    <a:pt x="10188" y="102"/>
                  </a:cubicBezTo>
                  <a:cubicBezTo>
                    <a:pt x="10151" y="35"/>
                    <a:pt x="10038" y="0"/>
                    <a:pt x="9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3614700" y="1037700"/>
              <a:ext cx="53925" cy="39450"/>
            </a:xfrm>
            <a:custGeom>
              <a:avLst/>
              <a:gdLst/>
              <a:ahLst/>
              <a:cxnLst/>
              <a:rect l="l" t="t" r="r" b="b"/>
              <a:pathLst>
                <a:path w="2157" h="1578" extrusionOk="0">
                  <a:moveTo>
                    <a:pt x="1" y="0"/>
                  </a:moveTo>
                  <a:lnTo>
                    <a:pt x="1" y="0"/>
                  </a:lnTo>
                  <a:cubicBezTo>
                    <a:pt x="1158" y="1398"/>
                    <a:pt x="2157" y="1577"/>
                    <a:pt x="2157" y="1577"/>
                  </a:cubicBezTo>
                  <a:cubicBezTo>
                    <a:pt x="2157" y="1577"/>
                    <a:pt x="1158" y="1318"/>
                    <a:pt x="1" y="0"/>
                  </a:cubicBezTo>
                  <a:close/>
                </a:path>
              </a:pathLst>
            </a:custGeom>
            <a:solidFill>
              <a:srgbClr val="344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13668600" y="107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1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13668600" y="107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4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3506400" y="1159975"/>
              <a:ext cx="137275" cy="122800"/>
            </a:xfrm>
            <a:custGeom>
              <a:avLst/>
              <a:gdLst/>
              <a:ahLst/>
              <a:cxnLst/>
              <a:rect l="l" t="t" r="r" b="b"/>
              <a:pathLst>
                <a:path w="5491" h="4912" extrusionOk="0">
                  <a:moveTo>
                    <a:pt x="5490" y="0"/>
                  </a:moveTo>
                  <a:cubicBezTo>
                    <a:pt x="4253" y="2496"/>
                    <a:pt x="2097" y="4093"/>
                    <a:pt x="1" y="4911"/>
                  </a:cubicBezTo>
                  <a:cubicBezTo>
                    <a:pt x="2097" y="4093"/>
                    <a:pt x="4253" y="2496"/>
                    <a:pt x="5490" y="0"/>
                  </a:cubicBezTo>
                  <a:close/>
                </a:path>
              </a:pathLst>
            </a:custGeom>
            <a:solidFill>
              <a:srgbClr val="181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3375650" y="1037700"/>
              <a:ext cx="292975" cy="270025"/>
            </a:xfrm>
            <a:custGeom>
              <a:avLst/>
              <a:gdLst/>
              <a:ahLst/>
              <a:cxnLst/>
              <a:rect l="l" t="t" r="r" b="b"/>
              <a:pathLst>
                <a:path w="11719" h="10801" extrusionOk="0">
                  <a:moveTo>
                    <a:pt x="9143" y="4572"/>
                  </a:moveTo>
                  <a:cubicBezTo>
                    <a:pt x="9563" y="4572"/>
                    <a:pt x="9722" y="5071"/>
                    <a:pt x="9483" y="5390"/>
                  </a:cubicBezTo>
                  <a:cubicBezTo>
                    <a:pt x="9223" y="5650"/>
                    <a:pt x="9064" y="6069"/>
                    <a:pt x="8724" y="6229"/>
                  </a:cubicBezTo>
                  <a:lnTo>
                    <a:pt x="8564" y="6229"/>
                  </a:lnTo>
                  <a:cubicBezTo>
                    <a:pt x="8405" y="6229"/>
                    <a:pt x="8225" y="6229"/>
                    <a:pt x="8145" y="6149"/>
                  </a:cubicBezTo>
                  <a:cubicBezTo>
                    <a:pt x="8065" y="5989"/>
                    <a:pt x="7986" y="5810"/>
                    <a:pt x="8065" y="5570"/>
                  </a:cubicBezTo>
                  <a:cubicBezTo>
                    <a:pt x="8225" y="5231"/>
                    <a:pt x="8644" y="4572"/>
                    <a:pt x="9064" y="4572"/>
                  </a:cubicBezTo>
                  <a:close/>
                  <a:moveTo>
                    <a:pt x="6987" y="6808"/>
                  </a:moveTo>
                  <a:cubicBezTo>
                    <a:pt x="7147" y="6808"/>
                    <a:pt x="7327" y="6888"/>
                    <a:pt x="7407" y="6987"/>
                  </a:cubicBezTo>
                  <a:cubicBezTo>
                    <a:pt x="7566" y="7067"/>
                    <a:pt x="7646" y="7307"/>
                    <a:pt x="7486" y="7566"/>
                  </a:cubicBezTo>
                  <a:cubicBezTo>
                    <a:pt x="7407" y="7806"/>
                    <a:pt x="6987" y="8065"/>
                    <a:pt x="6728" y="8225"/>
                  </a:cubicBezTo>
                  <a:cubicBezTo>
                    <a:pt x="6648" y="8225"/>
                    <a:pt x="6568" y="8305"/>
                    <a:pt x="6488" y="8305"/>
                  </a:cubicBezTo>
                  <a:cubicBezTo>
                    <a:pt x="6229" y="8225"/>
                    <a:pt x="5989" y="8065"/>
                    <a:pt x="5989" y="7886"/>
                  </a:cubicBezTo>
                  <a:lnTo>
                    <a:pt x="5989" y="7726"/>
                  </a:lnTo>
                  <a:cubicBezTo>
                    <a:pt x="6069" y="7486"/>
                    <a:pt x="6229" y="7307"/>
                    <a:pt x="6408" y="7227"/>
                  </a:cubicBezTo>
                  <a:cubicBezTo>
                    <a:pt x="6568" y="7067"/>
                    <a:pt x="6728" y="6888"/>
                    <a:pt x="6908" y="6808"/>
                  </a:cubicBezTo>
                  <a:close/>
                  <a:moveTo>
                    <a:pt x="9563" y="0"/>
                  </a:moveTo>
                  <a:cubicBezTo>
                    <a:pt x="6329" y="3494"/>
                    <a:pt x="3155" y="7147"/>
                    <a:pt x="0" y="10720"/>
                  </a:cubicBezTo>
                  <a:cubicBezTo>
                    <a:pt x="240" y="10800"/>
                    <a:pt x="499" y="10800"/>
                    <a:pt x="839" y="10800"/>
                  </a:cubicBezTo>
                  <a:cubicBezTo>
                    <a:pt x="1997" y="10800"/>
                    <a:pt x="3574" y="10561"/>
                    <a:pt x="5231" y="9802"/>
                  </a:cubicBezTo>
                  <a:cubicBezTo>
                    <a:pt x="7327" y="8984"/>
                    <a:pt x="9483" y="7387"/>
                    <a:pt x="10720" y="4891"/>
                  </a:cubicBezTo>
                  <a:cubicBezTo>
                    <a:pt x="11220" y="3993"/>
                    <a:pt x="11559" y="2815"/>
                    <a:pt x="11719" y="1577"/>
                  </a:cubicBezTo>
                  <a:cubicBezTo>
                    <a:pt x="11719" y="1577"/>
                    <a:pt x="10720" y="1398"/>
                    <a:pt x="9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13608725" y="960350"/>
              <a:ext cx="41425" cy="35450"/>
            </a:xfrm>
            <a:custGeom>
              <a:avLst/>
              <a:gdLst/>
              <a:ahLst/>
              <a:cxnLst/>
              <a:rect l="l" t="t" r="r" b="b"/>
              <a:pathLst>
                <a:path w="1657" h="1418" extrusionOk="0">
                  <a:moveTo>
                    <a:pt x="1318" y="0"/>
                  </a:moveTo>
                  <a:cubicBezTo>
                    <a:pt x="1238" y="0"/>
                    <a:pt x="1238" y="100"/>
                    <a:pt x="1158" y="100"/>
                  </a:cubicBezTo>
                  <a:cubicBezTo>
                    <a:pt x="998" y="180"/>
                    <a:pt x="819" y="260"/>
                    <a:pt x="579" y="340"/>
                  </a:cubicBezTo>
                  <a:cubicBezTo>
                    <a:pt x="399" y="499"/>
                    <a:pt x="240" y="599"/>
                    <a:pt x="80" y="759"/>
                  </a:cubicBezTo>
                  <a:cubicBezTo>
                    <a:pt x="0" y="918"/>
                    <a:pt x="0" y="1178"/>
                    <a:pt x="80" y="1258"/>
                  </a:cubicBezTo>
                  <a:cubicBezTo>
                    <a:pt x="160" y="1338"/>
                    <a:pt x="240" y="1418"/>
                    <a:pt x="319" y="1418"/>
                  </a:cubicBezTo>
                  <a:cubicBezTo>
                    <a:pt x="499" y="1418"/>
                    <a:pt x="579" y="1338"/>
                    <a:pt x="659" y="1258"/>
                  </a:cubicBezTo>
                  <a:cubicBezTo>
                    <a:pt x="659" y="1258"/>
                    <a:pt x="739" y="1178"/>
                    <a:pt x="819" y="1098"/>
                  </a:cubicBezTo>
                  <a:cubicBezTo>
                    <a:pt x="998" y="998"/>
                    <a:pt x="1238" y="839"/>
                    <a:pt x="1497" y="759"/>
                  </a:cubicBezTo>
                  <a:lnTo>
                    <a:pt x="1397" y="759"/>
                  </a:lnTo>
                  <a:cubicBezTo>
                    <a:pt x="1497" y="759"/>
                    <a:pt x="1577" y="679"/>
                    <a:pt x="1657" y="599"/>
                  </a:cubicBezTo>
                  <a:lnTo>
                    <a:pt x="1657" y="340"/>
                  </a:lnTo>
                  <a:cubicBezTo>
                    <a:pt x="1657" y="260"/>
                    <a:pt x="1577" y="180"/>
                    <a:pt x="1497" y="100"/>
                  </a:cubicBezTo>
                  <a:cubicBezTo>
                    <a:pt x="1397" y="100"/>
                    <a:pt x="1318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4398750" y="874525"/>
              <a:ext cx="190475" cy="151725"/>
            </a:xfrm>
            <a:custGeom>
              <a:avLst/>
              <a:gdLst/>
              <a:ahLst/>
              <a:cxnLst/>
              <a:rect l="l" t="t" r="r" b="b"/>
              <a:pathLst>
                <a:path w="7619" h="6069" extrusionOk="0">
                  <a:moveTo>
                    <a:pt x="2880" y="1"/>
                  </a:moveTo>
                  <a:cubicBezTo>
                    <a:pt x="2246" y="1"/>
                    <a:pt x="1692" y="204"/>
                    <a:pt x="1338" y="698"/>
                  </a:cubicBezTo>
                  <a:cubicBezTo>
                    <a:pt x="0" y="2435"/>
                    <a:pt x="2336" y="5030"/>
                    <a:pt x="4153" y="5929"/>
                  </a:cubicBezTo>
                  <a:cubicBezTo>
                    <a:pt x="4365" y="6025"/>
                    <a:pt x="4575" y="6069"/>
                    <a:pt x="4780" y="6069"/>
                  </a:cubicBezTo>
                  <a:cubicBezTo>
                    <a:pt x="6347" y="6069"/>
                    <a:pt x="7619" y="3516"/>
                    <a:pt x="7407" y="2774"/>
                  </a:cubicBezTo>
                  <a:cubicBezTo>
                    <a:pt x="6911" y="1505"/>
                    <a:pt x="4601" y="1"/>
                    <a:pt x="2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14407225" y="900450"/>
              <a:ext cx="159725" cy="125525"/>
            </a:xfrm>
            <a:custGeom>
              <a:avLst/>
              <a:gdLst/>
              <a:ahLst/>
              <a:cxnLst/>
              <a:rect l="l" t="t" r="r" b="b"/>
              <a:pathLst>
                <a:path w="6389" h="5021" extrusionOk="0">
                  <a:moveTo>
                    <a:pt x="739" y="1"/>
                  </a:moveTo>
                  <a:cubicBezTo>
                    <a:pt x="1" y="1737"/>
                    <a:pt x="2157" y="4073"/>
                    <a:pt x="3814" y="4892"/>
                  </a:cubicBezTo>
                  <a:cubicBezTo>
                    <a:pt x="4025" y="4980"/>
                    <a:pt x="4232" y="5021"/>
                    <a:pt x="4434" y="5021"/>
                  </a:cubicBezTo>
                  <a:cubicBezTo>
                    <a:pt x="5189" y="5021"/>
                    <a:pt x="5869" y="4458"/>
                    <a:pt x="6389" y="3734"/>
                  </a:cubicBezTo>
                  <a:cubicBezTo>
                    <a:pt x="4572" y="2496"/>
                    <a:pt x="2656" y="1238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4469600" y="914800"/>
              <a:ext cx="383975" cy="285875"/>
            </a:xfrm>
            <a:custGeom>
              <a:avLst/>
              <a:gdLst/>
              <a:ahLst/>
              <a:cxnLst/>
              <a:rect l="l" t="t" r="r" b="b"/>
              <a:pathLst>
                <a:path w="15359" h="11435" extrusionOk="0">
                  <a:moveTo>
                    <a:pt x="3971" y="1"/>
                  </a:moveTo>
                  <a:cubicBezTo>
                    <a:pt x="3866" y="1"/>
                    <a:pt x="3761" y="2"/>
                    <a:pt x="3654" y="6"/>
                  </a:cubicBezTo>
                  <a:cubicBezTo>
                    <a:pt x="3654" y="6"/>
                    <a:pt x="3654" y="1922"/>
                    <a:pt x="660" y="3918"/>
                  </a:cubicBezTo>
                  <a:cubicBezTo>
                    <a:pt x="1" y="4352"/>
                    <a:pt x="3503" y="11435"/>
                    <a:pt x="10655" y="11435"/>
                  </a:cubicBezTo>
                  <a:cubicBezTo>
                    <a:pt x="11733" y="11435"/>
                    <a:pt x="12893" y="11274"/>
                    <a:pt x="14135" y="10905"/>
                  </a:cubicBezTo>
                  <a:cubicBezTo>
                    <a:pt x="15358" y="10570"/>
                    <a:pt x="12702" y="1"/>
                    <a:pt x="3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4486450" y="970825"/>
              <a:ext cx="47575" cy="41700"/>
            </a:xfrm>
            <a:custGeom>
              <a:avLst/>
              <a:gdLst/>
              <a:ahLst/>
              <a:cxnLst/>
              <a:rect l="l" t="t" r="r" b="b"/>
              <a:pathLst>
                <a:path w="1903" h="1668" extrusionOk="0">
                  <a:moveTo>
                    <a:pt x="1902" y="0"/>
                  </a:moveTo>
                  <a:cubicBezTo>
                    <a:pt x="1486" y="576"/>
                    <a:pt x="832" y="1073"/>
                    <a:pt x="0" y="1667"/>
                  </a:cubicBezTo>
                  <a:lnTo>
                    <a:pt x="0" y="1667"/>
                  </a:lnTo>
                  <a:cubicBezTo>
                    <a:pt x="832" y="1073"/>
                    <a:pt x="1486" y="576"/>
                    <a:pt x="1902" y="80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48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4822950" y="11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21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14484100" y="972825"/>
              <a:ext cx="342875" cy="229100"/>
            </a:xfrm>
            <a:custGeom>
              <a:avLst/>
              <a:gdLst/>
              <a:ahLst/>
              <a:cxnLst/>
              <a:rect l="l" t="t" r="r" b="b"/>
              <a:pathLst>
                <a:path w="13715" h="9164" extrusionOk="0">
                  <a:moveTo>
                    <a:pt x="1996" y="0"/>
                  </a:moveTo>
                  <a:cubicBezTo>
                    <a:pt x="1577" y="499"/>
                    <a:pt x="918" y="998"/>
                    <a:pt x="80" y="1597"/>
                  </a:cubicBezTo>
                  <a:cubicBezTo>
                    <a:pt x="80" y="1597"/>
                    <a:pt x="0" y="1677"/>
                    <a:pt x="0" y="1837"/>
                  </a:cubicBezTo>
                  <a:cubicBezTo>
                    <a:pt x="0" y="3094"/>
                    <a:pt x="3494" y="9163"/>
                    <a:pt x="10061" y="9163"/>
                  </a:cubicBezTo>
                  <a:cubicBezTo>
                    <a:pt x="11139" y="9163"/>
                    <a:pt x="12297" y="8984"/>
                    <a:pt x="13555" y="8584"/>
                  </a:cubicBezTo>
                  <a:cubicBezTo>
                    <a:pt x="13635" y="8584"/>
                    <a:pt x="13715" y="8484"/>
                    <a:pt x="13715" y="8405"/>
                  </a:cubicBezTo>
                  <a:cubicBezTo>
                    <a:pt x="9902" y="5490"/>
                    <a:pt x="5809" y="2835"/>
                    <a:pt x="1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14482100" y="895950"/>
              <a:ext cx="51925" cy="35475"/>
            </a:xfrm>
            <a:custGeom>
              <a:avLst/>
              <a:gdLst/>
              <a:ahLst/>
              <a:cxnLst/>
              <a:rect l="l" t="t" r="r" b="b"/>
              <a:pathLst>
                <a:path w="2077" h="1419" extrusionOk="0">
                  <a:moveTo>
                    <a:pt x="400" y="1"/>
                  </a:moveTo>
                  <a:cubicBezTo>
                    <a:pt x="240" y="1"/>
                    <a:pt x="80" y="81"/>
                    <a:pt x="0" y="260"/>
                  </a:cubicBezTo>
                  <a:cubicBezTo>
                    <a:pt x="0" y="500"/>
                    <a:pt x="80" y="680"/>
                    <a:pt x="320" y="760"/>
                  </a:cubicBezTo>
                  <a:cubicBezTo>
                    <a:pt x="320" y="760"/>
                    <a:pt x="400" y="760"/>
                    <a:pt x="499" y="839"/>
                  </a:cubicBezTo>
                  <a:lnTo>
                    <a:pt x="579" y="839"/>
                  </a:lnTo>
                  <a:cubicBezTo>
                    <a:pt x="659" y="919"/>
                    <a:pt x="739" y="919"/>
                    <a:pt x="899" y="999"/>
                  </a:cubicBezTo>
                  <a:cubicBezTo>
                    <a:pt x="1078" y="1079"/>
                    <a:pt x="1238" y="1259"/>
                    <a:pt x="1497" y="1338"/>
                  </a:cubicBezTo>
                  <a:cubicBezTo>
                    <a:pt x="1497" y="1418"/>
                    <a:pt x="1577" y="1418"/>
                    <a:pt x="1657" y="1418"/>
                  </a:cubicBezTo>
                  <a:lnTo>
                    <a:pt x="1737" y="1418"/>
                  </a:lnTo>
                  <a:cubicBezTo>
                    <a:pt x="1817" y="1418"/>
                    <a:pt x="1897" y="1338"/>
                    <a:pt x="1997" y="1259"/>
                  </a:cubicBezTo>
                  <a:cubicBezTo>
                    <a:pt x="1997" y="1179"/>
                    <a:pt x="2076" y="999"/>
                    <a:pt x="1997" y="919"/>
                  </a:cubicBezTo>
                  <a:cubicBezTo>
                    <a:pt x="1997" y="839"/>
                    <a:pt x="1897" y="760"/>
                    <a:pt x="1817" y="760"/>
                  </a:cubicBezTo>
                  <a:cubicBezTo>
                    <a:pt x="1398" y="420"/>
                    <a:pt x="998" y="18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2"/>
            <p:cNvSpPr/>
            <p:nvPr/>
          </p:nvSpPr>
          <p:spPr>
            <a:xfrm>
              <a:off x="15178300" y="1341025"/>
              <a:ext cx="147350" cy="169400"/>
            </a:xfrm>
            <a:custGeom>
              <a:avLst/>
              <a:gdLst/>
              <a:ahLst/>
              <a:cxnLst/>
              <a:rect l="l" t="t" r="r" b="b"/>
              <a:pathLst>
                <a:path w="5894" h="6776" extrusionOk="0">
                  <a:moveTo>
                    <a:pt x="2710" y="1"/>
                  </a:moveTo>
                  <a:cubicBezTo>
                    <a:pt x="2672" y="1"/>
                    <a:pt x="2634" y="2"/>
                    <a:pt x="2596" y="5"/>
                  </a:cubicBezTo>
                  <a:cubicBezTo>
                    <a:pt x="340" y="165"/>
                    <a:pt x="1" y="3658"/>
                    <a:pt x="500" y="5574"/>
                  </a:cubicBezTo>
                  <a:cubicBezTo>
                    <a:pt x="777" y="6462"/>
                    <a:pt x="1675" y="6776"/>
                    <a:pt x="2599" y="6776"/>
                  </a:cubicBezTo>
                  <a:cubicBezTo>
                    <a:pt x="3670" y="6776"/>
                    <a:pt x="4777" y="6353"/>
                    <a:pt x="4991" y="5914"/>
                  </a:cubicBezTo>
                  <a:cubicBezTo>
                    <a:pt x="5893" y="4267"/>
                    <a:pt x="4792" y="1"/>
                    <a:pt x="2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15238700" y="1341025"/>
              <a:ext cx="86950" cy="168325"/>
            </a:xfrm>
            <a:custGeom>
              <a:avLst/>
              <a:gdLst/>
              <a:ahLst/>
              <a:cxnLst/>
              <a:rect l="l" t="t" r="r" b="b"/>
              <a:pathLst>
                <a:path w="3478" h="6733" extrusionOk="0">
                  <a:moveTo>
                    <a:pt x="294" y="1"/>
                  </a:moveTo>
                  <a:cubicBezTo>
                    <a:pt x="256" y="1"/>
                    <a:pt x="218" y="2"/>
                    <a:pt x="180" y="5"/>
                  </a:cubicBezTo>
                  <a:lnTo>
                    <a:pt x="0" y="5"/>
                  </a:lnTo>
                  <a:cubicBezTo>
                    <a:pt x="0" y="2241"/>
                    <a:pt x="180" y="4497"/>
                    <a:pt x="260" y="6732"/>
                  </a:cubicBezTo>
                  <a:cubicBezTo>
                    <a:pt x="1338" y="6732"/>
                    <a:pt x="2336" y="6333"/>
                    <a:pt x="2575" y="5914"/>
                  </a:cubicBezTo>
                  <a:cubicBezTo>
                    <a:pt x="3477" y="4267"/>
                    <a:pt x="2376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15074425" y="1453425"/>
              <a:ext cx="385625" cy="377150"/>
            </a:xfrm>
            <a:custGeom>
              <a:avLst/>
              <a:gdLst/>
              <a:ahLst/>
              <a:cxnLst/>
              <a:rect l="l" t="t" r="r" b="b"/>
              <a:pathLst>
                <a:path w="15425" h="15086" extrusionOk="0">
                  <a:moveTo>
                    <a:pt x="9486" y="1"/>
                  </a:moveTo>
                  <a:lnTo>
                    <a:pt x="9486" y="1"/>
                  </a:lnTo>
                  <a:cubicBezTo>
                    <a:pt x="9486" y="1"/>
                    <a:pt x="8680" y="667"/>
                    <a:pt x="6902" y="667"/>
                  </a:cubicBezTo>
                  <a:cubicBezTo>
                    <a:pt x="6257" y="667"/>
                    <a:pt x="5484" y="579"/>
                    <a:pt x="4575" y="340"/>
                  </a:cubicBezTo>
                  <a:cubicBezTo>
                    <a:pt x="4567" y="338"/>
                    <a:pt x="4560" y="337"/>
                    <a:pt x="4552" y="337"/>
                  </a:cubicBezTo>
                  <a:cubicBezTo>
                    <a:pt x="3687" y="337"/>
                    <a:pt x="0" y="9949"/>
                    <a:pt x="8328" y="15053"/>
                  </a:cubicBezTo>
                  <a:cubicBezTo>
                    <a:pt x="8365" y="15075"/>
                    <a:pt x="8407" y="15086"/>
                    <a:pt x="8455" y="15086"/>
                  </a:cubicBezTo>
                  <a:cubicBezTo>
                    <a:pt x="9816" y="15086"/>
                    <a:pt x="15425" y="6267"/>
                    <a:pt x="9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15311550" y="1453425"/>
              <a:ext cx="89375" cy="292975"/>
            </a:xfrm>
            <a:custGeom>
              <a:avLst/>
              <a:gdLst/>
              <a:ahLst/>
              <a:cxnLst/>
              <a:rect l="l" t="t" r="r" b="b"/>
              <a:pathLst>
                <a:path w="3575" h="11719" extrusionOk="0">
                  <a:moveTo>
                    <a:pt x="1578" y="11719"/>
                  </a:moveTo>
                  <a:lnTo>
                    <a:pt x="1578" y="11719"/>
                  </a:lnTo>
                  <a:lnTo>
                    <a:pt x="1578" y="11719"/>
                  </a:lnTo>
                  <a:close/>
                  <a:moveTo>
                    <a:pt x="160" y="160"/>
                  </a:moveTo>
                  <a:cubicBezTo>
                    <a:pt x="3574" y="3993"/>
                    <a:pt x="2915" y="8644"/>
                    <a:pt x="1578" y="11719"/>
                  </a:cubicBezTo>
                  <a:cubicBezTo>
                    <a:pt x="2915" y="8644"/>
                    <a:pt x="3574" y="3993"/>
                    <a:pt x="160" y="160"/>
                  </a:cubicBez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81" y="80"/>
                  </a:moveTo>
                  <a:lnTo>
                    <a:pt x="160" y="16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1" y="1"/>
                  </a:moveTo>
                  <a:lnTo>
                    <a:pt x="8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15243175" y="14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15243175" y="1453425"/>
              <a:ext cx="68400" cy="16500"/>
            </a:xfrm>
            <a:custGeom>
              <a:avLst/>
              <a:gdLst/>
              <a:ahLst/>
              <a:cxnLst/>
              <a:rect l="l" t="t" r="r" b="b"/>
              <a:pathLst>
                <a:path w="2736" h="660" extrusionOk="0">
                  <a:moveTo>
                    <a:pt x="2736" y="1"/>
                  </a:moveTo>
                  <a:cubicBezTo>
                    <a:pt x="2736" y="1"/>
                    <a:pt x="1897" y="659"/>
                    <a:pt x="81" y="659"/>
                  </a:cubicBezTo>
                  <a:lnTo>
                    <a:pt x="1" y="659"/>
                  </a:lnTo>
                  <a:lnTo>
                    <a:pt x="1" y="659"/>
                  </a:lnTo>
                  <a:lnTo>
                    <a:pt x="81" y="659"/>
                  </a:lnTo>
                  <a:cubicBezTo>
                    <a:pt x="1897" y="659"/>
                    <a:pt x="2736" y="1"/>
                    <a:pt x="2736" y="1"/>
                  </a:cubicBezTo>
                  <a:lnTo>
                    <a:pt x="2736" y="1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15243175" y="1453425"/>
              <a:ext cx="157750" cy="374325"/>
            </a:xfrm>
            <a:custGeom>
              <a:avLst/>
              <a:gdLst/>
              <a:ahLst/>
              <a:cxnLst/>
              <a:rect l="l" t="t" r="r" b="b"/>
              <a:pathLst>
                <a:path w="6310" h="14973" extrusionOk="0">
                  <a:moveTo>
                    <a:pt x="2736" y="1"/>
                  </a:moveTo>
                  <a:cubicBezTo>
                    <a:pt x="2736" y="1"/>
                    <a:pt x="1897" y="659"/>
                    <a:pt x="81" y="659"/>
                  </a:cubicBezTo>
                  <a:lnTo>
                    <a:pt x="1" y="659"/>
                  </a:lnTo>
                  <a:cubicBezTo>
                    <a:pt x="240" y="5490"/>
                    <a:pt x="819" y="10321"/>
                    <a:pt x="2077" y="14973"/>
                  </a:cubicBezTo>
                  <a:cubicBezTo>
                    <a:pt x="2656" y="14633"/>
                    <a:pt x="3574" y="13396"/>
                    <a:pt x="4313" y="11719"/>
                  </a:cubicBezTo>
                  <a:cubicBezTo>
                    <a:pt x="5650" y="8644"/>
                    <a:pt x="6309" y="3993"/>
                    <a:pt x="2895" y="160"/>
                  </a:cubicBezTo>
                  <a:lnTo>
                    <a:pt x="2816" y="80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15201250" y="1391050"/>
              <a:ext cx="23000" cy="45925"/>
            </a:xfrm>
            <a:custGeom>
              <a:avLst/>
              <a:gdLst/>
              <a:ahLst/>
              <a:cxnLst/>
              <a:rect l="l" t="t" r="r" b="b"/>
              <a:pathLst>
                <a:path w="920" h="1837" extrusionOk="0">
                  <a:moveTo>
                    <a:pt x="580" y="0"/>
                  </a:moveTo>
                  <a:cubicBezTo>
                    <a:pt x="420" y="0"/>
                    <a:pt x="260" y="80"/>
                    <a:pt x="181" y="240"/>
                  </a:cubicBezTo>
                  <a:cubicBezTo>
                    <a:pt x="81" y="659"/>
                    <a:pt x="81" y="1078"/>
                    <a:pt x="1" y="1497"/>
                  </a:cubicBezTo>
                  <a:cubicBezTo>
                    <a:pt x="1" y="1657"/>
                    <a:pt x="181" y="1837"/>
                    <a:pt x="420" y="1837"/>
                  </a:cubicBezTo>
                  <a:cubicBezTo>
                    <a:pt x="580" y="1837"/>
                    <a:pt x="760" y="1657"/>
                    <a:pt x="760" y="1497"/>
                  </a:cubicBezTo>
                  <a:cubicBezTo>
                    <a:pt x="839" y="1238"/>
                    <a:pt x="839" y="1078"/>
                    <a:pt x="839" y="839"/>
                  </a:cubicBezTo>
                  <a:cubicBezTo>
                    <a:pt x="839" y="659"/>
                    <a:pt x="919" y="579"/>
                    <a:pt x="919" y="419"/>
                  </a:cubicBezTo>
                  <a:cubicBezTo>
                    <a:pt x="919" y="340"/>
                    <a:pt x="919" y="240"/>
                    <a:pt x="839" y="160"/>
                  </a:cubicBezTo>
                  <a:cubicBezTo>
                    <a:pt x="839" y="80"/>
                    <a:pt x="760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5" name="Google Shape;3535;p42"/>
          <p:cNvGrpSpPr/>
          <p:nvPr/>
        </p:nvGrpSpPr>
        <p:grpSpPr>
          <a:xfrm>
            <a:off x="246090" y="270187"/>
            <a:ext cx="1894500" cy="1775725"/>
            <a:chOff x="666750" y="634100"/>
            <a:chExt cx="1894500" cy="1775725"/>
          </a:xfrm>
        </p:grpSpPr>
        <p:sp>
          <p:nvSpPr>
            <p:cNvPr id="3536" name="Google Shape;3536;p42"/>
            <p:cNvSpPr/>
            <p:nvPr/>
          </p:nvSpPr>
          <p:spPr>
            <a:xfrm>
              <a:off x="1267625" y="90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1261150" y="634100"/>
              <a:ext cx="1300100" cy="1388925"/>
            </a:xfrm>
            <a:custGeom>
              <a:avLst/>
              <a:gdLst/>
              <a:ahLst/>
              <a:cxnLst/>
              <a:rect l="l" t="t" r="r" b="b"/>
              <a:pathLst>
                <a:path w="52004" h="55557" extrusionOk="0">
                  <a:moveTo>
                    <a:pt x="49908" y="0"/>
                  </a:moveTo>
                  <a:cubicBezTo>
                    <a:pt x="44338" y="3234"/>
                    <a:pt x="40605" y="8804"/>
                    <a:pt x="36612" y="14633"/>
                  </a:cubicBezTo>
                  <a:cubicBezTo>
                    <a:pt x="36612" y="14633"/>
                    <a:pt x="36532" y="14713"/>
                    <a:pt x="36532" y="14793"/>
                  </a:cubicBezTo>
                  <a:cubicBezTo>
                    <a:pt x="36772" y="14972"/>
                    <a:pt x="37032" y="15212"/>
                    <a:pt x="37191" y="15551"/>
                  </a:cubicBezTo>
                  <a:cubicBezTo>
                    <a:pt x="37271" y="15372"/>
                    <a:pt x="37351" y="15292"/>
                    <a:pt x="37431" y="15132"/>
                  </a:cubicBezTo>
                  <a:cubicBezTo>
                    <a:pt x="41763" y="8884"/>
                    <a:pt x="45755" y="2895"/>
                    <a:pt x="52004" y="0"/>
                  </a:cubicBezTo>
                  <a:close/>
                  <a:moveTo>
                    <a:pt x="4751" y="20282"/>
                  </a:moveTo>
                  <a:cubicBezTo>
                    <a:pt x="5750" y="20282"/>
                    <a:pt x="6668" y="20961"/>
                    <a:pt x="7327" y="21540"/>
                  </a:cubicBezTo>
                  <a:cubicBezTo>
                    <a:pt x="9483" y="23696"/>
                    <a:pt x="11239" y="27848"/>
                    <a:pt x="11898" y="32440"/>
                  </a:cubicBezTo>
                  <a:cubicBezTo>
                    <a:pt x="7985" y="31681"/>
                    <a:pt x="4751" y="29525"/>
                    <a:pt x="2995" y="27110"/>
                  </a:cubicBezTo>
                  <a:cubicBezTo>
                    <a:pt x="1178" y="24614"/>
                    <a:pt x="1098" y="22279"/>
                    <a:pt x="2915" y="20961"/>
                  </a:cubicBezTo>
                  <a:cubicBezTo>
                    <a:pt x="3594" y="20462"/>
                    <a:pt x="4172" y="20282"/>
                    <a:pt x="4751" y="20282"/>
                  </a:cubicBezTo>
                  <a:close/>
                  <a:moveTo>
                    <a:pt x="33778" y="18785"/>
                  </a:moveTo>
                  <a:cubicBezTo>
                    <a:pt x="30863" y="22778"/>
                    <a:pt x="27709" y="26691"/>
                    <a:pt x="23636" y="29605"/>
                  </a:cubicBezTo>
                  <a:cubicBezTo>
                    <a:pt x="20642" y="31841"/>
                    <a:pt x="17468" y="32679"/>
                    <a:pt x="14573" y="32679"/>
                  </a:cubicBezTo>
                  <a:cubicBezTo>
                    <a:pt x="14074" y="32679"/>
                    <a:pt x="13475" y="32679"/>
                    <a:pt x="12976" y="32600"/>
                  </a:cubicBezTo>
                  <a:cubicBezTo>
                    <a:pt x="12317" y="27609"/>
                    <a:pt x="10401" y="23117"/>
                    <a:pt x="8085" y="20861"/>
                  </a:cubicBezTo>
                  <a:cubicBezTo>
                    <a:pt x="6987" y="19783"/>
                    <a:pt x="5829" y="19284"/>
                    <a:pt x="4751" y="19284"/>
                  </a:cubicBezTo>
                  <a:cubicBezTo>
                    <a:pt x="3913" y="19284"/>
                    <a:pt x="3094" y="19544"/>
                    <a:pt x="2336" y="20123"/>
                  </a:cubicBezTo>
                  <a:cubicBezTo>
                    <a:pt x="100" y="21860"/>
                    <a:pt x="0" y="24694"/>
                    <a:pt x="2176" y="27689"/>
                  </a:cubicBezTo>
                  <a:cubicBezTo>
                    <a:pt x="4093" y="30344"/>
                    <a:pt x="7746" y="32759"/>
                    <a:pt x="11978" y="33518"/>
                  </a:cubicBezTo>
                  <a:cubicBezTo>
                    <a:pt x="12078" y="33518"/>
                    <a:pt x="12078" y="33598"/>
                    <a:pt x="12078" y="33598"/>
                  </a:cubicBezTo>
                  <a:cubicBezTo>
                    <a:pt x="12657" y="39587"/>
                    <a:pt x="11399" y="45156"/>
                    <a:pt x="8484" y="49229"/>
                  </a:cubicBezTo>
                  <a:cubicBezTo>
                    <a:pt x="6828" y="51644"/>
                    <a:pt x="4831" y="53561"/>
                    <a:pt x="2595" y="54798"/>
                  </a:cubicBezTo>
                  <a:cubicBezTo>
                    <a:pt x="2915" y="55058"/>
                    <a:pt x="3174" y="55218"/>
                    <a:pt x="3414" y="55557"/>
                  </a:cubicBezTo>
                  <a:cubicBezTo>
                    <a:pt x="5410" y="54299"/>
                    <a:pt x="7486" y="52483"/>
                    <a:pt x="9323" y="49808"/>
                  </a:cubicBezTo>
                  <a:cubicBezTo>
                    <a:pt x="12657" y="45076"/>
                    <a:pt x="13575" y="39088"/>
                    <a:pt x="13076" y="33598"/>
                  </a:cubicBezTo>
                  <a:lnTo>
                    <a:pt x="13076" y="33598"/>
                  </a:lnTo>
                  <a:cubicBezTo>
                    <a:pt x="13575" y="33678"/>
                    <a:pt x="14074" y="33678"/>
                    <a:pt x="14653" y="33678"/>
                  </a:cubicBezTo>
                  <a:cubicBezTo>
                    <a:pt x="17727" y="33678"/>
                    <a:pt x="20961" y="32759"/>
                    <a:pt x="24215" y="30444"/>
                  </a:cubicBezTo>
                  <a:cubicBezTo>
                    <a:pt x="28447" y="27349"/>
                    <a:pt x="31701" y="23357"/>
                    <a:pt x="34696" y="19204"/>
                  </a:cubicBezTo>
                  <a:cubicBezTo>
                    <a:pt x="34356" y="19045"/>
                    <a:pt x="34037" y="18965"/>
                    <a:pt x="33778" y="18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666750" y="1789950"/>
              <a:ext cx="230600" cy="229100"/>
            </a:xfrm>
            <a:custGeom>
              <a:avLst/>
              <a:gdLst/>
              <a:ahLst/>
              <a:cxnLst/>
              <a:rect l="l" t="t" r="r" b="b"/>
              <a:pathLst>
                <a:path w="9224" h="9164" extrusionOk="0">
                  <a:moveTo>
                    <a:pt x="579" y="0"/>
                  </a:moveTo>
                  <a:cubicBezTo>
                    <a:pt x="499" y="0"/>
                    <a:pt x="420" y="0"/>
                    <a:pt x="320" y="80"/>
                  </a:cubicBezTo>
                  <a:cubicBezTo>
                    <a:pt x="80" y="260"/>
                    <a:pt x="0" y="499"/>
                    <a:pt x="160" y="759"/>
                  </a:cubicBezTo>
                  <a:cubicBezTo>
                    <a:pt x="2416" y="4332"/>
                    <a:pt x="5650" y="7247"/>
                    <a:pt x="9223" y="9163"/>
                  </a:cubicBezTo>
                  <a:lnTo>
                    <a:pt x="9223" y="7985"/>
                  </a:lnTo>
                  <a:cubicBezTo>
                    <a:pt x="5989" y="6169"/>
                    <a:pt x="3075" y="3494"/>
                    <a:pt x="998" y="260"/>
                  </a:cubicBezTo>
                  <a:cubicBezTo>
                    <a:pt x="919" y="80"/>
                    <a:pt x="73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897325" y="1989575"/>
              <a:ext cx="347375" cy="91850"/>
            </a:xfrm>
            <a:custGeom>
              <a:avLst/>
              <a:gdLst/>
              <a:ahLst/>
              <a:cxnLst/>
              <a:rect l="l" t="t" r="r" b="b"/>
              <a:pathLst>
                <a:path w="13895" h="3674" extrusionOk="0">
                  <a:moveTo>
                    <a:pt x="0" y="0"/>
                  </a:moveTo>
                  <a:lnTo>
                    <a:pt x="0" y="1178"/>
                  </a:lnTo>
                  <a:cubicBezTo>
                    <a:pt x="2915" y="2755"/>
                    <a:pt x="5989" y="3574"/>
                    <a:pt x="9063" y="3674"/>
                  </a:cubicBezTo>
                  <a:lnTo>
                    <a:pt x="9483" y="3674"/>
                  </a:lnTo>
                  <a:cubicBezTo>
                    <a:pt x="10820" y="3674"/>
                    <a:pt x="12317" y="3494"/>
                    <a:pt x="13894" y="3075"/>
                  </a:cubicBezTo>
                  <a:cubicBezTo>
                    <a:pt x="13815" y="2755"/>
                    <a:pt x="13815" y="2496"/>
                    <a:pt x="13815" y="2176"/>
                  </a:cubicBezTo>
                  <a:lnTo>
                    <a:pt x="13815" y="2077"/>
                  </a:lnTo>
                  <a:cubicBezTo>
                    <a:pt x="12397" y="2496"/>
                    <a:pt x="10980" y="2675"/>
                    <a:pt x="9483" y="2675"/>
                  </a:cubicBezTo>
                  <a:lnTo>
                    <a:pt x="9163" y="2675"/>
                  </a:lnTo>
                  <a:cubicBezTo>
                    <a:pt x="5989" y="2576"/>
                    <a:pt x="2915" y="167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1775900" y="802375"/>
              <a:ext cx="387325" cy="281325"/>
            </a:xfrm>
            <a:custGeom>
              <a:avLst/>
              <a:gdLst/>
              <a:ahLst/>
              <a:cxnLst/>
              <a:rect l="l" t="t" r="r" b="b"/>
              <a:pathLst>
                <a:path w="15493" h="11253" extrusionOk="0">
                  <a:moveTo>
                    <a:pt x="4997" y="1"/>
                  </a:moveTo>
                  <a:cubicBezTo>
                    <a:pt x="3827" y="1"/>
                    <a:pt x="2563" y="197"/>
                    <a:pt x="1210" y="655"/>
                  </a:cubicBezTo>
                  <a:cubicBezTo>
                    <a:pt x="0" y="1065"/>
                    <a:pt x="2908" y="11253"/>
                    <a:pt x="11423" y="11253"/>
                  </a:cubicBezTo>
                  <a:cubicBezTo>
                    <a:pt x="11622" y="11253"/>
                    <a:pt x="11824" y="11247"/>
                    <a:pt x="12030" y="11236"/>
                  </a:cubicBezTo>
                  <a:cubicBezTo>
                    <a:pt x="12030" y="11236"/>
                    <a:pt x="11950" y="9319"/>
                    <a:pt x="14844" y="7243"/>
                  </a:cubicBezTo>
                  <a:cubicBezTo>
                    <a:pt x="15493" y="6817"/>
                    <a:pt x="11882" y="1"/>
                    <a:pt x="4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1217725" y="1991275"/>
              <a:ext cx="170700" cy="164750"/>
            </a:xfrm>
            <a:custGeom>
              <a:avLst/>
              <a:gdLst/>
              <a:ahLst/>
              <a:cxnLst/>
              <a:rect l="l" t="t" r="r" b="b"/>
              <a:pathLst>
                <a:path w="6828" h="6590" extrusionOk="0">
                  <a:moveTo>
                    <a:pt x="2802" y="0"/>
                  </a:moveTo>
                  <a:cubicBezTo>
                    <a:pt x="2488" y="0"/>
                    <a:pt x="2188" y="84"/>
                    <a:pt x="1917" y="272"/>
                  </a:cubicBezTo>
                  <a:cubicBezTo>
                    <a:pt x="0" y="1430"/>
                    <a:pt x="1338" y="4684"/>
                    <a:pt x="2735" y="6101"/>
                  </a:cubicBezTo>
                  <a:cubicBezTo>
                    <a:pt x="3065" y="6449"/>
                    <a:pt x="3462" y="6590"/>
                    <a:pt x="3877" y="6590"/>
                  </a:cubicBezTo>
                  <a:cubicBezTo>
                    <a:pt x="5251" y="6590"/>
                    <a:pt x="6828" y="5049"/>
                    <a:pt x="6828" y="4344"/>
                  </a:cubicBezTo>
                  <a:cubicBezTo>
                    <a:pt x="6828" y="2714"/>
                    <a:pt x="458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1217725" y="1996050"/>
              <a:ext cx="141250" cy="159075"/>
            </a:xfrm>
            <a:custGeom>
              <a:avLst/>
              <a:gdLst/>
              <a:ahLst/>
              <a:cxnLst/>
              <a:rect l="l" t="t" r="r" b="b"/>
              <a:pathLst>
                <a:path w="5650" h="6363" extrusionOk="0">
                  <a:moveTo>
                    <a:pt x="1997" y="1"/>
                  </a:moveTo>
                  <a:cubicBezTo>
                    <a:pt x="1997" y="1"/>
                    <a:pt x="1917" y="1"/>
                    <a:pt x="1917" y="81"/>
                  </a:cubicBezTo>
                  <a:cubicBezTo>
                    <a:pt x="0" y="1239"/>
                    <a:pt x="1338" y="4493"/>
                    <a:pt x="2735" y="5910"/>
                  </a:cubicBezTo>
                  <a:cubicBezTo>
                    <a:pt x="3033" y="6231"/>
                    <a:pt x="3405" y="6362"/>
                    <a:pt x="3803" y="6362"/>
                  </a:cubicBezTo>
                  <a:cubicBezTo>
                    <a:pt x="4417" y="6362"/>
                    <a:pt x="5092" y="6050"/>
                    <a:pt x="5650" y="5650"/>
                  </a:cubicBezTo>
                  <a:cubicBezTo>
                    <a:pt x="4233" y="3914"/>
                    <a:pt x="3155" y="1917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1253150" y="2064425"/>
              <a:ext cx="338125" cy="345400"/>
            </a:xfrm>
            <a:custGeom>
              <a:avLst/>
              <a:gdLst/>
              <a:ahLst/>
              <a:cxnLst/>
              <a:rect l="l" t="t" r="r" b="b"/>
              <a:pathLst>
                <a:path w="13525" h="13816" extrusionOk="0">
                  <a:moveTo>
                    <a:pt x="4992" y="1"/>
                  </a:moveTo>
                  <a:cubicBezTo>
                    <a:pt x="4992" y="1"/>
                    <a:pt x="4313" y="1758"/>
                    <a:pt x="819" y="2576"/>
                  </a:cubicBezTo>
                  <a:cubicBezTo>
                    <a:pt x="1" y="2836"/>
                    <a:pt x="1238" y="13236"/>
                    <a:pt x="11060" y="13815"/>
                  </a:cubicBezTo>
                  <a:cubicBezTo>
                    <a:pt x="11065" y="13815"/>
                    <a:pt x="11070" y="13816"/>
                    <a:pt x="11075" y="13816"/>
                  </a:cubicBezTo>
                  <a:cubicBezTo>
                    <a:pt x="12406" y="13816"/>
                    <a:pt x="13525" y="2825"/>
                    <a:pt x="4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1273625" y="2112350"/>
              <a:ext cx="47925" cy="16500"/>
            </a:xfrm>
            <a:custGeom>
              <a:avLst/>
              <a:gdLst/>
              <a:ahLst/>
              <a:cxnLst/>
              <a:rect l="l" t="t" r="r" b="b"/>
              <a:pathLst>
                <a:path w="1917" h="660" extrusionOk="0">
                  <a:moveTo>
                    <a:pt x="0" y="659"/>
                  </a:move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1917" y="0"/>
                  </a:moveTo>
                  <a:cubicBezTo>
                    <a:pt x="1418" y="260"/>
                    <a:pt x="759" y="499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759" y="499"/>
                    <a:pt x="1418" y="260"/>
                    <a:pt x="1917" y="0"/>
                  </a:cubicBez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1271625" y="2128825"/>
              <a:ext cx="2025" cy="2500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0"/>
                  </a:moveTo>
                  <a:lnTo>
                    <a:pt x="80" y="10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1313550" y="2019025"/>
              <a:ext cx="34950" cy="37450"/>
            </a:xfrm>
            <a:custGeom>
              <a:avLst/>
              <a:gdLst/>
              <a:ahLst/>
              <a:cxnLst/>
              <a:rect l="l" t="t" r="r" b="b"/>
              <a:pathLst>
                <a:path w="1398" h="1498" extrusionOk="0">
                  <a:moveTo>
                    <a:pt x="400" y="0"/>
                  </a:moveTo>
                  <a:cubicBezTo>
                    <a:pt x="320" y="0"/>
                    <a:pt x="160" y="0"/>
                    <a:pt x="160" y="80"/>
                  </a:cubicBezTo>
                  <a:cubicBezTo>
                    <a:pt x="80" y="160"/>
                    <a:pt x="0" y="240"/>
                    <a:pt x="0" y="320"/>
                  </a:cubicBezTo>
                  <a:cubicBezTo>
                    <a:pt x="0" y="399"/>
                    <a:pt x="0" y="399"/>
                    <a:pt x="80" y="399"/>
                  </a:cubicBezTo>
                  <a:cubicBezTo>
                    <a:pt x="80" y="499"/>
                    <a:pt x="80" y="579"/>
                    <a:pt x="160" y="579"/>
                  </a:cubicBezTo>
                  <a:cubicBezTo>
                    <a:pt x="320" y="899"/>
                    <a:pt x="579" y="1158"/>
                    <a:pt x="739" y="1398"/>
                  </a:cubicBezTo>
                  <a:cubicBezTo>
                    <a:pt x="819" y="1497"/>
                    <a:pt x="899" y="1497"/>
                    <a:pt x="998" y="1497"/>
                  </a:cubicBezTo>
                  <a:cubicBezTo>
                    <a:pt x="1158" y="1497"/>
                    <a:pt x="1238" y="1497"/>
                    <a:pt x="1318" y="1398"/>
                  </a:cubicBezTo>
                  <a:cubicBezTo>
                    <a:pt x="1318" y="1318"/>
                    <a:pt x="1398" y="1238"/>
                    <a:pt x="1398" y="1158"/>
                  </a:cubicBezTo>
                  <a:lnTo>
                    <a:pt x="1398" y="1078"/>
                  </a:lnTo>
                  <a:cubicBezTo>
                    <a:pt x="1398" y="998"/>
                    <a:pt x="1318" y="899"/>
                    <a:pt x="1318" y="899"/>
                  </a:cubicBezTo>
                  <a:cubicBezTo>
                    <a:pt x="1078" y="579"/>
                    <a:pt x="899" y="320"/>
                    <a:pt x="659" y="80"/>
                  </a:cubicBezTo>
                  <a:cubicBezTo>
                    <a:pt x="579" y="0"/>
                    <a:pt x="499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9" name="Google Shape;3549;p42"/>
            <p:cNvGrpSpPr/>
            <p:nvPr/>
          </p:nvGrpSpPr>
          <p:grpSpPr>
            <a:xfrm rot="9432126">
              <a:off x="2071412" y="971631"/>
              <a:ext cx="179166" cy="175472"/>
              <a:chOff x="1446325" y="1991275"/>
              <a:chExt cx="170700" cy="164750"/>
            </a:xfrm>
          </p:grpSpPr>
          <p:sp>
            <p:nvSpPr>
              <p:cNvPr id="3550" name="Google Shape;3550;p42"/>
              <p:cNvSpPr/>
              <p:nvPr/>
            </p:nvSpPr>
            <p:spPr>
              <a:xfrm>
                <a:off x="1446325" y="1991275"/>
                <a:ext cx="17070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590" extrusionOk="0">
                    <a:moveTo>
                      <a:pt x="2802" y="0"/>
                    </a:moveTo>
                    <a:cubicBezTo>
                      <a:pt x="2488" y="0"/>
                      <a:pt x="2188" y="84"/>
                      <a:pt x="1917" y="272"/>
                    </a:cubicBezTo>
                    <a:cubicBezTo>
                      <a:pt x="0" y="1430"/>
                      <a:pt x="1338" y="4684"/>
                      <a:pt x="2735" y="6101"/>
                    </a:cubicBezTo>
                    <a:cubicBezTo>
                      <a:pt x="3065" y="6449"/>
                      <a:pt x="3462" y="6590"/>
                      <a:pt x="3877" y="6590"/>
                    </a:cubicBezTo>
                    <a:cubicBezTo>
                      <a:pt x="5251" y="6590"/>
                      <a:pt x="6828" y="5049"/>
                      <a:pt x="6828" y="4344"/>
                    </a:cubicBezTo>
                    <a:cubicBezTo>
                      <a:pt x="6828" y="2714"/>
                      <a:pt x="4589" y="0"/>
                      <a:pt x="2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2"/>
              <p:cNvSpPr/>
              <p:nvPr/>
            </p:nvSpPr>
            <p:spPr>
              <a:xfrm>
                <a:off x="1446325" y="1996050"/>
                <a:ext cx="1412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6363" extrusionOk="0">
                    <a:moveTo>
                      <a:pt x="1997" y="1"/>
                    </a:moveTo>
                    <a:cubicBezTo>
                      <a:pt x="1997" y="1"/>
                      <a:pt x="1917" y="1"/>
                      <a:pt x="1917" y="81"/>
                    </a:cubicBezTo>
                    <a:cubicBezTo>
                      <a:pt x="0" y="1239"/>
                      <a:pt x="1338" y="4493"/>
                      <a:pt x="2735" y="5910"/>
                    </a:cubicBezTo>
                    <a:cubicBezTo>
                      <a:pt x="3033" y="6231"/>
                      <a:pt x="3405" y="6362"/>
                      <a:pt x="3803" y="6362"/>
                    </a:cubicBezTo>
                    <a:cubicBezTo>
                      <a:pt x="4417" y="6362"/>
                      <a:pt x="5092" y="6050"/>
                      <a:pt x="5650" y="5650"/>
                    </a:cubicBezTo>
                    <a:cubicBezTo>
                      <a:pt x="4233" y="3914"/>
                      <a:pt x="3155" y="1917"/>
                      <a:pt x="1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2"/>
              <p:cNvSpPr/>
              <p:nvPr/>
            </p:nvSpPr>
            <p:spPr>
              <a:xfrm>
                <a:off x="1542150" y="2019025"/>
                <a:ext cx="349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498" extrusionOk="0">
                    <a:moveTo>
                      <a:pt x="400" y="0"/>
                    </a:moveTo>
                    <a:cubicBezTo>
                      <a:pt x="320" y="0"/>
                      <a:pt x="160" y="0"/>
                      <a:pt x="160" y="80"/>
                    </a:cubicBezTo>
                    <a:cubicBezTo>
                      <a:pt x="80" y="160"/>
                      <a:pt x="0" y="240"/>
                      <a:pt x="0" y="320"/>
                    </a:cubicBezTo>
                    <a:cubicBezTo>
                      <a:pt x="0" y="399"/>
                      <a:pt x="0" y="399"/>
                      <a:pt x="80" y="399"/>
                    </a:cubicBezTo>
                    <a:cubicBezTo>
                      <a:pt x="80" y="499"/>
                      <a:pt x="80" y="579"/>
                      <a:pt x="160" y="579"/>
                    </a:cubicBezTo>
                    <a:cubicBezTo>
                      <a:pt x="320" y="899"/>
                      <a:pt x="579" y="1158"/>
                      <a:pt x="739" y="1398"/>
                    </a:cubicBezTo>
                    <a:cubicBezTo>
                      <a:pt x="819" y="1497"/>
                      <a:pt x="899" y="1497"/>
                      <a:pt x="998" y="1497"/>
                    </a:cubicBezTo>
                    <a:cubicBezTo>
                      <a:pt x="1158" y="1497"/>
                      <a:pt x="1238" y="1497"/>
                      <a:pt x="1318" y="1398"/>
                    </a:cubicBezTo>
                    <a:cubicBezTo>
                      <a:pt x="1318" y="1318"/>
                      <a:pt x="1398" y="1238"/>
                      <a:pt x="1398" y="1158"/>
                    </a:cubicBezTo>
                    <a:lnTo>
                      <a:pt x="1398" y="1078"/>
                    </a:lnTo>
                    <a:cubicBezTo>
                      <a:pt x="1398" y="998"/>
                      <a:pt x="1318" y="899"/>
                      <a:pt x="1318" y="899"/>
                    </a:cubicBezTo>
                    <a:cubicBezTo>
                      <a:pt x="1078" y="579"/>
                      <a:pt x="899" y="320"/>
                      <a:pt x="659" y="80"/>
                    </a:cubicBezTo>
                    <a:cubicBezTo>
                      <a:pt x="579" y="0"/>
                      <a:pt x="499" y="0"/>
                      <a:pt x="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3" name="Google Shape;3553;p42"/>
          <p:cNvGrpSpPr/>
          <p:nvPr/>
        </p:nvGrpSpPr>
        <p:grpSpPr>
          <a:xfrm rot="1879581">
            <a:off x="2717409" y="-102528"/>
            <a:ext cx="1894456" cy="1775684"/>
            <a:chOff x="666750" y="634100"/>
            <a:chExt cx="1894500" cy="1775725"/>
          </a:xfrm>
        </p:grpSpPr>
        <p:sp>
          <p:nvSpPr>
            <p:cNvPr id="3554" name="Google Shape;3554;p42"/>
            <p:cNvSpPr/>
            <p:nvPr/>
          </p:nvSpPr>
          <p:spPr>
            <a:xfrm>
              <a:off x="1267625" y="90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1261150" y="634100"/>
              <a:ext cx="1300100" cy="1388925"/>
            </a:xfrm>
            <a:custGeom>
              <a:avLst/>
              <a:gdLst/>
              <a:ahLst/>
              <a:cxnLst/>
              <a:rect l="l" t="t" r="r" b="b"/>
              <a:pathLst>
                <a:path w="52004" h="55557" extrusionOk="0">
                  <a:moveTo>
                    <a:pt x="49908" y="0"/>
                  </a:moveTo>
                  <a:cubicBezTo>
                    <a:pt x="44338" y="3234"/>
                    <a:pt x="40605" y="8804"/>
                    <a:pt x="36612" y="14633"/>
                  </a:cubicBezTo>
                  <a:cubicBezTo>
                    <a:pt x="36612" y="14633"/>
                    <a:pt x="36532" y="14713"/>
                    <a:pt x="36532" y="14793"/>
                  </a:cubicBezTo>
                  <a:cubicBezTo>
                    <a:pt x="36772" y="14972"/>
                    <a:pt x="37032" y="15212"/>
                    <a:pt x="37191" y="15551"/>
                  </a:cubicBezTo>
                  <a:cubicBezTo>
                    <a:pt x="37271" y="15372"/>
                    <a:pt x="37351" y="15292"/>
                    <a:pt x="37431" y="15132"/>
                  </a:cubicBezTo>
                  <a:cubicBezTo>
                    <a:pt x="41763" y="8884"/>
                    <a:pt x="45755" y="2895"/>
                    <a:pt x="52004" y="0"/>
                  </a:cubicBezTo>
                  <a:close/>
                  <a:moveTo>
                    <a:pt x="4751" y="20282"/>
                  </a:moveTo>
                  <a:cubicBezTo>
                    <a:pt x="5750" y="20282"/>
                    <a:pt x="6668" y="20961"/>
                    <a:pt x="7327" y="21540"/>
                  </a:cubicBezTo>
                  <a:cubicBezTo>
                    <a:pt x="9483" y="23696"/>
                    <a:pt x="11239" y="27848"/>
                    <a:pt x="11898" y="32440"/>
                  </a:cubicBezTo>
                  <a:cubicBezTo>
                    <a:pt x="7985" y="31681"/>
                    <a:pt x="4751" y="29525"/>
                    <a:pt x="2995" y="27110"/>
                  </a:cubicBezTo>
                  <a:cubicBezTo>
                    <a:pt x="1178" y="24614"/>
                    <a:pt x="1098" y="22279"/>
                    <a:pt x="2915" y="20961"/>
                  </a:cubicBezTo>
                  <a:cubicBezTo>
                    <a:pt x="3594" y="20462"/>
                    <a:pt x="4172" y="20282"/>
                    <a:pt x="4751" y="20282"/>
                  </a:cubicBezTo>
                  <a:close/>
                  <a:moveTo>
                    <a:pt x="33778" y="18785"/>
                  </a:moveTo>
                  <a:cubicBezTo>
                    <a:pt x="30863" y="22778"/>
                    <a:pt x="27709" y="26691"/>
                    <a:pt x="23636" y="29605"/>
                  </a:cubicBezTo>
                  <a:cubicBezTo>
                    <a:pt x="20642" y="31841"/>
                    <a:pt x="17468" y="32679"/>
                    <a:pt x="14573" y="32679"/>
                  </a:cubicBezTo>
                  <a:cubicBezTo>
                    <a:pt x="14074" y="32679"/>
                    <a:pt x="13475" y="32679"/>
                    <a:pt x="12976" y="32600"/>
                  </a:cubicBezTo>
                  <a:cubicBezTo>
                    <a:pt x="12317" y="27609"/>
                    <a:pt x="10401" y="23117"/>
                    <a:pt x="8085" y="20861"/>
                  </a:cubicBezTo>
                  <a:cubicBezTo>
                    <a:pt x="6987" y="19783"/>
                    <a:pt x="5829" y="19284"/>
                    <a:pt x="4751" y="19284"/>
                  </a:cubicBezTo>
                  <a:cubicBezTo>
                    <a:pt x="3913" y="19284"/>
                    <a:pt x="3094" y="19544"/>
                    <a:pt x="2336" y="20123"/>
                  </a:cubicBezTo>
                  <a:cubicBezTo>
                    <a:pt x="100" y="21860"/>
                    <a:pt x="0" y="24694"/>
                    <a:pt x="2176" y="27689"/>
                  </a:cubicBezTo>
                  <a:cubicBezTo>
                    <a:pt x="4093" y="30344"/>
                    <a:pt x="7746" y="32759"/>
                    <a:pt x="11978" y="33518"/>
                  </a:cubicBezTo>
                  <a:cubicBezTo>
                    <a:pt x="12078" y="33518"/>
                    <a:pt x="12078" y="33598"/>
                    <a:pt x="12078" y="33598"/>
                  </a:cubicBezTo>
                  <a:cubicBezTo>
                    <a:pt x="12657" y="39587"/>
                    <a:pt x="11399" y="45156"/>
                    <a:pt x="8484" y="49229"/>
                  </a:cubicBezTo>
                  <a:cubicBezTo>
                    <a:pt x="6828" y="51644"/>
                    <a:pt x="4831" y="53561"/>
                    <a:pt x="2595" y="54798"/>
                  </a:cubicBezTo>
                  <a:cubicBezTo>
                    <a:pt x="2915" y="55058"/>
                    <a:pt x="3174" y="55218"/>
                    <a:pt x="3414" y="55557"/>
                  </a:cubicBezTo>
                  <a:cubicBezTo>
                    <a:pt x="5410" y="54299"/>
                    <a:pt x="7486" y="52483"/>
                    <a:pt x="9323" y="49808"/>
                  </a:cubicBezTo>
                  <a:cubicBezTo>
                    <a:pt x="12657" y="45076"/>
                    <a:pt x="13575" y="39088"/>
                    <a:pt x="13076" y="33598"/>
                  </a:cubicBezTo>
                  <a:lnTo>
                    <a:pt x="13076" y="33598"/>
                  </a:lnTo>
                  <a:cubicBezTo>
                    <a:pt x="13575" y="33678"/>
                    <a:pt x="14074" y="33678"/>
                    <a:pt x="14653" y="33678"/>
                  </a:cubicBezTo>
                  <a:cubicBezTo>
                    <a:pt x="17727" y="33678"/>
                    <a:pt x="20961" y="32759"/>
                    <a:pt x="24215" y="30444"/>
                  </a:cubicBezTo>
                  <a:cubicBezTo>
                    <a:pt x="28447" y="27349"/>
                    <a:pt x="31701" y="23357"/>
                    <a:pt x="34696" y="19204"/>
                  </a:cubicBezTo>
                  <a:cubicBezTo>
                    <a:pt x="34356" y="19045"/>
                    <a:pt x="34037" y="18965"/>
                    <a:pt x="33778" y="18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666750" y="1789950"/>
              <a:ext cx="230600" cy="229100"/>
            </a:xfrm>
            <a:custGeom>
              <a:avLst/>
              <a:gdLst/>
              <a:ahLst/>
              <a:cxnLst/>
              <a:rect l="l" t="t" r="r" b="b"/>
              <a:pathLst>
                <a:path w="9224" h="9164" extrusionOk="0">
                  <a:moveTo>
                    <a:pt x="579" y="0"/>
                  </a:moveTo>
                  <a:cubicBezTo>
                    <a:pt x="499" y="0"/>
                    <a:pt x="420" y="0"/>
                    <a:pt x="320" y="80"/>
                  </a:cubicBezTo>
                  <a:cubicBezTo>
                    <a:pt x="80" y="260"/>
                    <a:pt x="0" y="499"/>
                    <a:pt x="160" y="759"/>
                  </a:cubicBezTo>
                  <a:cubicBezTo>
                    <a:pt x="2416" y="4332"/>
                    <a:pt x="5650" y="7247"/>
                    <a:pt x="9223" y="9163"/>
                  </a:cubicBezTo>
                  <a:lnTo>
                    <a:pt x="9223" y="7985"/>
                  </a:lnTo>
                  <a:cubicBezTo>
                    <a:pt x="5989" y="6169"/>
                    <a:pt x="3075" y="3494"/>
                    <a:pt x="998" y="260"/>
                  </a:cubicBezTo>
                  <a:cubicBezTo>
                    <a:pt x="919" y="80"/>
                    <a:pt x="73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2"/>
            <p:cNvSpPr/>
            <p:nvPr/>
          </p:nvSpPr>
          <p:spPr>
            <a:xfrm>
              <a:off x="897325" y="1989575"/>
              <a:ext cx="347375" cy="91850"/>
            </a:xfrm>
            <a:custGeom>
              <a:avLst/>
              <a:gdLst/>
              <a:ahLst/>
              <a:cxnLst/>
              <a:rect l="l" t="t" r="r" b="b"/>
              <a:pathLst>
                <a:path w="13895" h="3674" extrusionOk="0">
                  <a:moveTo>
                    <a:pt x="0" y="0"/>
                  </a:moveTo>
                  <a:lnTo>
                    <a:pt x="0" y="1178"/>
                  </a:lnTo>
                  <a:cubicBezTo>
                    <a:pt x="2915" y="2755"/>
                    <a:pt x="5989" y="3574"/>
                    <a:pt x="9063" y="3674"/>
                  </a:cubicBezTo>
                  <a:lnTo>
                    <a:pt x="9483" y="3674"/>
                  </a:lnTo>
                  <a:cubicBezTo>
                    <a:pt x="10820" y="3674"/>
                    <a:pt x="12317" y="3494"/>
                    <a:pt x="13894" y="3075"/>
                  </a:cubicBezTo>
                  <a:cubicBezTo>
                    <a:pt x="13815" y="2755"/>
                    <a:pt x="13815" y="2496"/>
                    <a:pt x="13815" y="2176"/>
                  </a:cubicBezTo>
                  <a:lnTo>
                    <a:pt x="13815" y="2077"/>
                  </a:lnTo>
                  <a:cubicBezTo>
                    <a:pt x="12397" y="2496"/>
                    <a:pt x="10980" y="2675"/>
                    <a:pt x="9483" y="2675"/>
                  </a:cubicBezTo>
                  <a:lnTo>
                    <a:pt x="9163" y="2675"/>
                  </a:lnTo>
                  <a:cubicBezTo>
                    <a:pt x="5989" y="2576"/>
                    <a:pt x="2915" y="167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2"/>
            <p:cNvSpPr/>
            <p:nvPr/>
          </p:nvSpPr>
          <p:spPr>
            <a:xfrm>
              <a:off x="1775900" y="802375"/>
              <a:ext cx="387325" cy="281325"/>
            </a:xfrm>
            <a:custGeom>
              <a:avLst/>
              <a:gdLst/>
              <a:ahLst/>
              <a:cxnLst/>
              <a:rect l="l" t="t" r="r" b="b"/>
              <a:pathLst>
                <a:path w="15493" h="11253" extrusionOk="0">
                  <a:moveTo>
                    <a:pt x="4997" y="1"/>
                  </a:moveTo>
                  <a:cubicBezTo>
                    <a:pt x="3827" y="1"/>
                    <a:pt x="2563" y="197"/>
                    <a:pt x="1210" y="655"/>
                  </a:cubicBezTo>
                  <a:cubicBezTo>
                    <a:pt x="0" y="1065"/>
                    <a:pt x="2908" y="11253"/>
                    <a:pt x="11423" y="11253"/>
                  </a:cubicBezTo>
                  <a:cubicBezTo>
                    <a:pt x="11622" y="11253"/>
                    <a:pt x="11824" y="11247"/>
                    <a:pt x="12030" y="11236"/>
                  </a:cubicBezTo>
                  <a:cubicBezTo>
                    <a:pt x="12030" y="11236"/>
                    <a:pt x="11950" y="9319"/>
                    <a:pt x="14844" y="7243"/>
                  </a:cubicBezTo>
                  <a:cubicBezTo>
                    <a:pt x="15493" y="6817"/>
                    <a:pt x="11882" y="1"/>
                    <a:pt x="4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>
              <a:off x="1217725" y="1991275"/>
              <a:ext cx="170700" cy="164750"/>
            </a:xfrm>
            <a:custGeom>
              <a:avLst/>
              <a:gdLst/>
              <a:ahLst/>
              <a:cxnLst/>
              <a:rect l="l" t="t" r="r" b="b"/>
              <a:pathLst>
                <a:path w="6828" h="6590" extrusionOk="0">
                  <a:moveTo>
                    <a:pt x="2802" y="0"/>
                  </a:moveTo>
                  <a:cubicBezTo>
                    <a:pt x="2488" y="0"/>
                    <a:pt x="2188" y="84"/>
                    <a:pt x="1917" y="272"/>
                  </a:cubicBezTo>
                  <a:cubicBezTo>
                    <a:pt x="0" y="1430"/>
                    <a:pt x="1338" y="4684"/>
                    <a:pt x="2735" y="6101"/>
                  </a:cubicBezTo>
                  <a:cubicBezTo>
                    <a:pt x="3065" y="6449"/>
                    <a:pt x="3462" y="6590"/>
                    <a:pt x="3877" y="6590"/>
                  </a:cubicBezTo>
                  <a:cubicBezTo>
                    <a:pt x="5251" y="6590"/>
                    <a:pt x="6828" y="5049"/>
                    <a:pt x="6828" y="4344"/>
                  </a:cubicBezTo>
                  <a:cubicBezTo>
                    <a:pt x="6828" y="2714"/>
                    <a:pt x="458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>
              <a:off x="1217725" y="1996050"/>
              <a:ext cx="141250" cy="159075"/>
            </a:xfrm>
            <a:custGeom>
              <a:avLst/>
              <a:gdLst/>
              <a:ahLst/>
              <a:cxnLst/>
              <a:rect l="l" t="t" r="r" b="b"/>
              <a:pathLst>
                <a:path w="5650" h="6363" extrusionOk="0">
                  <a:moveTo>
                    <a:pt x="1997" y="1"/>
                  </a:moveTo>
                  <a:cubicBezTo>
                    <a:pt x="1997" y="1"/>
                    <a:pt x="1917" y="1"/>
                    <a:pt x="1917" y="81"/>
                  </a:cubicBezTo>
                  <a:cubicBezTo>
                    <a:pt x="0" y="1239"/>
                    <a:pt x="1338" y="4493"/>
                    <a:pt x="2735" y="5910"/>
                  </a:cubicBezTo>
                  <a:cubicBezTo>
                    <a:pt x="3033" y="6231"/>
                    <a:pt x="3405" y="6362"/>
                    <a:pt x="3803" y="6362"/>
                  </a:cubicBezTo>
                  <a:cubicBezTo>
                    <a:pt x="4417" y="6362"/>
                    <a:pt x="5092" y="6050"/>
                    <a:pt x="5650" y="5650"/>
                  </a:cubicBezTo>
                  <a:cubicBezTo>
                    <a:pt x="4233" y="3914"/>
                    <a:pt x="3155" y="1917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>
              <a:off x="1253150" y="2064425"/>
              <a:ext cx="338125" cy="345400"/>
            </a:xfrm>
            <a:custGeom>
              <a:avLst/>
              <a:gdLst/>
              <a:ahLst/>
              <a:cxnLst/>
              <a:rect l="l" t="t" r="r" b="b"/>
              <a:pathLst>
                <a:path w="13525" h="13816" extrusionOk="0">
                  <a:moveTo>
                    <a:pt x="4992" y="1"/>
                  </a:moveTo>
                  <a:cubicBezTo>
                    <a:pt x="4992" y="1"/>
                    <a:pt x="4313" y="1758"/>
                    <a:pt x="819" y="2576"/>
                  </a:cubicBezTo>
                  <a:cubicBezTo>
                    <a:pt x="1" y="2836"/>
                    <a:pt x="1238" y="13236"/>
                    <a:pt x="11060" y="13815"/>
                  </a:cubicBezTo>
                  <a:cubicBezTo>
                    <a:pt x="11065" y="13815"/>
                    <a:pt x="11070" y="13816"/>
                    <a:pt x="11075" y="13816"/>
                  </a:cubicBezTo>
                  <a:cubicBezTo>
                    <a:pt x="12406" y="13816"/>
                    <a:pt x="13525" y="2825"/>
                    <a:pt x="4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>
              <a:off x="1273625" y="2112350"/>
              <a:ext cx="47925" cy="16500"/>
            </a:xfrm>
            <a:custGeom>
              <a:avLst/>
              <a:gdLst/>
              <a:ahLst/>
              <a:cxnLst/>
              <a:rect l="l" t="t" r="r" b="b"/>
              <a:pathLst>
                <a:path w="1917" h="660" extrusionOk="0">
                  <a:moveTo>
                    <a:pt x="0" y="659"/>
                  </a:move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1917" y="0"/>
                  </a:moveTo>
                  <a:cubicBezTo>
                    <a:pt x="1418" y="260"/>
                    <a:pt x="759" y="499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759" y="499"/>
                    <a:pt x="1418" y="260"/>
                    <a:pt x="1917" y="0"/>
                  </a:cubicBez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>
              <a:off x="1271625" y="2128825"/>
              <a:ext cx="2025" cy="2500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0"/>
                  </a:moveTo>
                  <a:lnTo>
                    <a:pt x="80" y="10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>
              <a:off x="1313550" y="2019025"/>
              <a:ext cx="34950" cy="37450"/>
            </a:xfrm>
            <a:custGeom>
              <a:avLst/>
              <a:gdLst/>
              <a:ahLst/>
              <a:cxnLst/>
              <a:rect l="l" t="t" r="r" b="b"/>
              <a:pathLst>
                <a:path w="1398" h="1498" extrusionOk="0">
                  <a:moveTo>
                    <a:pt x="400" y="0"/>
                  </a:moveTo>
                  <a:cubicBezTo>
                    <a:pt x="320" y="0"/>
                    <a:pt x="160" y="0"/>
                    <a:pt x="160" y="80"/>
                  </a:cubicBezTo>
                  <a:cubicBezTo>
                    <a:pt x="80" y="160"/>
                    <a:pt x="0" y="240"/>
                    <a:pt x="0" y="320"/>
                  </a:cubicBezTo>
                  <a:cubicBezTo>
                    <a:pt x="0" y="399"/>
                    <a:pt x="0" y="399"/>
                    <a:pt x="80" y="399"/>
                  </a:cubicBezTo>
                  <a:cubicBezTo>
                    <a:pt x="80" y="499"/>
                    <a:pt x="80" y="579"/>
                    <a:pt x="160" y="579"/>
                  </a:cubicBezTo>
                  <a:cubicBezTo>
                    <a:pt x="320" y="899"/>
                    <a:pt x="579" y="1158"/>
                    <a:pt x="739" y="1398"/>
                  </a:cubicBezTo>
                  <a:cubicBezTo>
                    <a:pt x="819" y="1497"/>
                    <a:pt x="899" y="1497"/>
                    <a:pt x="998" y="1497"/>
                  </a:cubicBezTo>
                  <a:cubicBezTo>
                    <a:pt x="1158" y="1497"/>
                    <a:pt x="1238" y="1497"/>
                    <a:pt x="1318" y="1398"/>
                  </a:cubicBezTo>
                  <a:cubicBezTo>
                    <a:pt x="1318" y="1318"/>
                    <a:pt x="1398" y="1238"/>
                    <a:pt x="1398" y="1158"/>
                  </a:cubicBezTo>
                  <a:lnTo>
                    <a:pt x="1398" y="1078"/>
                  </a:lnTo>
                  <a:cubicBezTo>
                    <a:pt x="1398" y="998"/>
                    <a:pt x="1318" y="899"/>
                    <a:pt x="1318" y="899"/>
                  </a:cubicBezTo>
                  <a:cubicBezTo>
                    <a:pt x="1078" y="579"/>
                    <a:pt x="899" y="320"/>
                    <a:pt x="659" y="80"/>
                  </a:cubicBezTo>
                  <a:cubicBezTo>
                    <a:pt x="579" y="0"/>
                    <a:pt x="499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7" name="Google Shape;3567;p42"/>
            <p:cNvGrpSpPr/>
            <p:nvPr/>
          </p:nvGrpSpPr>
          <p:grpSpPr>
            <a:xfrm rot="9432126">
              <a:off x="2071412" y="971631"/>
              <a:ext cx="179166" cy="175472"/>
              <a:chOff x="1446325" y="1991275"/>
              <a:chExt cx="170700" cy="164750"/>
            </a:xfrm>
          </p:grpSpPr>
          <p:sp>
            <p:nvSpPr>
              <p:cNvPr id="3568" name="Google Shape;3568;p42"/>
              <p:cNvSpPr/>
              <p:nvPr/>
            </p:nvSpPr>
            <p:spPr>
              <a:xfrm>
                <a:off x="1446325" y="1991275"/>
                <a:ext cx="17070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590" extrusionOk="0">
                    <a:moveTo>
                      <a:pt x="2802" y="0"/>
                    </a:moveTo>
                    <a:cubicBezTo>
                      <a:pt x="2488" y="0"/>
                      <a:pt x="2188" y="84"/>
                      <a:pt x="1917" y="272"/>
                    </a:cubicBezTo>
                    <a:cubicBezTo>
                      <a:pt x="0" y="1430"/>
                      <a:pt x="1338" y="4684"/>
                      <a:pt x="2735" y="6101"/>
                    </a:cubicBezTo>
                    <a:cubicBezTo>
                      <a:pt x="3065" y="6449"/>
                      <a:pt x="3462" y="6590"/>
                      <a:pt x="3877" y="6590"/>
                    </a:cubicBezTo>
                    <a:cubicBezTo>
                      <a:pt x="5251" y="6590"/>
                      <a:pt x="6828" y="5049"/>
                      <a:pt x="6828" y="4344"/>
                    </a:cubicBezTo>
                    <a:cubicBezTo>
                      <a:pt x="6828" y="2714"/>
                      <a:pt x="4589" y="0"/>
                      <a:pt x="2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2"/>
              <p:cNvSpPr/>
              <p:nvPr/>
            </p:nvSpPr>
            <p:spPr>
              <a:xfrm>
                <a:off x="1446325" y="1996050"/>
                <a:ext cx="1412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6363" extrusionOk="0">
                    <a:moveTo>
                      <a:pt x="1997" y="1"/>
                    </a:moveTo>
                    <a:cubicBezTo>
                      <a:pt x="1997" y="1"/>
                      <a:pt x="1917" y="1"/>
                      <a:pt x="1917" y="81"/>
                    </a:cubicBezTo>
                    <a:cubicBezTo>
                      <a:pt x="0" y="1239"/>
                      <a:pt x="1338" y="4493"/>
                      <a:pt x="2735" y="5910"/>
                    </a:cubicBezTo>
                    <a:cubicBezTo>
                      <a:pt x="3033" y="6231"/>
                      <a:pt x="3405" y="6362"/>
                      <a:pt x="3803" y="6362"/>
                    </a:cubicBezTo>
                    <a:cubicBezTo>
                      <a:pt x="4417" y="6362"/>
                      <a:pt x="5092" y="6050"/>
                      <a:pt x="5650" y="5650"/>
                    </a:cubicBezTo>
                    <a:cubicBezTo>
                      <a:pt x="4233" y="3914"/>
                      <a:pt x="3155" y="1917"/>
                      <a:pt x="1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2"/>
              <p:cNvSpPr/>
              <p:nvPr/>
            </p:nvSpPr>
            <p:spPr>
              <a:xfrm>
                <a:off x="1542150" y="2019025"/>
                <a:ext cx="349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498" extrusionOk="0">
                    <a:moveTo>
                      <a:pt x="400" y="0"/>
                    </a:moveTo>
                    <a:cubicBezTo>
                      <a:pt x="320" y="0"/>
                      <a:pt x="160" y="0"/>
                      <a:pt x="160" y="80"/>
                    </a:cubicBezTo>
                    <a:cubicBezTo>
                      <a:pt x="80" y="160"/>
                      <a:pt x="0" y="240"/>
                      <a:pt x="0" y="320"/>
                    </a:cubicBezTo>
                    <a:cubicBezTo>
                      <a:pt x="0" y="399"/>
                      <a:pt x="0" y="399"/>
                      <a:pt x="80" y="399"/>
                    </a:cubicBezTo>
                    <a:cubicBezTo>
                      <a:pt x="80" y="499"/>
                      <a:pt x="80" y="579"/>
                      <a:pt x="160" y="579"/>
                    </a:cubicBezTo>
                    <a:cubicBezTo>
                      <a:pt x="320" y="899"/>
                      <a:pt x="579" y="1158"/>
                      <a:pt x="739" y="1398"/>
                    </a:cubicBezTo>
                    <a:cubicBezTo>
                      <a:pt x="819" y="1497"/>
                      <a:pt x="899" y="1497"/>
                      <a:pt x="998" y="1497"/>
                    </a:cubicBezTo>
                    <a:cubicBezTo>
                      <a:pt x="1158" y="1497"/>
                      <a:pt x="1238" y="1497"/>
                      <a:pt x="1318" y="1398"/>
                    </a:cubicBezTo>
                    <a:cubicBezTo>
                      <a:pt x="1318" y="1318"/>
                      <a:pt x="1398" y="1238"/>
                      <a:pt x="1398" y="1158"/>
                    </a:cubicBezTo>
                    <a:lnTo>
                      <a:pt x="1398" y="1078"/>
                    </a:lnTo>
                    <a:cubicBezTo>
                      <a:pt x="1398" y="998"/>
                      <a:pt x="1318" y="899"/>
                      <a:pt x="1318" y="899"/>
                    </a:cubicBezTo>
                    <a:cubicBezTo>
                      <a:pt x="1078" y="579"/>
                      <a:pt x="899" y="320"/>
                      <a:pt x="659" y="80"/>
                    </a:cubicBezTo>
                    <a:cubicBezTo>
                      <a:pt x="579" y="0"/>
                      <a:pt x="499" y="0"/>
                      <a:pt x="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1" name="Google Shape;3571;p42"/>
          <p:cNvGrpSpPr/>
          <p:nvPr/>
        </p:nvGrpSpPr>
        <p:grpSpPr>
          <a:xfrm flipH="1">
            <a:off x="576963" y="3108725"/>
            <a:ext cx="717875" cy="906750"/>
            <a:chOff x="8831950" y="486075"/>
            <a:chExt cx="717875" cy="906750"/>
          </a:xfrm>
        </p:grpSpPr>
        <p:sp>
          <p:nvSpPr>
            <p:cNvPr id="3572" name="Google Shape;3572;p4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9" name="Google Shape;3589;p42"/>
          <p:cNvGrpSpPr/>
          <p:nvPr/>
        </p:nvGrpSpPr>
        <p:grpSpPr>
          <a:xfrm rot="3615819" flipH="1">
            <a:off x="4898183" y="535764"/>
            <a:ext cx="865108" cy="776472"/>
            <a:chOff x="1606225" y="4149350"/>
            <a:chExt cx="865125" cy="776487"/>
          </a:xfrm>
        </p:grpSpPr>
        <p:sp>
          <p:nvSpPr>
            <p:cNvPr id="3590" name="Google Shape;3590;p4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Un grupo de jóvenes posando para una foto&#10;&#10;Descripción generada automáticamente">
            <a:extLst>
              <a:ext uri="{FF2B5EF4-FFF2-40B4-BE49-F238E27FC236}">
                <a16:creationId xmlns:a16="http://schemas.microsoft.com/office/drawing/2014/main" id="{0C0E9516-ED6C-4C9E-8FAE-DA6BBC33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20" y="1594621"/>
            <a:ext cx="2473232" cy="3255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p46"/>
          <p:cNvSpPr/>
          <p:nvPr/>
        </p:nvSpPr>
        <p:spPr>
          <a:xfrm>
            <a:off x="1765525" y="27862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5B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46"/>
          <p:cNvSpPr txBox="1">
            <a:spLocks noGrp="1"/>
          </p:cNvSpPr>
          <p:nvPr>
            <p:ph type="subTitle" idx="4294967295"/>
          </p:nvPr>
        </p:nvSpPr>
        <p:spPr>
          <a:xfrm>
            <a:off x="390450" y="278448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Merry Christmas for Jones family!</a:t>
            </a:r>
            <a:endParaRPr/>
          </a:p>
        </p:txBody>
      </p:sp>
      <p:grpSp>
        <p:nvGrpSpPr>
          <p:cNvPr id="4301" name="Google Shape;4301;p46"/>
          <p:cNvGrpSpPr/>
          <p:nvPr/>
        </p:nvGrpSpPr>
        <p:grpSpPr>
          <a:xfrm rot="-1381676">
            <a:off x="52303" y="3088605"/>
            <a:ext cx="1515106" cy="2023517"/>
            <a:chOff x="-737300" y="143100"/>
            <a:chExt cx="1277601" cy="1706314"/>
          </a:xfrm>
        </p:grpSpPr>
        <p:sp>
          <p:nvSpPr>
            <p:cNvPr id="4302" name="Google Shape;4302;p46"/>
            <p:cNvSpPr/>
            <p:nvPr/>
          </p:nvSpPr>
          <p:spPr>
            <a:xfrm>
              <a:off x="-737300" y="159906"/>
              <a:ext cx="1277601" cy="1492820"/>
            </a:xfrm>
            <a:custGeom>
              <a:avLst/>
              <a:gdLst/>
              <a:ahLst/>
              <a:cxnLst/>
              <a:rect l="l" t="t" r="r" b="b"/>
              <a:pathLst>
                <a:path w="14900" h="17410" extrusionOk="0">
                  <a:moveTo>
                    <a:pt x="5490" y="0"/>
                  </a:moveTo>
                  <a:cubicBezTo>
                    <a:pt x="3117" y="0"/>
                    <a:pt x="976" y="1502"/>
                    <a:pt x="620" y="3061"/>
                  </a:cubicBezTo>
                  <a:cubicBezTo>
                    <a:pt x="0" y="6159"/>
                    <a:pt x="917" y="9579"/>
                    <a:pt x="2379" y="12974"/>
                  </a:cubicBezTo>
                  <a:cubicBezTo>
                    <a:pt x="3494" y="15650"/>
                    <a:pt x="4337" y="17409"/>
                    <a:pt x="4337" y="17409"/>
                  </a:cubicBezTo>
                  <a:lnTo>
                    <a:pt x="11870" y="16592"/>
                  </a:lnTo>
                  <a:cubicBezTo>
                    <a:pt x="11870" y="16592"/>
                    <a:pt x="12168" y="14312"/>
                    <a:pt x="12911" y="11834"/>
                  </a:cubicBezTo>
                  <a:cubicBezTo>
                    <a:pt x="13308" y="10396"/>
                    <a:pt x="14150" y="8736"/>
                    <a:pt x="14547" y="7398"/>
                  </a:cubicBezTo>
                  <a:cubicBezTo>
                    <a:pt x="14900" y="6272"/>
                    <a:pt x="14113" y="5442"/>
                    <a:pt x="13346" y="5442"/>
                  </a:cubicBezTo>
                  <a:cubicBezTo>
                    <a:pt x="12982" y="5442"/>
                    <a:pt x="12622" y="5629"/>
                    <a:pt x="12391" y="6060"/>
                  </a:cubicBezTo>
                  <a:cubicBezTo>
                    <a:pt x="11548" y="7720"/>
                    <a:pt x="11251" y="8216"/>
                    <a:pt x="11251" y="8216"/>
                  </a:cubicBezTo>
                  <a:cubicBezTo>
                    <a:pt x="11251" y="8216"/>
                    <a:pt x="11548" y="3160"/>
                    <a:pt x="8773" y="1103"/>
                  </a:cubicBezTo>
                  <a:cubicBezTo>
                    <a:pt x="7731" y="320"/>
                    <a:pt x="6586" y="0"/>
                    <a:pt x="549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6"/>
            <p:cNvSpPr/>
            <p:nvPr/>
          </p:nvSpPr>
          <p:spPr>
            <a:xfrm>
              <a:off x="-427078" y="1491686"/>
              <a:ext cx="805403" cy="357728"/>
            </a:xfrm>
            <a:custGeom>
              <a:avLst/>
              <a:gdLst/>
              <a:ahLst/>
              <a:cxnLst/>
              <a:rect l="l" t="t" r="r" b="b"/>
              <a:pathLst>
                <a:path w="9393" h="4172" extrusionOk="0">
                  <a:moveTo>
                    <a:pt x="8407" y="1"/>
                  </a:moveTo>
                  <a:cubicBezTo>
                    <a:pt x="8356" y="1"/>
                    <a:pt x="8304" y="7"/>
                    <a:pt x="8252" y="19"/>
                  </a:cubicBezTo>
                  <a:lnTo>
                    <a:pt x="620" y="961"/>
                  </a:lnTo>
                  <a:cubicBezTo>
                    <a:pt x="198" y="1060"/>
                    <a:pt x="0" y="1357"/>
                    <a:pt x="99" y="1778"/>
                  </a:cubicBezTo>
                  <a:lnTo>
                    <a:pt x="297" y="3439"/>
                  </a:lnTo>
                  <a:cubicBezTo>
                    <a:pt x="297" y="3795"/>
                    <a:pt x="558" y="4172"/>
                    <a:pt x="899" y="4172"/>
                  </a:cubicBezTo>
                  <a:cubicBezTo>
                    <a:pt x="937" y="4172"/>
                    <a:pt x="976" y="4167"/>
                    <a:pt x="1016" y="4157"/>
                  </a:cubicBezTo>
                  <a:lnTo>
                    <a:pt x="8674" y="3117"/>
                  </a:lnTo>
                  <a:cubicBezTo>
                    <a:pt x="9070" y="3117"/>
                    <a:pt x="9392" y="2720"/>
                    <a:pt x="9293" y="2299"/>
                  </a:cubicBezTo>
                  <a:lnTo>
                    <a:pt x="9070" y="638"/>
                  </a:lnTo>
                  <a:cubicBezTo>
                    <a:pt x="9070" y="291"/>
                    <a:pt x="8766" y="1"/>
                    <a:pt x="84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6"/>
            <p:cNvSpPr/>
            <p:nvPr/>
          </p:nvSpPr>
          <p:spPr>
            <a:xfrm>
              <a:off x="305948" y="1493229"/>
              <a:ext cx="53248" cy="257235"/>
            </a:xfrm>
            <a:custGeom>
              <a:avLst/>
              <a:gdLst/>
              <a:ahLst/>
              <a:cxnLst/>
              <a:rect l="l" t="t" r="r" b="b"/>
              <a:pathLst>
                <a:path w="621" h="300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22" y="2900"/>
                    <a:pt x="422" y="2999"/>
                  </a:cubicBezTo>
                  <a:cubicBezTo>
                    <a:pt x="521" y="2999"/>
                    <a:pt x="620" y="2801"/>
                    <a:pt x="620" y="2801"/>
                  </a:cubicBezTo>
                  <a:lnTo>
                    <a:pt x="323" y="224"/>
                  </a:lnTo>
                  <a:cubicBezTo>
                    <a:pt x="224" y="1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6"/>
            <p:cNvSpPr/>
            <p:nvPr/>
          </p:nvSpPr>
          <p:spPr>
            <a:xfrm>
              <a:off x="210344" y="1501718"/>
              <a:ext cx="53162" cy="265724"/>
            </a:xfrm>
            <a:custGeom>
              <a:avLst/>
              <a:gdLst/>
              <a:ahLst/>
              <a:cxnLst/>
              <a:rect l="l" t="t" r="r" b="b"/>
              <a:pathLst>
                <a:path w="620" h="3099" extrusionOk="0">
                  <a:moveTo>
                    <a:pt x="0" y="1"/>
                  </a:moveTo>
                  <a:lnTo>
                    <a:pt x="397" y="3099"/>
                  </a:lnTo>
                  <a:lnTo>
                    <a:pt x="620" y="309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6"/>
            <p:cNvSpPr/>
            <p:nvPr/>
          </p:nvSpPr>
          <p:spPr>
            <a:xfrm>
              <a:off x="112595" y="1512350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1"/>
                  </a:moveTo>
                  <a:lnTo>
                    <a:pt x="397" y="3198"/>
                  </a:lnTo>
                  <a:lnTo>
                    <a:pt x="620" y="319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6"/>
            <p:cNvSpPr/>
            <p:nvPr/>
          </p:nvSpPr>
          <p:spPr>
            <a:xfrm>
              <a:off x="23336" y="1520925"/>
              <a:ext cx="53248" cy="274127"/>
            </a:xfrm>
            <a:custGeom>
              <a:avLst/>
              <a:gdLst/>
              <a:ahLst/>
              <a:cxnLst/>
              <a:rect l="l" t="t" r="r" b="b"/>
              <a:pathLst>
                <a:path w="621" h="3197" extrusionOk="0">
                  <a:moveTo>
                    <a:pt x="199" y="0"/>
                  </a:moveTo>
                  <a:lnTo>
                    <a:pt x="1" y="99"/>
                  </a:lnTo>
                  <a:lnTo>
                    <a:pt x="422" y="3197"/>
                  </a:lnTo>
                  <a:lnTo>
                    <a:pt x="620" y="319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6"/>
            <p:cNvSpPr/>
            <p:nvPr/>
          </p:nvSpPr>
          <p:spPr>
            <a:xfrm>
              <a:off x="-74412" y="1537902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0"/>
                  </a:moveTo>
                  <a:lnTo>
                    <a:pt x="422" y="3197"/>
                  </a:lnTo>
                  <a:lnTo>
                    <a:pt x="620" y="309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6"/>
            <p:cNvSpPr/>
            <p:nvPr/>
          </p:nvSpPr>
          <p:spPr>
            <a:xfrm>
              <a:off x="-172161" y="1546391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0"/>
                  </a:moveTo>
                  <a:lnTo>
                    <a:pt x="422" y="3197"/>
                  </a:lnTo>
                  <a:lnTo>
                    <a:pt x="620" y="319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6"/>
            <p:cNvSpPr/>
            <p:nvPr/>
          </p:nvSpPr>
          <p:spPr>
            <a:xfrm>
              <a:off x="-267765" y="1554879"/>
              <a:ext cx="53248" cy="276356"/>
            </a:xfrm>
            <a:custGeom>
              <a:avLst/>
              <a:gdLst/>
              <a:ahLst/>
              <a:cxnLst/>
              <a:rect l="l" t="t" r="r" b="b"/>
              <a:pathLst>
                <a:path w="621" h="3223" extrusionOk="0">
                  <a:moveTo>
                    <a:pt x="199" y="1"/>
                  </a:moveTo>
                  <a:lnTo>
                    <a:pt x="1" y="124"/>
                  </a:lnTo>
                  <a:lnTo>
                    <a:pt x="397" y="3222"/>
                  </a:lnTo>
                  <a:lnTo>
                    <a:pt x="620" y="322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6"/>
            <p:cNvSpPr/>
            <p:nvPr/>
          </p:nvSpPr>
          <p:spPr>
            <a:xfrm>
              <a:off x="-365514" y="1574000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1"/>
                  </a:moveTo>
                  <a:lnTo>
                    <a:pt x="397" y="3197"/>
                  </a:lnTo>
                  <a:lnTo>
                    <a:pt x="620" y="309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6"/>
            <p:cNvSpPr/>
            <p:nvPr/>
          </p:nvSpPr>
          <p:spPr>
            <a:xfrm>
              <a:off x="-703345" y="143100"/>
              <a:ext cx="894663" cy="531019"/>
            </a:xfrm>
            <a:custGeom>
              <a:avLst/>
              <a:gdLst/>
              <a:ahLst/>
              <a:cxnLst/>
              <a:rect l="l" t="t" r="r" b="b"/>
              <a:pathLst>
                <a:path w="10434" h="6193" extrusionOk="0">
                  <a:moveTo>
                    <a:pt x="5235" y="0"/>
                  </a:moveTo>
                  <a:cubicBezTo>
                    <a:pt x="2800" y="0"/>
                    <a:pt x="591" y="1647"/>
                    <a:pt x="224" y="3257"/>
                  </a:cubicBezTo>
                  <a:cubicBezTo>
                    <a:pt x="224" y="3257"/>
                    <a:pt x="1" y="4397"/>
                    <a:pt x="124" y="6057"/>
                  </a:cubicBezTo>
                  <a:cubicBezTo>
                    <a:pt x="677" y="6152"/>
                    <a:pt x="1263" y="6193"/>
                    <a:pt x="1862" y="6193"/>
                  </a:cubicBezTo>
                  <a:cubicBezTo>
                    <a:pt x="5832" y="6193"/>
                    <a:pt x="10433" y="4397"/>
                    <a:pt x="10433" y="4397"/>
                  </a:cubicBezTo>
                  <a:cubicBezTo>
                    <a:pt x="10037" y="3158"/>
                    <a:pt x="9715" y="2018"/>
                    <a:pt x="8277" y="977"/>
                  </a:cubicBezTo>
                  <a:cubicBezTo>
                    <a:pt x="7302" y="285"/>
                    <a:pt x="6249" y="0"/>
                    <a:pt x="5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6"/>
            <p:cNvSpPr/>
            <p:nvPr/>
          </p:nvSpPr>
          <p:spPr>
            <a:xfrm>
              <a:off x="-524826" y="1259490"/>
              <a:ext cx="920130" cy="163773"/>
            </a:xfrm>
            <a:custGeom>
              <a:avLst/>
              <a:gdLst/>
              <a:ahLst/>
              <a:cxnLst/>
              <a:rect l="l" t="t" r="r" b="b"/>
              <a:pathLst>
                <a:path w="10731" h="1910" extrusionOk="0">
                  <a:moveTo>
                    <a:pt x="9442" y="1"/>
                  </a:moveTo>
                  <a:cubicBezTo>
                    <a:pt x="9312" y="1"/>
                    <a:pt x="9182" y="50"/>
                    <a:pt x="9070" y="150"/>
                  </a:cubicBezTo>
                  <a:lnTo>
                    <a:pt x="8773" y="571"/>
                  </a:lnTo>
                  <a:cubicBezTo>
                    <a:pt x="8657" y="687"/>
                    <a:pt x="8532" y="735"/>
                    <a:pt x="8429" y="735"/>
                  </a:cubicBezTo>
                  <a:cubicBezTo>
                    <a:pt x="8356" y="735"/>
                    <a:pt x="8293" y="711"/>
                    <a:pt x="8252" y="670"/>
                  </a:cubicBezTo>
                  <a:lnTo>
                    <a:pt x="7732" y="249"/>
                  </a:lnTo>
                  <a:cubicBezTo>
                    <a:pt x="7650" y="208"/>
                    <a:pt x="7546" y="184"/>
                    <a:pt x="7439" y="184"/>
                  </a:cubicBezTo>
                  <a:cubicBezTo>
                    <a:pt x="7288" y="184"/>
                    <a:pt x="7129" y="232"/>
                    <a:pt x="7013" y="348"/>
                  </a:cubicBezTo>
                  <a:lnTo>
                    <a:pt x="6716" y="769"/>
                  </a:lnTo>
                  <a:cubicBezTo>
                    <a:pt x="6587" y="826"/>
                    <a:pt x="6467" y="884"/>
                    <a:pt x="6350" y="884"/>
                  </a:cubicBezTo>
                  <a:cubicBezTo>
                    <a:pt x="6264" y="884"/>
                    <a:pt x="6180" y="853"/>
                    <a:pt x="6096" y="769"/>
                  </a:cubicBezTo>
                  <a:lnTo>
                    <a:pt x="5675" y="472"/>
                  </a:lnTo>
                  <a:cubicBezTo>
                    <a:pt x="5590" y="419"/>
                    <a:pt x="5483" y="389"/>
                    <a:pt x="5373" y="389"/>
                  </a:cubicBezTo>
                  <a:cubicBezTo>
                    <a:pt x="5224" y="389"/>
                    <a:pt x="5070" y="443"/>
                    <a:pt x="4956" y="571"/>
                  </a:cubicBezTo>
                  <a:lnTo>
                    <a:pt x="4535" y="967"/>
                  </a:lnTo>
                  <a:cubicBezTo>
                    <a:pt x="4486" y="1029"/>
                    <a:pt x="4411" y="1060"/>
                    <a:pt x="4321" y="1060"/>
                  </a:cubicBezTo>
                  <a:cubicBezTo>
                    <a:pt x="4232" y="1060"/>
                    <a:pt x="4126" y="1029"/>
                    <a:pt x="4015" y="967"/>
                  </a:cubicBezTo>
                  <a:lnTo>
                    <a:pt x="3618" y="670"/>
                  </a:lnTo>
                  <a:cubicBezTo>
                    <a:pt x="3533" y="594"/>
                    <a:pt x="3437" y="562"/>
                    <a:pt x="3338" y="562"/>
                  </a:cubicBezTo>
                  <a:cubicBezTo>
                    <a:pt x="3179" y="562"/>
                    <a:pt x="3013" y="647"/>
                    <a:pt x="2875" y="769"/>
                  </a:cubicBezTo>
                  <a:lnTo>
                    <a:pt x="2478" y="1091"/>
                  </a:lnTo>
                  <a:cubicBezTo>
                    <a:pt x="2420" y="1207"/>
                    <a:pt x="2320" y="1256"/>
                    <a:pt x="2206" y="1256"/>
                  </a:cubicBezTo>
                  <a:cubicBezTo>
                    <a:pt x="2126" y="1256"/>
                    <a:pt x="2040" y="1231"/>
                    <a:pt x="1958" y="1190"/>
                  </a:cubicBezTo>
                  <a:lnTo>
                    <a:pt x="1537" y="868"/>
                  </a:lnTo>
                  <a:cubicBezTo>
                    <a:pt x="1437" y="769"/>
                    <a:pt x="1307" y="720"/>
                    <a:pt x="1177" y="720"/>
                  </a:cubicBezTo>
                  <a:cubicBezTo>
                    <a:pt x="1047" y="720"/>
                    <a:pt x="917" y="769"/>
                    <a:pt x="818" y="868"/>
                  </a:cubicBezTo>
                  <a:lnTo>
                    <a:pt x="99" y="1711"/>
                  </a:lnTo>
                  <a:cubicBezTo>
                    <a:pt x="0" y="1711"/>
                    <a:pt x="0" y="1810"/>
                    <a:pt x="99" y="1909"/>
                  </a:cubicBezTo>
                  <a:lnTo>
                    <a:pt x="298" y="1909"/>
                  </a:lnTo>
                  <a:lnTo>
                    <a:pt x="917" y="1190"/>
                  </a:lnTo>
                  <a:cubicBezTo>
                    <a:pt x="967" y="1141"/>
                    <a:pt x="1047" y="1116"/>
                    <a:pt x="1140" y="1116"/>
                  </a:cubicBezTo>
                  <a:cubicBezTo>
                    <a:pt x="1233" y="1116"/>
                    <a:pt x="1338" y="1141"/>
                    <a:pt x="1437" y="1190"/>
                  </a:cubicBezTo>
                  <a:lnTo>
                    <a:pt x="1859" y="1488"/>
                  </a:lnTo>
                  <a:cubicBezTo>
                    <a:pt x="1971" y="1572"/>
                    <a:pt x="2087" y="1607"/>
                    <a:pt x="2193" y="1607"/>
                  </a:cubicBezTo>
                  <a:cubicBezTo>
                    <a:pt x="2368" y="1607"/>
                    <a:pt x="2516" y="1512"/>
                    <a:pt x="2577" y="1389"/>
                  </a:cubicBezTo>
                  <a:lnTo>
                    <a:pt x="2999" y="967"/>
                  </a:lnTo>
                  <a:cubicBezTo>
                    <a:pt x="3048" y="918"/>
                    <a:pt x="3147" y="893"/>
                    <a:pt x="3246" y="893"/>
                  </a:cubicBezTo>
                  <a:cubicBezTo>
                    <a:pt x="3346" y="893"/>
                    <a:pt x="3445" y="918"/>
                    <a:pt x="3494" y="967"/>
                  </a:cubicBezTo>
                  <a:lnTo>
                    <a:pt x="4015" y="1290"/>
                  </a:lnTo>
                  <a:cubicBezTo>
                    <a:pt x="4126" y="1389"/>
                    <a:pt x="4256" y="1438"/>
                    <a:pt x="4383" y="1438"/>
                  </a:cubicBezTo>
                  <a:cubicBezTo>
                    <a:pt x="4510" y="1438"/>
                    <a:pt x="4634" y="1389"/>
                    <a:pt x="4733" y="1290"/>
                  </a:cubicBezTo>
                  <a:lnTo>
                    <a:pt x="5056" y="868"/>
                  </a:lnTo>
                  <a:cubicBezTo>
                    <a:pt x="5172" y="752"/>
                    <a:pt x="5296" y="704"/>
                    <a:pt x="5400" y="704"/>
                  </a:cubicBezTo>
                  <a:cubicBezTo>
                    <a:pt x="5473" y="704"/>
                    <a:pt x="5535" y="728"/>
                    <a:pt x="5576" y="769"/>
                  </a:cubicBezTo>
                  <a:lnTo>
                    <a:pt x="6096" y="1091"/>
                  </a:lnTo>
                  <a:cubicBezTo>
                    <a:pt x="6195" y="1190"/>
                    <a:pt x="6319" y="1240"/>
                    <a:pt x="6446" y="1240"/>
                  </a:cubicBezTo>
                  <a:cubicBezTo>
                    <a:pt x="6573" y="1240"/>
                    <a:pt x="6703" y="1190"/>
                    <a:pt x="6815" y="1091"/>
                  </a:cubicBezTo>
                  <a:lnTo>
                    <a:pt x="7112" y="670"/>
                  </a:lnTo>
                  <a:cubicBezTo>
                    <a:pt x="7224" y="571"/>
                    <a:pt x="7329" y="521"/>
                    <a:pt x="7431" y="521"/>
                  </a:cubicBezTo>
                  <a:cubicBezTo>
                    <a:pt x="7534" y="521"/>
                    <a:pt x="7633" y="571"/>
                    <a:pt x="7732" y="670"/>
                  </a:cubicBezTo>
                  <a:lnTo>
                    <a:pt x="8153" y="967"/>
                  </a:lnTo>
                  <a:cubicBezTo>
                    <a:pt x="8238" y="1020"/>
                    <a:pt x="8345" y="1051"/>
                    <a:pt x="8456" y="1051"/>
                  </a:cubicBezTo>
                  <a:cubicBezTo>
                    <a:pt x="8604" y="1051"/>
                    <a:pt x="8758" y="996"/>
                    <a:pt x="8872" y="868"/>
                  </a:cubicBezTo>
                  <a:lnTo>
                    <a:pt x="9293" y="472"/>
                  </a:lnTo>
                  <a:cubicBezTo>
                    <a:pt x="9343" y="410"/>
                    <a:pt x="9417" y="379"/>
                    <a:pt x="9507" y="379"/>
                  </a:cubicBezTo>
                  <a:cubicBezTo>
                    <a:pt x="9597" y="379"/>
                    <a:pt x="9702" y="410"/>
                    <a:pt x="9814" y="472"/>
                  </a:cubicBezTo>
                  <a:lnTo>
                    <a:pt x="10532" y="967"/>
                  </a:lnTo>
                  <a:cubicBezTo>
                    <a:pt x="10565" y="1009"/>
                    <a:pt x="10587" y="1022"/>
                    <a:pt x="10606" y="1022"/>
                  </a:cubicBezTo>
                  <a:cubicBezTo>
                    <a:pt x="10642" y="1022"/>
                    <a:pt x="10664" y="967"/>
                    <a:pt x="10730" y="967"/>
                  </a:cubicBezTo>
                  <a:lnTo>
                    <a:pt x="10730" y="769"/>
                  </a:lnTo>
                  <a:lnTo>
                    <a:pt x="9814" y="150"/>
                  </a:lnTo>
                  <a:cubicBezTo>
                    <a:pt x="9702" y="50"/>
                    <a:pt x="9572" y="1"/>
                    <a:pt x="944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6"/>
            <p:cNvSpPr/>
            <p:nvPr/>
          </p:nvSpPr>
          <p:spPr>
            <a:xfrm>
              <a:off x="-516337" y="1365728"/>
              <a:ext cx="920130" cy="163773"/>
            </a:xfrm>
            <a:custGeom>
              <a:avLst/>
              <a:gdLst/>
              <a:ahLst/>
              <a:cxnLst/>
              <a:rect l="l" t="t" r="r" b="b"/>
              <a:pathLst>
                <a:path w="10731" h="1910" extrusionOk="0">
                  <a:moveTo>
                    <a:pt x="9457" y="1"/>
                  </a:moveTo>
                  <a:cubicBezTo>
                    <a:pt x="9318" y="1"/>
                    <a:pt x="9194" y="51"/>
                    <a:pt x="9095" y="150"/>
                  </a:cubicBezTo>
                  <a:lnTo>
                    <a:pt x="8773" y="571"/>
                  </a:lnTo>
                  <a:cubicBezTo>
                    <a:pt x="8723" y="670"/>
                    <a:pt x="8618" y="720"/>
                    <a:pt x="8513" y="720"/>
                  </a:cubicBezTo>
                  <a:cubicBezTo>
                    <a:pt x="8407" y="720"/>
                    <a:pt x="8302" y="670"/>
                    <a:pt x="8252" y="571"/>
                  </a:cubicBezTo>
                  <a:lnTo>
                    <a:pt x="7732" y="249"/>
                  </a:lnTo>
                  <a:cubicBezTo>
                    <a:pt x="7650" y="208"/>
                    <a:pt x="7551" y="184"/>
                    <a:pt x="7447" y="184"/>
                  </a:cubicBezTo>
                  <a:cubicBezTo>
                    <a:pt x="7300" y="184"/>
                    <a:pt x="7144" y="232"/>
                    <a:pt x="7013" y="348"/>
                  </a:cubicBezTo>
                  <a:lnTo>
                    <a:pt x="6716" y="769"/>
                  </a:lnTo>
                  <a:cubicBezTo>
                    <a:pt x="6604" y="819"/>
                    <a:pt x="6499" y="844"/>
                    <a:pt x="6397" y="844"/>
                  </a:cubicBezTo>
                  <a:cubicBezTo>
                    <a:pt x="6295" y="844"/>
                    <a:pt x="6196" y="819"/>
                    <a:pt x="6096" y="769"/>
                  </a:cubicBezTo>
                  <a:lnTo>
                    <a:pt x="5675" y="472"/>
                  </a:lnTo>
                  <a:cubicBezTo>
                    <a:pt x="5597" y="384"/>
                    <a:pt x="5500" y="346"/>
                    <a:pt x="5398" y="346"/>
                  </a:cubicBezTo>
                  <a:cubicBezTo>
                    <a:pt x="5242" y="346"/>
                    <a:pt x="5077" y="436"/>
                    <a:pt x="4957" y="571"/>
                  </a:cubicBezTo>
                  <a:lnTo>
                    <a:pt x="4634" y="967"/>
                  </a:lnTo>
                  <a:cubicBezTo>
                    <a:pt x="4535" y="1029"/>
                    <a:pt x="4436" y="1060"/>
                    <a:pt x="4334" y="1060"/>
                  </a:cubicBezTo>
                  <a:cubicBezTo>
                    <a:pt x="4232" y="1060"/>
                    <a:pt x="4126" y="1029"/>
                    <a:pt x="4015" y="967"/>
                  </a:cubicBezTo>
                  <a:lnTo>
                    <a:pt x="3618" y="670"/>
                  </a:lnTo>
                  <a:cubicBezTo>
                    <a:pt x="3507" y="571"/>
                    <a:pt x="3377" y="521"/>
                    <a:pt x="3250" y="521"/>
                  </a:cubicBezTo>
                  <a:cubicBezTo>
                    <a:pt x="3123" y="521"/>
                    <a:pt x="2999" y="571"/>
                    <a:pt x="2900" y="670"/>
                  </a:cubicBezTo>
                  <a:lnTo>
                    <a:pt x="2478" y="1091"/>
                  </a:lnTo>
                  <a:cubicBezTo>
                    <a:pt x="2420" y="1207"/>
                    <a:pt x="2320" y="1256"/>
                    <a:pt x="2207" y="1256"/>
                  </a:cubicBezTo>
                  <a:cubicBezTo>
                    <a:pt x="2126" y="1256"/>
                    <a:pt x="2040" y="1232"/>
                    <a:pt x="1958" y="1190"/>
                  </a:cubicBezTo>
                  <a:lnTo>
                    <a:pt x="1537" y="868"/>
                  </a:lnTo>
                  <a:cubicBezTo>
                    <a:pt x="1438" y="769"/>
                    <a:pt x="1314" y="720"/>
                    <a:pt x="1187" y="720"/>
                  </a:cubicBezTo>
                  <a:cubicBezTo>
                    <a:pt x="1060" y="720"/>
                    <a:pt x="930" y="769"/>
                    <a:pt x="818" y="868"/>
                  </a:cubicBezTo>
                  <a:lnTo>
                    <a:pt x="99" y="1587"/>
                  </a:lnTo>
                  <a:cubicBezTo>
                    <a:pt x="0" y="1711"/>
                    <a:pt x="0" y="1810"/>
                    <a:pt x="99" y="1810"/>
                  </a:cubicBezTo>
                  <a:cubicBezTo>
                    <a:pt x="99" y="1909"/>
                    <a:pt x="199" y="1909"/>
                    <a:pt x="199" y="1909"/>
                  </a:cubicBezTo>
                  <a:lnTo>
                    <a:pt x="298" y="1810"/>
                  </a:lnTo>
                  <a:lnTo>
                    <a:pt x="917" y="1190"/>
                  </a:lnTo>
                  <a:cubicBezTo>
                    <a:pt x="990" y="1132"/>
                    <a:pt x="1123" y="1065"/>
                    <a:pt x="1240" y="1065"/>
                  </a:cubicBezTo>
                  <a:cubicBezTo>
                    <a:pt x="1322" y="1065"/>
                    <a:pt x="1397" y="1098"/>
                    <a:pt x="1438" y="1190"/>
                  </a:cubicBezTo>
                  <a:lnTo>
                    <a:pt x="1859" y="1488"/>
                  </a:lnTo>
                  <a:cubicBezTo>
                    <a:pt x="1982" y="1529"/>
                    <a:pt x="2109" y="1553"/>
                    <a:pt x="2231" y="1553"/>
                  </a:cubicBezTo>
                  <a:cubicBezTo>
                    <a:pt x="2402" y="1553"/>
                    <a:pt x="2561" y="1505"/>
                    <a:pt x="2677" y="1389"/>
                  </a:cubicBezTo>
                  <a:lnTo>
                    <a:pt x="2999" y="967"/>
                  </a:lnTo>
                  <a:cubicBezTo>
                    <a:pt x="3048" y="918"/>
                    <a:pt x="3147" y="893"/>
                    <a:pt x="3250" y="893"/>
                  </a:cubicBezTo>
                  <a:cubicBezTo>
                    <a:pt x="3352" y="893"/>
                    <a:pt x="3457" y="918"/>
                    <a:pt x="3519" y="967"/>
                  </a:cubicBezTo>
                  <a:lnTo>
                    <a:pt x="4015" y="1290"/>
                  </a:lnTo>
                  <a:cubicBezTo>
                    <a:pt x="4100" y="1365"/>
                    <a:pt x="4196" y="1398"/>
                    <a:pt x="4295" y="1398"/>
                  </a:cubicBezTo>
                  <a:cubicBezTo>
                    <a:pt x="4454" y="1398"/>
                    <a:pt x="4620" y="1313"/>
                    <a:pt x="4758" y="1190"/>
                  </a:cubicBezTo>
                  <a:lnTo>
                    <a:pt x="5056" y="868"/>
                  </a:lnTo>
                  <a:cubicBezTo>
                    <a:pt x="5172" y="752"/>
                    <a:pt x="5296" y="704"/>
                    <a:pt x="5420" y="704"/>
                  </a:cubicBezTo>
                  <a:cubicBezTo>
                    <a:pt x="5507" y="704"/>
                    <a:pt x="5593" y="728"/>
                    <a:pt x="5675" y="769"/>
                  </a:cubicBezTo>
                  <a:lnTo>
                    <a:pt x="6096" y="1091"/>
                  </a:lnTo>
                  <a:cubicBezTo>
                    <a:pt x="6196" y="1190"/>
                    <a:pt x="6326" y="1240"/>
                    <a:pt x="6456" y="1240"/>
                  </a:cubicBezTo>
                  <a:cubicBezTo>
                    <a:pt x="6586" y="1240"/>
                    <a:pt x="6716" y="1190"/>
                    <a:pt x="6815" y="1091"/>
                  </a:cubicBezTo>
                  <a:lnTo>
                    <a:pt x="7112" y="670"/>
                  </a:lnTo>
                  <a:cubicBezTo>
                    <a:pt x="7243" y="554"/>
                    <a:pt x="7365" y="506"/>
                    <a:pt x="7484" y="506"/>
                  </a:cubicBezTo>
                  <a:cubicBezTo>
                    <a:pt x="7568" y="506"/>
                    <a:pt x="7650" y="530"/>
                    <a:pt x="7732" y="571"/>
                  </a:cubicBezTo>
                  <a:lnTo>
                    <a:pt x="8153" y="967"/>
                  </a:lnTo>
                  <a:cubicBezTo>
                    <a:pt x="8238" y="1020"/>
                    <a:pt x="8345" y="1051"/>
                    <a:pt x="8456" y="1051"/>
                  </a:cubicBezTo>
                  <a:cubicBezTo>
                    <a:pt x="8604" y="1051"/>
                    <a:pt x="8758" y="996"/>
                    <a:pt x="8872" y="868"/>
                  </a:cubicBezTo>
                  <a:lnTo>
                    <a:pt x="9293" y="472"/>
                  </a:lnTo>
                  <a:cubicBezTo>
                    <a:pt x="9349" y="402"/>
                    <a:pt x="9438" y="339"/>
                    <a:pt x="9544" y="339"/>
                  </a:cubicBezTo>
                  <a:cubicBezTo>
                    <a:pt x="9625" y="339"/>
                    <a:pt x="9717" y="375"/>
                    <a:pt x="9814" y="472"/>
                  </a:cubicBezTo>
                  <a:lnTo>
                    <a:pt x="10532" y="967"/>
                  </a:lnTo>
                  <a:lnTo>
                    <a:pt x="10731" y="967"/>
                  </a:lnTo>
                  <a:lnTo>
                    <a:pt x="10731" y="769"/>
                  </a:lnTo>
                  <a:lnTo>
                    <a:pt x="9913" y="150"/>
                  </a:lnTo>
                  <a:cubicBezTo>
                    <a:pt x="9752" y="51"/>
                    <a:pt x="9597" y="1"/>
                    <a:pt x="945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6"/>
            <p:cNvSpPr/>
            <p:nvPr/>
          </p:nvSpPr>
          <p:spPr>
            <a:xfrm>
              <a:off x="273966" y="626526"/>
              <a:ext cx="266324" cy="265467"/>
            </a:xfrm>
            <a:custGeom>
              <a:avLst/>
              <a:gdLst/>
              <a:ahLst/>
              <a:cxnLst/>
              <a:rect l="l" t="t" r="r" b="b"/>
              <a:pathLst>
                <a:path w="3106" h="3096" extrusionOk="0">
                  <a:moveTo>
                    <a:pt x="1552" y="0"/>
                  </a:moveTo>
                  <a:cubicBezTo>
                    <a:pt x="1188" y="0"/>
                    <a:pt x="828" y="187"/>
                    <a:pt x="597" y="618"/>
                  </a:cubicBezTo>
                  <a:cubicBezTo>
                    <a:pt x="79" y="1638"/>
                    <a:pt x="1" y="1835"/>
                    <a:pt x="18" y="1835"/>
                  </a:cubicBezTo>
                  <a:cubicBezTo>
                    <a:pt x="28" y="1835"/>
                    <a:pt x="76" y="1758"/>
                    <a:pt x="76" y="1758"/>
                  </a:cubicBezTo>
                  <a:lnTo>
                    <a:pt x="2356" y="3096"/>
                  </a:lnTo>
                  <a:lnTo>
                    <a:pt x="2753" y="1956"/>
                  </a:lnTo>
                  <a:cubicBezTo>
                    <a:pt x="3106" y="830"/>
                    <a:pt x="2319" y="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46"/>
          <p:cNvGrpSpPr/>
          <p:nvPr/>
        </p:nvGrpSpPr>
        <p:grpSpPr>
          <a:xfrm rot="-789464">
            <a:off x="7525655" y="3062948"/>
            <a:ext cx="1795104" cy="1969943"/>
            <a:chOff x="1466152" y="307558"/>
            <a:chExt cx="1515106" cy="1662674"/>
          </a:xfrm>
        </p:grpSpPr>
        <p:sp>
          <p:nvSpPr>
            <p:cNvPr id="4317" name="Google Shape;4317;p46"/>
            <p:cNvSpPr/>
            <p:nvPr/>
          </p:nvSpPr>
          <p:spPr>
            <a:xfrm>
              <a:off x="1466752" y="466956"/>
              <a:ext cx="1355114" cy="1501652"/>
            </a:xfrm>
            <a:custGeom>
              <a:avLst/>
              <a:gdLst/>
              <a:ahLst/>
              <a:cxnLst/>
              <a:rect l="l" t="t" r="r" b="b"/>
              <a:pathLst>
                <a:path w="15804" h="17513" extrusionOk="0">
                  <a:moveTo>
                    <a:pt x="10327" y="1"/>
                  </a:moveTo>
                  <a:cubicBezTo>
                    <a:pt x="10327" y="1"/>
                    <a:pt x="8468" y="1240"/>
                    <a:pt x="6089" y="2280"/>
                  </a:cubicBezTo>
                  <a:cubicBezTo>
                    <a:pt x="4652" y="2776"/>
                    <a:pt x="2893" y="3197"/>
                    <a:pt x="1554" y="3718"/>
                  </a:cubicBezTo>
                  <a:cubicBezTo>
                    <a:pt x="0" y="4298"/>
                    <a:pt x="357" y="6224"/>
                    <a:pt x="1588" y="6224"/>
                  </a:cubicBezTo>
                  <a:cubicBezTo>
                    <a:pt x="1672" y="6224"/>
                    <a:pt x="1760" y="6215"/>
                    <a:pt x="1852" y="6196"/>
                  </a:cubicBezTo>
                  <a:cubicBezTo>
                    <a:pt x="3710" y="5874"/>
                    <a:pt x="4330" y="5775"/>
                    <a:pt x="4330" y="5775"/>
                  </a:cubicBezTo>
                  <a:lnTo>
                    <a:pt x="4330" y="5775"/>
                  </a:lnTo>
                  <a:cubicBezTo>
                    <a:pt x="4330" y="5775"/>
                    <a:pt x="92" y="8674"/>
                    <a:pt x="315" y="12193"/>
                  </a:cubicBezTo>
                  <a:cubicBezTo>
                    <a:pt x="479" y="15586"/>
                    <a:pt x="3459" y="17513"/>
                    <a:pt x="5652" y="17513"/>
                  </a:cubicBezTo>
                  <a:cubicBezTo>
                    <a:pt x="6117" y="17513"/>
                    <a:pt x="6547" y="17426"/>
                    <a:pt x="6907" y="17248"/>
                  </a:cubicBezTo>
                  <a:cubicBezTo>
                    <a:pt x="9806" y="15786"/>
                    <a:pt x="11764" y="12912"/>
                    <a:pt x="13524" y="9715"/>
                  </a:cubicBezTo>
                  <a:cubicBezTo>
                    <a:pt x="14961" y="7113"/>
                    <a:pt x="15804" y="5378"/>
                    <a:pt x="15804" y="5378"/>
                  </a:cubicBezTo>
                  <a:lnTo>
                    <a:pt x="10327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6"/>
            <p:cNvSpPr/>
            <p:nvPr/>
          </p:nvSpPr>
          <p:spPr>
            <a:xfrm>
              <a:off x="2262972" y="309187"/>
              <a:ext cx="718286" cy="687332"/>
            </a:xfrm>
            <a:custGeom>
              <a:avLst/>
              <a:gdLst/>
              <a:ahLst/>
              <a:cxnLst/>
              <a:rect l="l" t="t" r="r" b="b"/>
              <a:pathLst>
                <a:path w="8377" h="8016" extrusionOk="0">
                  <a:moveTo>
                    <a:pt x="2018" y="1"/>
                  </a:moveTo>
                  <a:cubicBezTo>
                    <a:pt x="1780" y="1"/>
                    <a:pt x="1525" y="106"/>
                    <a:pt x="1338" y="279"/>
                  </a:cubicBezTo>
                  <a:lnTo>
                    <a:pt x="223" y="1419"/>
                  </a:lnTo>
                  <a:cubicBezTo>
                    <a:pt x="0" y="1741"/>
                    <a:pt x="0" y="2262"/>
                    <a:pt x="322" y="2559"/>
                  </a:cubicBezTo>
                  <a:lnTo>
                    <a:pt x="5799" y="7838"/>
                  </a:lnTo>
                  <a:cubicBezTo>
                    <a:pt x="5921" y="7960"/>
                    <a:pt x="6065" y="8015"/>
                    <a:pt x="6212" y="8015"/>
                  </a:cubicBezTo>
                  <a:cubicBezTo>
                    <a:pt x="6422" y="8015"/>
                    <a:pt x="6640" y="7903"/>
                    <a:pt x="6815" y="7714"/>
                  </a:cubicBezTo>
                  <a:lnTo>
                    <a:pt x="7955" y="6599"/>
                  </a:lnTo>
                  <a:cubicBezTo>
                    <a:pt x="8277" y="6276"/>
                    <a:pt x="8376" y="5756"/>
                    <a:pt x="8054" y="5558"/>
                  </a:cubicBezTo>
                  <a:lnTo>
                    <a:pt x="2478" y="180"/>
                  </a:lnTo>
                  <a:cubicBezTo>
                    <a:pt x="2354" y="56"/>
                    <a:pt x="2190" y="1"/>
                    <a:pt x="201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6"/>
            <p:cNvSpPr/>
            <p:nvPr/>
          </p:nvSpPr>
          <p:spPr>
            <a:xfrm>
              <a:off x="2262972" y="307558"/>
              <a:ext cx="187010" cy="195584"/>
            </a:xfrm>
            <a:custGeom>
              <a:avLst/>
              <a:gdLst/>
              <a:ahLst/>
              <a:cxnLst/>
              <a:rect l="l" t="t" r="r" b="b"/>
              <a:pathLst>
                <a:path w="2181" h="2281" extrusionOk="0">
                  <a:moveTo>
                    <a:pt x="1859" y="1"/>
                  </a:moveTo>
                  <a:lnTo>
                    <a:pt x="0" y="1959"/>
                  </a:lnTo>
                  <a:cubicBezTo>
                    <a:pt x="0" y="2058"/>
                    <a:pt x="99" y="2281"/>
                    <a:pt x="99" y="2281"/>
                  </a:cubicBezTo>
                  <a:cubicBezTo>
                    <a:pt x="99" y="2281"/>
                    <a:pt x="2082" y="100"/>
                    <a:pt x="218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6"/>
            <p:cNvSpPr/>
            <p:nvPr/>
          </p:nvSpPr>
          <p:spPr>
            <a:xfrm>
              <a:off x="2324536" y="360719"/>
              <a:ext cx="195584" cy="212562"/>
            </a:xfrm>
            <a:custGeom>
              <a:avLst/>
              <a:gdLst/>
              <a:ahLst/>
              <a:cxnLst/>
              <a:rect l="l" t="t" r="r" b="b"/>
              <a:pathLst>
                <a:path w="2281" h="2479" extrusionOk="0">
                  <a:moveTo>
                    <a:pt x="2181" y="0"/>
                  </a:moveTo>
                  <a:lnTo>
                    <a:pt x="1" y="2280"/>
                  </a:lnTo>
                  <a:lnTo>
                    <a:pt x="125" y="2479"/>
                  </a:lnTo>
                  <a:lnTo>
                    <a:pt x="2281" y="100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6"/>
            <p:cNvSpPr/>
            <p:nvPr/>
          </p:nvSpPr>
          <p:spPr>
            <a:xfrm>
              <a:off x="2396818" y="430858"/>
              <a:ext cx="193441" cy="204073"/>
            </a:xfrm>
            <a:custGeom>
              <a:avLst/>
              <a:gdLst/>
              <a:ahLst/>
              <a:cxnLst/>
              <a:rect l="l" t="t" r="r" b="b"/>
              <a:pathLst>
                <a:path w="2256" h="2380" extrusionOk="0">
                  <a:moveTo>
                    <a:pt x="2156" y="0"/>
                  </a:moveTo>
                  <a:lnTo>
                    <a:pt x="0" y="2280"/>
                  </a:lnTo>
                  <a:lnTo>
                    <a:pt x="99" y="2379"/>
                  </a:lnTo>
                  <a:lnTo>
                    <a:pt x="2255" y="99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6"/>
            <p:cNvSpPr/>
            <p:nvPr/>
          </p:nvSpPr>
          <p:spPr>
            <a:xfrm>
              <a:off x="2458382" y="492422"/>
              <a:ext cx="204073" cy="212648"/>
            </a:xfrm>
            <a:custGeom>
              <a:avLst/>
              <a:gdLst/>
              <a:ahLst/>
              <a:cxnLst/>
              <a:rect l="l" t="t" r="r" b="b"/>
              <a:pathLst>
                <a:path w="2380" h="2480" extrusionOk="0">
                  <a:moveTo>
                    <a:pt x="2281" y="1"/>
                  </a:moveTo>
                  <a:lnTo>
                    <a:pt x="1" y="2380"/>
                  </a:lnTo>
                  <a:lnTo>
                    <a:pt x="199" y="2479"/>
                  </a:lnTo>
                  <a:lnTo>
                    <a:pt x="2380" y="224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6"/>
            <p:cNvSpPr/>
            <p:nvPr/>
          </p:nvSpPr>
          <p:spPr>
            <a:xfrm>
              <a:off x="2528521" y="564705"/>
              <a:ext cx="204073" cy="212562"/>
            </a:xfrm>
            <a:custGeom>
              <a:avLst/>
              <a:gdLst/>
              <a:ahLst/>
              <a:cxnLst/>
              <a:rect l="l" t="t" r="r" b="b"/>
              <a:pathLst>
                <a:path w="2380" h="2479" extrusionOk="0">
                  <a:moveTo>
                    <a:pt x="2281" y="0"/>
                  </a:moveTo>
                  <a:lnTo>
                    <a:pt x="1" y="2256"/>
                  </a:lnTo>
                  <a:lnTo>
                    <a:pt x="224" y="2479"/>
                  </a:lnTo>
                  <a:lnTo>
                    <a:pt x="2380" y="100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6"/>
            <p:cNvSpPr/>
            <p:nvPr/>
          </p:nvSpPr>
          <p:spPr>
            <a:xfrm>
              <a:off x="2600803" y="626355"/>
              <a:ext cx="201929" cy="212562"/>
            </a:xfrm>
            <a:custGeom>
              <a:avLst/>
              <a:gdLst/>
              <a:ahLst/>
              <a:cxnLst/>
              <a:rect l="l" t="t" r="r" b="b"/>
              <a:pathLst>
                <a:path w="2355" h="2479" extrusionOk="0">
                  <a:moveTo>
                    <a:pt x="2255" y="0"/>
                  </a:moveTo>
                  <a:lnTo>
                    <a:pt x="0" y="2379"/>
                  </a:lnTo>
                  <a:lnTo>
                    <a:pt x="199" y="2478"/>
                  </a:lnTo>
                  <a:lnTo>
                    <a:pt x="2354" y="198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6"/>
            <p:cNvSpPr/>
            <p:nvPr/>
          </p:nvSpPr>
          <p:spPr>
            <a:xfrm>
              <a:off x="2670942" y="696408"/>
              <a:ext cx="204073" cy="212648"/>
            </a:xfrm>
            <a:custGeom>
              <a:avLst/>
              <a:gdLst/>
              <a:ahLst/>
              <a:cxnLst/>
              <a:rect l="l" t="t" r="r" b="b"/>
              <a:pathLst>
                <a:path w="2380" h="2480" extrusionOk="0">
                  <a:moveTo>
                    <a:pt x="2280" y="1"/>
                  </a:moveTo>
                  <a:lnTo>
                    <a:pt x="0" y="2281"/>
                  </a:lnTo>
                  <a:lnTo>
                    <a:pt x="198" y="2479"/>
                  </a:lnTo>
                  <a:lnTo>
                    <a:pt x="2379" y="224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6"/>
            <p:cNvSpPr/>
            <p:nvPr/>
          </p:nvSpPr>
          <p:spPr>
            <a:xfrm>
              <a:off x="1466152" y="1210616"/>
              <a:ext cx="788340" cy="759615"/>
            </a:xfrm>
            <a:custGeom>
              <a:avLst/>
              <a:gdLst/>
              <a:ahLst/>
              <a:cxnLst/>
              <a:rect l="l" t="t" r="r" b="b"/>
              <a:pathLst>
                <a:path w="9194" h="8859" extrusionOk="0">
                  <a:moveTo>
                    <a:pt x="1462" y="1"/>
                  </a:moveTo>
                  <a:cubicBezTo>
                    <a:pt x="719" y="1042"/>
                    <a:pt x="0" y="1959"/>
                    <a:pt x="99" y="3718"/>
                  </a:cubicBezTo>
                  <a:cubicBezTo>
                    <a:pt x="281" y="7083"/>
                    <a:pt x="3313" y="8859"/>
                    <a:pt x="5546" y="8859"/>
                  </a:cubicBezTo>
                  <a:cubicBezTo>
                    <a:pt x="6059" y="8859"/>
                    <a:pt x="6530" y="8765"/>
                    <a:pt x="6914" y="8575"/>
                  </a:cubicBezTo>
                  <a:cubicBezTo>
                    <a:pt x="6914" y="8575"/>
                    <a:pt x="7955" y="8055"/>
                    <a:pt x="9194" y="6915"/>
                  </a:cubicBezTo>
                  <a:cubicBezTo>
                    <a:pt x="7137" y="3198"/>
                    <a:pt x="1462" y="1"/>
                    <a:pt x="14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6"/>
            <p:cNvSpPr/>
            <p:nvPr/>
          </p:nvSpPr>
          <p:spPr>
            <a:xfrm>
              <a:off x="2086596" y="528606"/>
              <a:ext cx="646003" cy="673613"/>
            </a:xfrm>
            <a:custGeom>
              <a:avLst/>
              <a:gdLst/>
              <a:ahLst/>
              <a:cxnLst/>
              <a:rect l="l" t="t" r="r" b="b"/>
              <a:pathLst>
                <a:path w="7534" h="7856" extrusionOk="0">
                  <a:moveTo>
                    <a:pt x="99" y="0"/>
                  </a:moveTo>
                  <a:cubicBezTo>
                    <a:pt x="0" y="0"/>
                    <a:pt x="0" y="99"/>
                    <a:pt x="0" y="198"/>
                  </a:cubicBezTo>
                  <a:lnTo>
                    <a:pt x="0" y="1239"/>
                  </a:lnTo>
                  <a:cubicBezTo>
                    <a:pt x="0" y="1561"/>
                    <a:pt x="198" y="1760"/>
                    <a:pt x="521" y="1760"/>
                  </a:cubicBezTo>
                  <a:lnTo>
                    <a:pt x="1041" y="1760"/>
                  </a:lnTo>
                  <a:cubicBezTo>
                    <a:pt x="1239" y="1760"/>
                    <a:pt x="1438" y="1958"/>
                    <a:pt x="1438" y="2181"/>
                  </a:cubicBezTo>
                  <a:lnTo>
                    <a:pt x="1438" y="2677"/>
                  </a:lnTo>
                  <a:cubicBezTo>
                    <a:pt x="1438" y="2999"/>
                    <a:pt x="1661" y="3197"/>
                    <a:pt x="1958" y="3296"/>
                  </a:cubicBezTo>
                  <a:lnTo>
                    <a:pt x="2478" y="3296"/>
                  </a:lnTo>
                  <a:cubicBezTo>
                    <a:pt x="2677" y="3296"/>
                    <a:pt x="2900" y="3519"/>
                    <a:pt x="2900" y="3717"/>
                  </a:cubicBezTo>
                  <a:lnTo>
                    <a:pt x="2900" y="4238"/>
                  </a:lnTo>
                  <a:cubicBezTo>
                    <a:pt x="2900" y="4535"/>
                    <a:pt x="3197" y="4758"/>
                    <a:pt x="3395" y="4758"/>
                  </a:cubicBezTo>
                  <a:lnTo>
                    <a:pt x="3916" y="4857"/>
                  </a:lnTo>
                  <a:cubicBezTo>
                    <a:pt x="4238" y="4857"/>
                    <a:pt x="4337" y="4956"/>
                    <a:pt x="4337" y="5155"/>
                  </a:cubicBezTo>
                  <a:lnTo>
                    <a:pt x="4337" y="5774"/>
                  </a:lnTo>
                  <a:cubicBezTo>
                    <a:pt x="4337" y="5997"/>
                    <a:pt x="4634" y="6295"/>
                    <a:pt x="4857" y="6295"/>
                  </a:cubicBezTo>
                  <a:lnTo>
                    <a:pt x="5477" y="6295"/>
                  </a:lnTo>
                  <a:cubicBezTo>
                    <a:pt x="5675" y="6295"/>
                    <a:pt x="5774" y="6518"/>
                    <a:pt x="5774" y="6716"/>
                  </a:cubicBezTo>
                  <a:lnTo>
                    <a:pt x="5774" y="7236"/>
                  </a:lnTo>
                  <a:cubicBezTo>
                    <a:pt x="5873" y="7534"/>
                    <a:pt x="6096" y="7757"/>
                    <a:pt x="6295" y="7757"/>
                  </a:cubicBezTo>
                  <a:lnTo>
                    <a:pt x="7335" y="7856"/>
                  </a:lnTo>
                  <a:cubicBezTo>
                    <a:pt x="7435" y="7856"/>
                    <a:pt x="7534" y="7856"/>
                    <a:pt x="7534" y="7757"/>
                  </a:cubicBezTo>
                  <a:lnTo>
                    <a:pt x="7534" y="7633"/>
                  </a:lnTo>
                  <a:lnTo>
                    <a:pt x="7435" y="7534"/>
                  </a:lnTo>
                  <a:lnTo>
                    <a:pt x="6493" y="7534"/>
                  </a:lnTo>
                  <a:cubicBezTo>
                    <a:pt x="6295" y="7435"/>
                    <a:pt x="6096" y="7335"/>
                    <a:pt x="6096" y="7137"/>
                  </a:cubicBezTo>
                  <a:lnTo>
                    <a:pt x="6096" y="6518"/>
                  </a:lnTo>
                  <a:cubicBezTo>
                    <a:pt x="6096" y="6295"/>
                    <a:pt x="5873" y="6096"/>
                    <a:pt x="5576" y="5997"/>
                  </a:cubicBezTo>
                  <a:lnTo>
                    <a:pt x="5056" y="5997"/>
                  </a:lnTo>
                  <a:cubicBezTo>
                    <a:pt x="4857" y="5997"/>
                    <a:pt x="4634" y="5774"/>
                    <a:pt x="4634" y="5576"/>
                  </a:cubicBezTo>
                  <a:lnTo>
                    <a:pt x="4634" y="5056"/>
                  </a:lnTo>
                  <a:cubicBezTo>
                    <a:pt x="4634" y="4758"/>
                    <a:pt x="4436" y="4535"/>
                    <a:pt x="4139" y="4535"/>
                  </a:cubicBezTo>
                  <a:lnTo>
                    <a:pt x="3618" y="4436"/>
                  </a:lnTo>
                  <a:cubicBezTo>
                    <a:pt x="3395" y="4436"/>
                    <a:pt x="3197" y="4337"/>
                    <a:pt x="3197" y="4139"/>
                  </a:cubicBezTo>
                  <a:lnTo>
                    <a:pt x="3197" y="3519"/>
                  </a:lnTo>
                  <a:cubicBezTo>
                    <a:pt x="3197" y="3296"/>
                    <a:pt x="2999" y="2999"/>
                    <a:pt x="2677" y="2999"/>
                  </a:cubicBezTo>
                  <a:lnTo>
                    <a:pt x="2156" y="2999"/>
                  </a:lnTo>
                  <a:cubicBezTo>
                    <a:pt x="1958" y="2999"/>
                    <a:pt x="1760" y="2800"/>
                    <a:pt x="1760" y="2577"/>
                  </a:cubicBezTo>
                  <a:lnTo>
                    <a:pt x="1760" y="2057"/>
                  </a:lnTo>
                  <a:cubicBezTo>
                    <a:pt x="1760" y="1760"/>
                    <a:pt x="1537" y="1561"/>
                    <a:pt x="1239" y="1561"/>
                  </a:cubicBezTo>
                  <a:lnTo>
                    <a:pt x="719" y="1437"/>
                  </a:lnTo>
                  <a:cubicBezTo>
                    <a:pt x="521" y="1437"/>
                    <a:pt x="298" y="1239"/>
                    <a:pt x="298" y="1041"/>
                  </a:cubicBezTo>
                  <a:lnTo>
                    <a:pt x="298" y="198"/>
                  </a:lnTo>
                  <a:cubicBezTo>
                    <a:pt x="298" y="99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6"/>
            <p:cNvSpPr/>
            <p:nvPr/>
          </p:nvSpPr>
          <p:spPr>
            <a:xfrm>
              <a:off x="2156649" y="458467"/>
              <a:ext cx="656721" cy="671555"/>
            </a:xfrm>
            <a:custGeom>
              <a:avLst/>
              <a:gdLst/>
              <a:ahLst/>
              <a:cxnLst/>
              <a:rect l="l" t="t" r="r" b="b"/>
              <a:pathLst>
                <a:path w="7659" h="7832" extrusionOk="0">
                  <a:moveTo>
                    <a:pt x="224" y="0"/>
                  </a:moveTo>
                  <a:cubicBezTo>
                    <a:pt x="100" y="0"/>
                    <a:pt x="1" y="100"/>
                    <a:pt x="1" y="100"/>
                  </a:cubicBezTo>
                  <a:lnTo>
                    <a:pt x="100" y="1239"/>
                  </a:lnTo>
                  <a:cubicBezTo>
                    <a:pt x="100" y="1438"/>
                    <a:pt x="323" y="1636"/>
                    <a:pt x="621" y="1760"/>
                  </a:cubicBezTo>
                  <a:lnTo>
                    <a:pt x="1141" y="1760"/>
                  </a:lnTo>
                  <a:cubicBezTo>
                    <a:pt x="1339" y="1760"/>
                    <a:pt x="1463" y="1958"/>
                    <a:pt x="1562" y="2156"/>
                  </a:cubicBezTo>
                  <a:lnTo>
                    <a:pt x="1562" y="2677"/>
                  </a:lnTo>
                  <a:cubicBezTo>
                    <a:pt x="1562" y="2999"/>
                    <a:pt x="1760" y="3197"/>
                    <a:pt x="2083" y="3197"/>
                  </a:cubicBezTo>
                  <a:lnTo>
                    <a:pt x="2578" y="3296"/>
                  </a:lnTo>
                  <a:cubicBezTo>
                    <a:pt x="2801" y="3296"/>
                    <a:pt x="3000" y="3395"/>
                    <a:pt x="3000" y="3618"/>
                  </a:cubicBezTo>
                  <a:lnTo>
                    <a:pt x="3000" y="4238"/>
                  </a:lnTo>
                  <a:cubicBezTo>
                    <a:pt x="3000" y="4436"/>
                    <a:pt x="3198" y="4734"/>
                    <a:pt x="3520" y="4734"/>
                  </a:cubicBezTo>
                  <a:lnTo>
                    <a:pt x="4040" y="4734"/>
                  </a:lnTo>
                  <a:cubicBezTo>
                    <a:pt x="4239" y="4734"/>
                    <a:pt x="4437" y="4957"/>
                    <a:pt x="4437" y="5155"/>
                  </a:cubicBezTo>
                  <a:lnTo>
                    <a:pt x="4437" y="5675"/>
                  </a:lnTo>
                  <a:cubicBezTo>
                    <a:pt x="4437" y="5973"/>
                    <a:pt x="4660" y="6196"/>
                    <a:pt x="4957" y="6196"/>
                  </a:cubicBezTo>
                  <a:lnTo>
                    <a:pt x="5478" y="6295"/>
                  </a:lnTo>
                  <a:cubicBezTo>
                    <a:pt x="5676" y="6295"/>
                    <a:pt x="5899" y="6493"/>
                    <a:pt x="5899" y="6716"/>
                  </a:cubicBezTo>
                  <a:lnTo>
                    <a:pt x="5899" y="7212"/>
                  </a:lnTo>
                  <a:cubicBezTo>
                    <a:pt x="5899" y="7534"/>
                    <a:pt x="6097" y="7732"/>
                    <a:pt x="6419" y="7732"/>
                  </a:cubicBezTo>
                  <a:lnTo>
                    <a:pt x="7435" y="7831"/>
                  </a:lnTo>
                  <a:cubicBezTo>
                    <a:pt x="7534" y="7831"/>
                    <a:pt x="7534" y="7732"/>
                    <a:pt x="7534" y="7633"/>
                  </a:cubicBezTo>
                  <a:cubicBezTo>
                    <a:pt x="7658" y="7633"/>
                    <a:pt x="7534" y="7633"/>
                    <a:pt x="7534" y="7534"/>
                  </a:cubicBezTo>
                  <a:lnTo>
                    <a:pt x="7435" y="7534"/>
                  </a:lnTo>
                  <a:lnTo>
                    <a:pt x="6518" y="7435"/>
                  </a:lnTo>
                  <a:cubicBezTo>
                    <a:pt x="6295" y="7435"/>
                    <a:pt x="6196" y="7212"/>
                    <a:pt x="6196" y="7013"/>
                  </a:cubicBezTo>
                  <a:lnTo>
                    <a:pt x="6196" y="6493"/>
                  </a:lnTo>
                  <a:cubicBezTo>
                    <a:pt x="6097" y="6196"/>
                    <a:pt x="5899" y="5973"/>
                    <a:pt x="5676" y="5973"/>
                  </a:cubicBezTo>
                  <a:lnTo>
                    <a:pt x="5056" y="5973"/>
                  </a:lnTo>
                  <a:cubicBezTo>
                    <a:pt x="4858" y="5973"/>
                    <a:pt x="4759" y="5774"/>
                    <a:pt x="4759" y="5576"/>
                  </a:cubicBezTo>
                  <a:lnTo>
                    <a:pt x="4660" y="5056"/>
                  </a:lnTo>
                  <a:cubicBezTo>
                    <a:pt x="4660" y="4734"/>
                    <a:pt x="4437" y="4535"/>
                    <a:pt x="4239" y="4436"/>
                  </a:cubicBezTo>
                  <a:lnTo>
                    <a:pt x="3619" y="4436"/>
                  </a:lnTo>
                  <a:cubicBezTo>
                    <a:pt x="3421" y="4436"/>
                    <a:pt x="3322" y="4238"/>
                    <a:pt x="3322" y="4015"/>
                  </a:cubicBezTo>
                  <a:lnTo>
                    <a:pt x="3198" y="3495"/>
                  </a:lnTo>
                  <a:cubicBezTo>
                    <a:pt x="3198" y="3197"/>
                    <a:pt x="3000" y="2999"/>
                    <a:pt x="2702" y="2999"/>
                  </a:cubicBezTo>
                  <a:lnTo>
                    <a:pt x="2182" y="2875"/>
                  </a:lnTo>
                  <a:cubicBezTo>
                    <a:pt x="1959" y="2875"/>
                    <a:pt x="1860" y="2776"/>
                    <a:pt x="1860" y="2578"/>
                  </a:cubicBezTo>
                  <a:lnTo>
                    <a:pt x="1760" y="1958"/>
                  </a:lnTo>
                  <a:cubicBezTo>
                    <a:pt x="1760" y="1760"/>
                    <a:pt x="1562" y="1438"/>
                    <a:pt x="1240" y="1438"/>
                  </a:cubicBezTo>
                  <a:lnTo>
                    <a:pt x="720" y="1438"/>
                  </a:lnTo>
                  <a:cubicBezTo>
                    <a:pt x="521" y="1438"/>
                    <a:pt x="422" y="1239"/>
                    <a:pt x="422" y="1016"/>
                  </a:cubicBezTo>
                  <a:lnTo>
                    <a:pt x="323" y="100"/>
                  </a:lnTo>
                  <a:cubicBezTo>
                    <a:pt x="323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1466752" y="749569"/>
              <a:ext cx="275070" cy="251061"/>
            </a:xfrm>
            <a:custGeom>
              <a:avLst/>
              <a:gdLst/>
              <a:ahLst/>
              <a:cxnLst/>
              <a:rect l="l" t="t" r="r" b="b"/>
              <a:pathLst>
                <a:path w="3208" h="2928" extrusionOk="0">
                  <a:moveTo>
                    <a:pt x="2694" y="0"/>
                  </a:moveTo>
                  <a:lnTo>
                    <a:pt x="1554" y="422"/>
                  </a:lnTo>
                  <a:cubicBezTo>
                    <a:pt x="0" y="1002"/>
                    <a:pt x="357" y="2928"/>
                    <a:pt x="1588" y="2928"/>
                  </a:cubicBezTo>
                  <a:cubicBezTo>
                    <a:pt x="1672" y="2928"/>
                    <a:pt x="1760" y="2919"/>
                    <a:pt x="1852" y="2900"/>
                  </a:cubicBezTo>
                  <a:cubicBezTo>
                    <a:pt x="2593" y="2771"/>
                    <a:pt x="2940" y="2714"/>
                    <a:pt x="3089" y="2691"/>
                  </a:cubicBezTo>
                  <a:lnTo>
                    <a:pt x="3089" y="2691"/>
                  </a:lnTo>
                  <a:lnTo>
                    <a:pt x="3091" y="2702"/>
                  </a:lnTo>
                  <a:cubicBezTo>
                    <a:pt x="3091" y="2702"/>
                    <a:pt x="3208" y="2678"/>
                    <a:pt x="3188" y="2678"/>
                  </a:cubicBezTo>
                  <a:cubicBezTo>
                    <a:pt x="3180" y="2678"/>
                    <a:pt x="3152" y="2682"/>
                    <a:pt x="3089" y="2691"/>
                  </a:cubicBezTo>
                  <a:lnTo>
                    <a:pt x="3089" y="2691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0" name="Google Shape;4330;p46"/>
          <p:cNvSpPr txBox="1">
            <a:spLocks noGrp="1"/>
          </p:cNvSpPr>
          <p:nvPr>
            <p:ph type="title"/>
          </p:nvPr>
        </p:nvSpPr>
        <p:spPr>
          <a:xfrm>
            <a:off x="1638300" y="1912166"/>
            <a:ext cx="58674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</a:t>
            </a:r>
            <a:r>
              <a:rPr lang="en" dirty="0"/>
              <a:t>elices fiestas </a:t>
            </a:r>
            <a:endParaRPr dirty="0"/>
          </a:p>
        </p:txBody>
      </p:sp>
      <p:sp>
        <p:nvSpPr>
          <p:cNvPr id="4331" name="Google Shape;4331;p46"/>
          <p:cNvSpPr txBox="1">
            <a:spLocks noGrp="1"/>
          </p:cNvSpPr>
          <p:nvPr>
            <p:ph type="body" idx="1"/>
          </p:nvPr>
        </p:nvSpPr>
        <p:spPr>
          <a:xfrm>
            <a:off x="1850850" y="2944375"/>
            <a:ext cx="544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Y</a:t>
            </a:r>
            <a:r>
              <a:rPr lang="en" dirty="0"/>
              <a:t> les deseo muchos abrazos y besos</a:t>
            </a:r>
            <a:endParaRPr dirty="0"/>
          </a:p>
        </p:txBody>
      </p:sp>
      <p:sp>
        <p:nvSpPr>
          <p:cNvPr id="4332" name="Google Shape;4332;p46"/>
          <p:cNvSpPr/>
          <p:nvPr/>
        </p:nvSpPr>
        <p:spPr>
          <a:xfrm rot="-789442">
            <a:off x="8748315" y="1725659"/>
            <a:ext cx="241789" cy="251948"/>
          </a:xfrm>
          <a:custGeom>
            <a:avLst/>
            <a:gdLst/>
            <a:ahLst/>
            <a:cxnLst/>
            <a:rect l="l" t="t" r="r" b="b"/>
            <a:pathLst>
              <a:path w="2380" h="2480" extrusionOk="0">
                <a:moveTo>
                  <a:pt x="2280" y="1"/>
                </a:moveTo>
                <a:lnTo>
                  <a:pt x="0" y="2281"/>
                </a:lnTo>
                <a:lnTo>
                  <a:pt x="198" y="2479"/>
                </a:lnTo>
                <a:lnTo>
                  <a:pt x="2379" y="224"/>
                </a:lnTo>
                <a:lnTo>
                  <a:pt x="2280" y="1"/>
                </a:lnTo>
                <a:close/>
              </a:path>
            </a:pathLst>
          </a:custGeom>
          <a:solidFill>
            <a:srgbClr val="1F9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4C1A76-B858-495C-BA0D-8D27BFFE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09" y="1048123"/>
            <a:ext cx="1486858" cy="1982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7" name="Google Shape;4337;p47"/>
          <p:cNvGrpSpPr/>
          <p:nvPr/>
        </p:nvGrpSpPr>
        <p:grpSpPr>
          <a:xfrm>
            <a:off x="584449" y="689204"/>
            <a:ext cx="8068434" cy="4066153"/>
            <a:chOff x="584449" y="689204"/>
            <a:chExt cx="8068434" cy="4066153"/>
          </a:xfrm>
        </p:grpSpPr>
        <p:grpSp>
          <p:nvGrpSpPr>
            <p:cNvPr id="4338" name="Google Shape;4338;p47"/>
            <p:cNvGrpSpPr/>
            <p:nvPr/>
          </p:nvGrpSpPr>
          <p:grpSpPr>
            <a:xfrm>
              <a:off x="584449" y="689204"/>
              <a:ext cx="8068434" cy="3914464"/>
              <a:chOff x="584449" y="689204"/>
              <a:chExt cx="8068434" cy="3914464"/>
            </a:xfrm>
          </p:grpSpPr>
          <p:sp>
            <p:nvSpPr>
              <p:cNvPr id="4339" name="Google Shape;4339;p47"/>
              <p:cNvSpPr/>
              <p:nvPr/>
            </p:nvSpPr>
            <p:spPr>
              <a:xfrm>
                <a:off x="3442903" y="1438330"/>
                <a:ext cx="276104" cy="27556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2166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72"/>
                    </a:cubicBezTo>
                    <a:cubicBezTo>
                      <a:pt x="1" y="9404"/>
                      <a:pt x="2762" y="12166"/>
                      <a:pt x="6095" y="12166"/>
                    </a:cubicBezTo>
                    <a:cubicBezTo>
                      <a:pt x="9519" y="12166"/>
                      <a:pt x="12189" y="9404"/>
                      <a:pt x="12189" y="6072"/>
                    </a:cubicBezTo>
                    <a:cubicBezTo>
                      <a:pt x="12189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47"/>
              <p:cNvSpPr/>
              <p:nvPr/>
            </p:nvSpPr>
            <p:spPr>
              <a:xfrm>
                <a:off x="4287681" y="705738"/>
                <a:ext cx="275560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2167" extrusionOk="0">
                    <a:moveTo>
                      <a:pt x="6072" y="1"/>
                    </a:moveTo>
                    <a:cubicBezTo>
                      <a:pt x="2739" y="1"/>
                      <a:pt x="0" y="2762"/>
                      <a:pt x="0" y="6095"/>
                    </a:cubicBezTo>
                    <a:cubicBezTo>
                      <a:pt x="0" y="9427"/>
                      <a:pt x="2739" y="12166"/>
                      <a:pt x="6072" y="12166"/>
                    </a:cubicBezTo>
                    <a:cubicBezTo>
                      <a:pt x="9495" y="12166"/>
                      <a:pt x="12166" y="9427"/>
                      <a:pt x="12166" y="6095"/>
                    </a:cubicBezTo>
                    <a:cubicBezTo>
                      <a:pt x="12166" y="2762"/>
                      <a:pt x="9495" y="1"/>
                      <a:pt x="6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47"/>
              <p:cNvSpPr/>
              <p:nvPr/>
            </p:nvSpPr>
            <p:spPr>
              <a:xfrm>
                <a:off x="3538033" y="3868178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72" y="1"/>
                    </a:moveTo>
                    <a:cubicBezTo>
                      <a:pt x="2739" y="1"/>
                      <a:pt x="0" y="2763"/>
                      <a:pt x="0" y="6072"/>
                    </a:cubicBezTo>
                    <a:cubicBezTo>
                      <a:pt x="0" y="9405"/>
                      <a:pt x="2739" y="12167"/>
                      <a:pt x="6072" y="12167"/>
                    </a:cubicBezTo>
                    <a:cubicBezTo>
                      <a:pt x="9496" y="12167"/>
                      <a:pt x="12166" y="9405"/>
                      <a:pt x="12166" y="6072"/>
                    </a:cubicBezTo>
                    <a:cubicBezTo>
                      <a:pt x="12166" y="2763"/>
                      <a:pt x="9496" y="1"/>
                      <a:pt x="6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47"/>
              <p:cNvSpPr/>
              <p:nvPr/>
            </p:nvSpPr>
            <p:spPr>
              <a:xfrm>
                <a:off x="5810433" y="994231"/>
                <a:ext cx="275583" cy="276081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89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94"/>
                    </a:cubicBezTo>
                    <a:cubicBezTo>
                      <a:pt x="1" y="9427"/>
                      <a:pt x="2762" y="12189"/>
                      <a:pt x="6095" y="12189"/>
                    </a:cubicBezTo>
                    <a:cubicBezTo>
                      <a:pt x="9519" y="12189"/>
                      <a:pt x="12167" y="9427"/>
                      <a:pt x="12167" y="6094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47"/>
              <p:cNvSpPr/>
              <p:nvPr/>
            </p:nvSpPr>
            <p:spPr>
              <a:xfrm>
                <a:off x="3001387" y="3010490"/>
                <a:ext cx="275583" cy="276104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90" extrusionOk="0">
                    <a:moveTo>
                      <a:pt x="6095" y="1"/>
                    </a:moveTo>
                    <a:cubicBezTo>
                      <a:pt x="2763" y="1"/>
                      <a:pt x="1" y="2763"/>
                      <a:pt x="1" y="6095"/>
                    </a:cubicBezTo>
                    <a:cubicBezTo>
                      <a:pt x="1" y="9427"/>
                      <a:pt x="2763" y="12189"/>
                      <a:pt x="6095" y="12189"/>
                    </a:cubicBezTo>
                    <a:cubicBezTo>
                      <a:pt x="9519" y="12189"/>
                      <a:pt x="12167" y="9427"/>
                      <a:pt x="12167" y="6095"/>
                    </a:cubicBezTo>
                    <a:cubicBezTo>
                      <a:pt x="12167" y="2763"/>
                      <a:pt x="9519" y="1"/>
                      <a:pt x="6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47"/>
              <p:cNvSpPr/>
              <p:nvPr/>
            </p:nvSpPr>
            <p:spPr>
              <a:xfrm>
                <a:off x="5666198" y="4328085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0"/>
                    </a:moveTo>
                    <a:cubicBezTo>
                      <a:pt x="2762" y="0"/>
                      <a:pt x="0" y="2762"/>
                      <a:pt x="0" y="6072"/>
                    </a:cubicBezTo>
                    <a:cubicBezTo>
                      <a:pt x="0" y="9404"/>
                      <a:pt x="2762" y="12166"/>
                      <a:pt x="6095" y="12166"/>
                    </a:cubicBezTo>
                    <a:cubicBezTo>
                      <a:pt x="9519" y="12166"/>
                      <a:pt x="12166" y="9404"/>
                      <a:pt x="12166" y="6072"/>
                    </a:cubicBezTo>
                    <a:cubicBezTo>
                      <a:pt x="12166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47"/>
              <p:cNvSpPr/>
              <p:nvPr/>
            </p:nvSpPr>
            <p:spPr>
              <a:xfrm>
                <a:off x="4589084" y="4083262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47"/>
              <p:cNvSpPr/>
              <p:nvPr/>
            </p:nvSpPr>
            <p:spPr>
              <a:xfrm>
                <a:off x="815026" y="4186660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47"/>
              <p:cNvSpPr/>
              <p:nvPr/>
            </p:nvSpPr>
            <p:spPr>
              <a:xfrm>
                <a:off x="3279529" y="2357241"/>
                <a:ext cx="31416" cy="18211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04" extrusionOk="0">
                    <a:moveTo>
                      <a:pt x="314" y="0"/>
                    </a:moveTo>
                    <a:cubicBezTo>
                      <a:pt x="190" y="0"/>
                      <a:pt x="92" y="85"/>
                      <a:pt x="92" y="219"/>
                    </a:cubicBezTo>
                    <a:cubicBezTo>
                      <a:pt x="1" y="424"/>
                      <a:pt x="92" y="607"/>
                      <a:pt x="275" y="698"/>
                    </a:cubicBezTo>
                    <a:cubicBezTo>
                      <a:pt x="457" y="789"/>
                      <a:pt x="663" y="789"/>
                      <a:pt x="845" y="789"/>
                    </a:cubicBezTo>
                    <a:cubicBezTo>
                      <a:pt x="877" y="799"/>
                      <a:pt x="909" y="804"/>
                      <a:pt x="940" y="804"/>
                    </a:cubicBezTo>
                    <a:cubicBezTo>
                      <a:pt x="1195" y="804"/>
                      <a:pt x="1386" y="493"/>
                      <a:pt x="1142" y="310"/>
                    </a:cubicBezTo>
                    <a:cubicBezTo>
                      <a:pt x="937" y="219"/>
                      <a:pt x="754" y="36"/>
                      <a:pt x="457" y="36"/>
                    </a:cubicBezTo>
                    <a:cubicBezTo>
                      <a:pt x="408" y="12"/>
                      <a:pt x="359" y="0"/>
                      <a:pt x="314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47"/>
              <p:cNvSpPr/>
              <p:nvPr/>
            </p:nvSpPr>
            <p:spPr>
              <a:xfrm>
                <a:off x="3354500" y="2389427"/>
                <a:ext cx="24598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888" extrusionOk="0">
                    <a:moveTo>
                      <a:pt x="535" y="0"/>
                    </a:moveTo>
                    <a:cubicBezTo>
                      <a:pt x="414" y="0"/>
                      <a:pt x="289" y="51"/>
                      <a:pt x="206" y="144"/>
                    </a:cubicBezTo>
                    <a:cubicBezTo>
                      <a:pt x="0" y="327"/>
                      <a:pt x="115" y="601"/>
                      <a:pt x="297" y="806"/>
                    </a:cubicBezTo>
                    <a:cubicBezTo>
                      <a:pt x="377" y="863"/>
                      <a:pt x="460" y="887"/>
                      <a:pt x="539" y="887"/>
                    </a:cubicBezTo>
                    <a:cubicBezTo>
                      <a:pt x="842" y="887"/>
                      <a:pt x="1085" y="526"/>
                      <a:pt x="868" y="236"/>
                    </a:cubicBezTo>
                    <a:cubicBezTo>
                      <a:pt x="818" y="74"/>
                      <a:pt x="680" y="0"/>
                      <a:pt x="535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47"/>
              <p:cNvSpPr/>
              <p:nvPr/>
            </p:nvSpPr>
            <p:spPr>
              <a:xfrm>
                <a:off x="3287796" y="2441793"/>
                <a:ext cx="30532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77" extrusionOk="0">
                    <a:moveTo>
                      <a:pt x="480" y="1"/>
                    </a:moveTo>
                    <a:cubicBezTo>
                      <a:pt x="1" y="1"/>
                      <a:pt x="1" y="777"/>
                      <a:pt x="480" y="777"/>
                    </a:cubicBezTo>
                    <a:lnTo>
                      <a:pt x="777" y="777"/>
                    </a:lnTo>
                    <a:cubicBezTo>
                      <a:pt x="868" y="777"/>
                      <a:pt x="960" y="777"/>
                      <a:pt x="1051" y="686"/>
                    </a:cubicBezTo>
                    <a:cubicBezTo>
                      <a:pt x="1348" y="571"/>
                      <a:pt x="1348" y="206"/>
                      <a:pt x="1051" y="115"/>
                    </a:cubicBezTo>
                    <a:cubicBezTo>
                      <a:pt x="960" y="115"/>
                      <a:pt x="960" y="1"/>
                      <a:pt x="868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47"/>
              <p:cNvSpPr/>
              <p:nvPr/>
            </p:nvSpPr>
            <p:spPr>
              <a:xfrm>
                <a:off x="3260457" y="1830447"/>
                <a:ext cx="28063" cy="2729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5" extrusionOk="0">
                    <a:moveTo>
                      <a:pt x="786" y="1"/>
                    </a:moveTo>
                    <a:cubicBezTo>
                      <a:pt x="668" y="1"/>
                      <a:pt x="545" y="51"/>
                      <a:pt x="455" y="172"/>
                    </a:cubicBezTo>
                    <a:cubicBezTo>
                      <a:pt x="363" y="286"/>
                      <a:pt x="272" y="378"/>
                      <a:pt x="272" y="469"/>
                    </a:cubicBezTo>
                    <a:cubicBezTo>
                      <a:pt x="158" y="560"/>
                      <a:pt x="158" y="743"/>
                      <a:pt x="67" y="857"/>
                    </a:cubicBezTo>
                    <a:cubicBezTo>
                      <a:pt x="1" y="1054"/>
                      <a:pt x="184" y="1204"/>
                      <a:pt x="360" y="1204"/>
                    </a:cubicBezTo>
                    <a:cubicBezTo>
                      <a:pt x="428" y="1204"/>
                      <a:pt x="495" y="1182"/>
                      <a:pt x="546" y="1131"/>
                    </a:cubicBezTo>
                    <a:cubicBezTo>
                      <a:pt x="637" y="1040"/>
                      <a:pt x="729" y="1040"/>
                      <a:pt x="843" y="948"/>
                    </a:cubicBezTo>
                    <a:cubicBezTo>
                      <a:pt x="934" y="857"/>
                      <a:pt x="1025" y="652"/>
                      <a:pt x="1117" y="469"/>
                    </a:cubicBezTo>
                    <a:cubicBezTo>
                      <a:pt x="1239" y="209"/>
                      <a:pt x="1024" y="1"/>
                      <a:pt x="78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47"/>
              <p:cNvSpPr/>
              <p:nvPr/>
            </p:nvSpPr>
            <p:spPr>
              <a:xfrm>
                <a:off x="3306097" y="1781795"/>
                <a:ext cx="18437" cy="23579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041" extrusionOk="0">
                    <a:moveTo>
                      <a:pt x="518" y="0"/>
                    </a:moveTo>
                    <a:cubicBezTo>
                      <a:pt x="489" y="0"/>
                      <a:pt x="458" y="12"/>
                      <a:pt x="426" y="38"/>
                    </a:cubicBezTo>
                    <a:cubicBezTo>
                      <a:pt x="152" y="152"/>
                      <a:pt x="60" y="517"/>
                      <a:pt x="60" y="722"/>
                    </a:cubicBezTo>
                    <a:cubicBezTo>
                      <a:pt x="1" y="901"/>
                      <a:pt x="135" y="1041"/>
                      <a:pt x="261" y="1041"/>
                    </a:cubicBezTo>
                    <a:cubicBezTo>
                      <a:pt x="329" y="1041"/>
                      <a:pt x="394" y="1000"/>
                      <a:pt x="426" y="905"/>
                    </a:cubicBezTo>
                    <a:cubicBezTo>
                      <a:pt x="631" y="722"/>
                      <a:pt x="814" y="426"/>
                      <a:pt x="722" y="152"/>
                    </a:cubicBezTo>
                    <a:cubicBezTo>
                      <a:pt x="657" y="70"/>
                      <a:pt x="592" y="0"/>
                      <a:pt x="51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47"/>
              <p:cNvSpPr/>
              <p:nvPr/>
            </p:nvSpPr>
            <p:spPr>
              <a:xfrm>
                <a:off x="3269200" y="1444264"/>
                <a:ext cx="37871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88" extrusionOk="0">
                    <a:moveTo>
                      <a:pt x="1443" y="0"/>
                    </a:moveTo>
                    <a:cubicBezTo>
                      <a:pt x="1427" y="0"/>
                      <a:pt x="1410" y="4"/>
                      <a:pt x="1393" y="12"/>
                    </a:cubicBezTo>
                    <a:cubicBezTo>
                      <a:pt x="1027" y="12"/>
                      <a:pt x="731" y="12"/>
                      <a:pt x="343" y="103"/>
                    </a:cubicBezTo>
                    <a:cubicBezTo>
                      <a:pt x="1" y="296"/>
                      <a:pt x="139" y="888"/>
                      <a:pt x="476" y="888"/>
                    </a:cubicBezTo>
                    <a:cubicBezTo>
                      <a:pt x="499" y="888"/>
                      <a:pt x="523" y="885"/>
                      <a:pt x="548" y="879"/>
                    </a:cubicBezTo>
                    <a:cubicBezTo>
                      <a:pt x="913" y="788"/>
                      <a:pt x="1210" y="583"/>
                      <a:pt x="1484" y="491"/>
                    </a:cubicBezTo>
                    <a:cubicBezTo>
                      <a:pt x="1672" y="408"/>
                      <a:pt x="1612" y="0"/>
                      <a:pt x="144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47"/>
              <p:cNvSpPr/>
              <p:nvPr/>
            </p:nvSpPr>
            <p:spPr>
              <a:xfrm>
                <a:off x="3330265" y="1418602"/>
                <a:ext cx="15266" cy="16308"/>
              </a:xfrm>
              <a:custGeom>
                <a:avLst/>
                <a:gdLst/>
                <a:ahLst/>
                <a:cxnLst/>
                <a:rect l="l" t="t" r="r" b="b"/>
                <a:pathLst>
                  <a:path w="674" h="720" extrusionOk="0">
                    <a:moveTo>
                      <a:pt x="437" y="1"/>
                    </a:moveTo>
                    <a:cubicBezTo>
                      <a:pt x="367" y="1"/>
                      <a:pt x="290" y="31"/>
                      <a:pt x="226" y="95"/>
                    </a:cubicBezTo>
                    <a:cubicBezTo>
                      <a:pt x="226" y="209"/>
                      <a:pt x="135" y="300"/>
                      <a:pt x="135" y="392"/>
                    </a:cubicBezTo>
                    <a:cubicBezTo>
                      <a:pt x="1" y="570"/>
                      <a:pt x="158" y="720"/>
                      <a:pt x="309" y="720"/>
                    </a:cubicBezTo>
                    <a:cubicBezTo>
                      <a:pt x="389" y="720"/>
                      <a:pt x="468" y="677"/>
                      <a:pt x="500" y="574"/>
                    </a:cubicBezTo>
                    <a:cubicBezTo>
                      <a:pt x="614" y="483"/>
                      <a:pt x="614" y="392"/>
                      <a:pt x="614" y="300"/>
                    </a:cubicBezTo>
                    <a:cubicBezTo>
                      <a:pt x="673" y="107"/>
                      <a:pt x="568" y="1"/>
                      <a:pt x="43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47"/>
              <p:cNvSpPr/>
              <p:nvPr/>
            </p:nvSpPr>
            <p:spPr>
              <a:xfrm>
                <a:off x="3350718" y="1319576"/>
                <a:ext cx="21744" cy="17961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93" extrusionOk="0">
                    <a:moveTo>
                      <a:pt x="591" y="1"/>
                    </a:moveTo>
                    <a:cubicBezTo>
                      <a:pt x="520" y="1"/>
                      <a:pt x="443" y="32"/>
                      <a:pt x="373" y="107"/>
                    </a:cubicBezTo>
                    <a:cubicBezTo>
                      <a:pt x="282" y="199"/>
                      <a:pt x="167" y="290"/>
                      <a:pt x="76" y="381"/>
                    </a:cubicBezTo>
                    <a:cubicBezTo>
                      <a:pt x="1" y="626"/>
                      <a:pt x="112" y="793"/>
                      <a:pt x="319" y="793"/>
                    </a:cubicBezTo>
                    <a:cubicBezTo>
                      <a:pt x="363" y="793"/>
                      <a:pt x="412" y="785"/>
                      <a:pt x="464" y="769"/>
                    </a:cubicBezTo>
                    <a:cubicBezTo>
                      <a:pt x="555" y="678"/>
                      <a:pt x="647" y="587"/>
                      <a:pt x="738" y="473"/>
                    </a:cubicBezTo>
                    <a:cubicBezTo>
                      <a:pt x="959" y="268"/>
                      <a:pt x="800" y="1"/>
                      <a:pt x="59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47"/>
              <p:cNvSpPr/>
              <p:nvPr/>
            </p:nvSpPr>
            <p:spPr>
              <a:xfrm>
                <a:off x="6562142" y="876995"/>
                <a:ext cx="148924" cy="14104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6227" extrusionOk="0">
                    <a:moveTo>
                      <a:pt x="3459" y="0"/>
                    </a:moveTo>
                    <a:cubicBezTo>
                      <a:pt x="3424" y="0"/>
                      <a:pt x="3379" y="52"/>
                      <a:pt x="3333" y="155"/>
                    </a:cubicBezTo>
                    <a:lnTo>
                      <a:pt x="3333" y="1478"/>
                    </a:lnTo>
                    <a:cubicBezTo>
                      <a:pt x="3333" y="1570"/>
                      <a:pt x="3242" y="1570"/>
                      <a:pt x="3151" y="1661"/>
                    </a:cubicBezTo>
                    <a:cubicBezTo>
                      <a:pt x="3151" y="1736"/>
                      <a:pt x="3213" y="1889"/>
                      <a:pt x="3286" y="1889"/>
                    </a:cubicBezTo>
                    <a:cubicBezTo>
                      <a:pt x="3301" y="1889"/>
                      <a:pt x="3317" y="1882"/>
                      <a:pt x="3333" y="1866"/>
                    </a:cubicBezTo>
                    <a:lnTo>
                      <a:pt x="3333" y="2802"/>
                    </a:lnTo>
                    <a:lnTo>
                      <a:pt x="3151" y="2802"/>
                    </a:lnTo>
                    <a:cubicBezTo>
                      <a:pt x="2580" y="2232"/>
                      <a:pt x="2101" y="1661"/>
                      <a:pt x="1530" y="908"/>
                    </a:cubicBezTo>
                    <a:cubicBezTo>
                      <a:pt x="1530" y="890"/>
                      <a:pt x="1523" y="883"/>
                      <a:pt x="1513" y="883"/>
                    </a:cubicBezTo>
                    <a:cubicBezTo>
                      <a:pt x="1470" y="883"/>
                      <a:pt x="1365" y="1017"/>
                      <a:pt x="1439" y="1090"/>
                    </a:cubicBezTo>
                    <a:cubicBezTo>
                      <a:pt x="1804" y="1661"/>
                      <a:pt x="2283" y="2232"/>
                      <a:pt x="2762" y="2802"/>
                    </a:cubicBezTo>
                    <a:lnTo>
                      <a:pt x="1439" y="2802"/>
                    </a:lnTo>
                    <a:cubicBezTo>
                      <a:pt x="1347" y="2620"/>
                      <a:pt x="1142" y="2437"/>
                      <a:pt x="1051" y="2232"/>
                    </a:cubicBezTo>
                    <a:cubicBezTo>
                      <a:pt x="868" y="2049"/>
                      <a:pt x="777" y="1866"/>
                      <a:pt x="571" y="1570"/>
                    </a:cubicBezTo>
                    <a:cubicBezTo>
                      <a:pt x="480" y="1570"/>
                      <a:pt x="389" y="1661"/>
                      <a:pt x="480" y="1752"/>
                    </a:cubicBezTo>
                    <a:cubicBezTo>
                      <a:pt x="571" y="1958"/>
                      <a:pt x="663" y="2140"/>
                      <a:pt x="868" y="2437"/>
                    </a:cubicBezTo>
                    <a:cubicBezTo>
                      <a:pt x="959" y="2528"/>
                      <a:pt x="959" y="2620"/>
                      <a:pt x="1051" y="2802"/>
                    </a:cubicBezTo>
                    <a:cubicBezTo>
                      <a:pt x="777" y="2711"/>
                      <a:pt x="480" y="2711"/>
                      <a:pt x="206" y="2711"/>
                    </a:cubicBezTo>
                    <a:cubicBezTo>
                      <a:pt x="1" y="2711"/>
                      <a:pt x="1" y="2894"/>
                      <a:pt x="92" y="2894"/>
                    </a:cubicBezTo>
                    <a:cubicBezTo>
                      <a:pt x="571" y="3008"/>
                      <a:pt x="959" y="3099"/>
                      <a:pt x="1347" y="3099"/>
                    </a:cubicBezTo>
                    <a:cubicBezTo>
                      <a:pt x="1051" y="3373"/>
                      <a:pt x="777" y="3761"/>
                      <a:pt x="480" y="4035"/>
                    </a:cubicBezTo>
                    <a:cubicBezTo>
                      <a:pt x="406" y="4127"/>
                      <a:pt x="452" y="4265"/>
                      <a:pt x="521" y="4265"/>
                    </a:cubicBezTo>
                    <a:cubicBezTo>
                      <a:pt x="537" y="4265"/>
                      <a:pt x="554" y="4258"/>
                      <a:pt x="571" y="4240"/>
                    </a:cubicBezTo>
                    <a:cubicBezTo>
                      <a:pt x="959" y="3944"/>
                      <a:pt x="1142" y="3578"/>
                      <a:pt x="1439" y="3282"/>
                    </a:cubicBezTo>
                    <a:cubicBezTo>
                      <a:pt x="1530" y="3190"/>
                      <a:pt x="1530" y="3190"/>
                      <a:pt x="1439" y="3099"/>
                    </a:cubicBezTo>
                    <a:lnTo>
                      <a:pt x="1439" y="3099"/>
                    </a:lnTo>
                    <a:cubicBezTo>
                      <a:pt x="1918" y="3190"/>
                      <a:pt x="2374" y="3282"/>
                      <a:pt x="2854" y="3282"/>
                    </a:cubicBezTo>
                    <a:cubicBezTo>
                      <a:pt x="2374" y="3852"/>
                      <a:pt x="1918" y="4423"/>
                      <a:pt x="1439" y="5085"/>
                    </a:cubicBezTo>
                    <a:cubicBezTo>
                      <a:pt x="1269" y="5160"/>
                      <a:pt x="1379" y="5313"/>
                      <a:pt x="1474" y="5313"/>
                    </a:cubicBezTo>
                    <a:cubicBezTo>
                      <a:pt x="1494" y="5313"/>
                      <a:pt x="1514" y="5306"/>
                      <a:pt x="1530" y="5290"/>
                    </a:cubicBezTo>
                    <a:cubicBezTo>
                      <a:pt x="2192" y="4720"/>
                      <a:pt x="2762" y="4035"/>
                      <a:pt x="3333" y="3464"/>
                    </a:cubicBezTo>
                    <a:lnTo>
                      <a:pt x="3333" y="4994"/>
                    </a:lnTo>
                    <a:cubicBezTo>
                      <a:pt x="2945" y="5176"/>
                      <a:pt x="2671" y="5473"/>
                      <a:pt x="2283" y="5655"/>
                    </a:cubicBezTo>
                    <a:cubicBezTo>
                      <a:pt x="2192" y="5747"/>
                      <a:pt x="2283" y="5861"/>
                      <a:pt x="2374" y="5861"/>
                    </a:cubicBezTo>
                    <a:lnTo>
                      <a:pt x="3242" y="5290"/>
                    </a:lnTo>
                    <a:lnTo>
                      <a:pt x="3333" y="5382"/>
                    </a:lnTo>
                    <a:lnTo>
                      <a:pt x="3333" y="5655"/>
                    </a:lnTo>
                    <a:cubicBezTo>
                      <a:pt x="3333" y="5758"/>
                      <a:pt x="3407" y="5810"/>
                      <a:pt x="3481" y="5810"/>
                    </a:cubicBezTo>
                    <a:cubicBezTo>
                      <a:pt x="3556" y="5810"/>
                      <a:pt x="3630" y="5758"/>
                      <a:pt x="3630" y="5655"/>
                    </a:cubicBezTo>
                    <a:lnTo>
                      <a:pt x="3630" y="5564"/>
                    </a:lnTo>
                    <a:cubicBezTo>
                      <a:pt x="3812" y="5861"/>
                      <a:pt x="4086" y="6043"/>
                      <a:pt x="4383" y="6226"/>
                    </a:cubicBezTo>
                    <a:cubicBezTo>
                      <a:pt x="4474" y="6226"/>
                      <a:pt x="4566" y="6135"/>
                      <a:pt x="4474" y="6043"/>
                    </a:cubicBezTo>
                    <a:cubicBezTo>
                      <a:pt x="4200" y="5747"/>
                      <a:pt x="3904" y="5564"/>
                      <a:pt x="3630" y="5290"/>
                    </a:cubicBezTo>
                    <a:lnTo>
                      <a:pt x="3630" y="3852"/>
                    </a:lnTo>
                    <a:cubicBezTo>
                      <a:pt x="4086" y="4240"/>
                      <a:pt x="4566" y="4605"/>
                      <a:pt x="5045" y="4994"/>
                    </a:cubicBezTo>
                    <a:cubicBezTo>
                      <a:pt x="5136" y="4994"/>
                      <a:pt x="5228" y="4902"/>
                      <a:pt x="5136" y="4811"/>
                    </a:cubicBezTo>
                    <a:cubicBezTo>
                      <a:pt x="4657" y="4332"/>
                      <a:pt x="4200" y="3852"/>
                      <a:pt x="3721" y="3373"/>
                    </a:cubicBezTo>
                    <a:lnTo>
                      <a:pt x="5433" y="3373"/>
                    </a:lnTo>
                    <a:lnTo>
                      <a:pt x="5433" y="3464"/>
                    </a:lnTo>
                    <a:lnTo>
                      <a:pt x="5524" y="3464"/>
                    </a:lnTo>
                    <a:cubicBezTo>
                      <a:pt x="5616" y="3670"/>
                      <a:pt x="5798" y="3852"/>
                      <a:pt x="5912" y="4035"/>
                    </a:cubicBezTo>
                    <a:cubicBezTo>
                      <a:pt x="6095" y="4240"/>
                      <a:pt x="6278" y="4423"/>
                      <a:pt x="6483" y="4514"/>
                    </a:cubicBezTo>
                    <a:cubicBezTo>
                      <a:pt x="6483" y="4541"/>
                      <a:pt x="6491" y="4552"/>
                      <a:pt x="6502" y="4552"/>
                    </a:cubicBezTo>
                    <a:cubicBezTo>
                      <a:pt x="6529" y="4552"/>
                      <a:pt x="6574" y="4487"/>
                      <a:pt x="6574" y="4423"/>
                    </a:cubicBezTo>
                    <a:cubicBezTo>
                      <a:pt x="6483" y="4240"/>
                      <a:pt x="6278" y="4035"/>
                      <a:pt x="6095" y="3944"/>
                    </a:cubicBezTo>
                    <a:cubicBezTo>
                      <a:pt x="5912" y="3761"/>
                      <a:pt x="5798" y="3578"/>
                      <a:pt x="5616" y="3373"/>
                    </a:cubicBezTo>
                    <a:cubicBezTo>
                      <a:pt x="5798" y="3282"/>
                      <a:pt x="6095" y="3282"/>
                      <a:pt x="6278" y="3282"/>
                    </a:cubicBezTo>
                    <a:cubicBezTo>
                      <a:pt x="6483" y="3190"/>
                      <a:pt x="6369" y="2894"/>
                      <a:pt x="6186" y="2894"/>
                    </a:cubicBezTo>
                    <a:lnTo>
                      <a:pt x="5912" y="2894"/>
                    </a:lnTo>
                    <a:cubicBezTo>
                      <a:pt x="5912" y="2894"/>
                      <a:pt x="5912" y="2802"/>
                      <a:pt x="6004" y="2802"/>
                    </a:cubicBezTo>
                    <a:cubicBezTo>
                      <a:pt x="6095" y="2620"/>
                      <a:pt x="6186" y="2437"/>
                      <a:pt x="6278" y="2232"/>
                    </a:cubicBezTo>
                    <a:cubicBezTo>
                      <a:pt x="6278" y="2140"/>
                      <a:pt x="6186" y="2140"/>
                      <a:pt x="6186" y="2140"/>
                    </a:cubicBezTo>
                    <a:cubicBezTo>
                      <a:pt x="6004" y="2323"/>
                      <a:pt x="5912" y="2528"/>
                      <a:pt x="5707" y="2711"/>
                    </a:cubicBezTo>
                    <a:cubicBezTo>
                      <a:pt x="5707" y="2802"/>
                      <a:pt x="5616" y="2802"/>
                      <a:pt x="5616" y="2894"/>
                    </a:cubicBezTo>
                    <a:cubicBezTo>
                      <a:pt x="5045" y="2894"/>
                      <a:pt x="4383" y="2894"/>
                      <a:pt x="3812" y="2802"/>
                    </a:cubicBezTo>
                    <a:cubicBezTo>
                      <a:pt x="4383" y="2140"/>
                      <a:pt x="4954" y="1478"/>
                      <a:pt x="5616" y="817"/>
                    </a:cubicBezTo>
                    <a:cubicBezTo>
                      <a:pt x="5683" y="665"/>
                      <a:pt x="5601" y="576"/>
                      <a:pt x="5517" y="576"/>
                    </a:cubicBezTo>
                    <a:cubicBezTo>
                      <a:pt x="5487" y="576"/>
                      <a:pt x="5457" y="587"/>
                      <a:pt x="5433" y="611"/>
                    </a:cubicBezTo>
                    <a:cubicBezTo>
                      <a:pt x="4862" y="1296"/>
                      <a:pt x="4292" y="1866"/>
                      <a:pt x="3630" y="2528"/>
                    </a:cubicBezTo>
                    <a:lnTo>
                      <a:pt x="3630" y="1570"/>
                    </a:lnTo>
                    <a:cubicBezTo>
                      <a:pt x="3812" y="1296"/>
                      <a:pt x="3995" y="999"/>
                      <a:pt x="4200" y="725"/>
                    </a:cubicBezTo>
                    <a:cubicBezTo>
                      <a:pt x="4275" y="633"/>
                      <a:pt x="4228" y="495"/>
                      <a:pt x="4148" y="495"/>
                    </a:cubicBezTo>
                    <a:cubicBezTo>
                      <a:pt x="4129" y="495"/>
                      <a:pt x="4108" y="503"/>
                      <a:pt x="4086" y="520"/>
                    </a:cubicBezTo>
                    <a:cubicBezTo>
                      <a:pt x="3904" y="725"/>
                      <a:pt x="3721" y="908"/>
                      <a:pt x="3630" y="1090"/>
                    </a:cubicBezTo>
                    <a:cubicBezTo>
                      <a:pt x="3630" y="817"/>
                      <a:pt x="3630" y="428"/>
                      <a:pt x="3516" y="155"/>
                    </a:cubicBezTo>
                    <a:cubicBezTo>
                      <a:pt x="3516" y="52"/>
                      <a:pt x="3493" y="0"/>
                      <a:pt x="3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47"/>
              <p:cNvSpPr/>
              <p:nvPr/>
            </p:nvSpPr>
            <p:spPr>
              <a:xfrm>
                <a:off x="6613852" y="885760"/>
                <a:ext cx="21721" cy="2772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24" extrusionOk="0">
                    <a:moveTo>
                      <a:pt x="27" y="1"/>
                    </a:moveTo>
                    <a:cubicBezTo>
                      <a:pt x="0" y="1"/>
                      <a:pt x="0" y="41"/>
                      <a:pt x="0" y="41"/>
                    </a:cubicBezTo>
                    <a:cubicBezTo>
                      <a:pt x="388" y="338"/>
                      <a:pt x="662" y="795"/>
                      <a:pt x="868" y="1183"/>
                    </a:cubicBezTo>
                    <a:cubicBezTo>
                      <a:pt x="868" y="1213"/>
                      <a:pt x="878" y="1223"/>
                      <a:pt x="891" y="1223"/>
                    </a:cubicBezTo>
                    <a:cubicBezTo>
                      <a:pt x="918" y="1223"/>
                      <a:pt x="959" y="1183"/>
                      <a:pt x="959" y="1183"/>
                    </a:cubicBezTo>
                    <a:cubicBezTo>
                      <a:pt x="868" y="612"/>
                      <a:pt x="479" y="224"/>
                      <a:pt x="91" y="41"/>
                    </a:cubicBezTo>
                    <a:cubicBezTo>
                      <a:pt x="61" y="11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47"/>
              <p:cNvSpPr/>
              <p:nvPr/>
            </p:nvSpPr>
            <p:spPr>
              <a:xfrm>
                <a:off x="832082" y="3449764"/>
                <a:ext cx="161857" cy="142378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6286" extrusionOk="0">
                    <a:moveTo>
                      <a:pt x="2872" y="0"/>
                    </a:moveTo>
                    <a:cubicBezTo>
                      <a:pt x="2821" y="0"/>
                      <a:pt x="2763" y="57"/>
                      <a:pt x="2763" y="122"/>
                    </a:cubicBezTo>
                    <a:cubicBezTo>
                      <a:pt x="2854" y="579"/>
                      <a:pt x="2945" y="1058"/>
                      <a:pt x="3059" y="1537"/>
                    </a:cubicBezTo>
                    <a:cubicBezTo>
                      <a:pt x="3059" y="1629"/>
                      <a:pt x="3059" y="1720"/>
                      <a:pt x="2945" y="1834"/>
                    </a:cubicBezTo>
                    <a:cubicBezTo>
                      <a:pt x="2945" y="1899"/>
                      <a:pt x="3002" y="1963"/>
                      <a:pt x="3068" y="1963"/>
                    </a:cubicBezTo>
                    <a:cubicBezTo>
                      <a:pt x="3095" y="1963"/>
                      <a:pt x="3124" y="1952"/>
                      <a:pt x="3151" y="1925"/>
                    </a:cubicBezTo>
                    <a:cubicBezTo>
                      <a:pt x="3242" y="2291"/>
                      <a:pt x="3333" y="2587"/>
                      <a:pt x="3333" y="2975"/>
                    </a:cubicBezTo>
                    <a:lnTo>
                      <a:pt x="3242" y="2975"/>
                    </a:lnTo>
                    <a:cubicBezTo>
                      <a:pt x="2489" y="2587"/>
                      <a:pt x="1804" y="2017"/>
                      <a:pt x="1142" y="1446"/>
                    </a:cubicBezTo>
                    <a:cubicBezTo>
                      <a:pt x="1125" y="1429"/>
                      <a:pt x="1104" y="1421"/>
                      <a:pt x="1082" y="1421"/>
                    </a:cubicBezTo>
                    <a:cubicBezTo>
                      <a:pt x="991" y="1421"/>
                      <a:pt x="886" y="1555"/>
                      <a:pt x="959" y="1629"/>
                    </a:cubicBezTo>
                    <a:cubicBezTo>
                      <a:pt x="1530" y="2108"/>
                      <a:pt x="2192" y="2679"/>
                      <a:pt x="2763" y="3067"/>
                    </a:cubicBezTo>
                    <a:cubicBezTo>
                      <a:pt x="2375" y="3158"/>
                      <a:pt x="1918" y="3249"/>
                      <a:pt x="1439" y="3341"/>
                    </a:cubicBezTo>
                    <a:cubicBezTo>
                      <a:pt x="1233" y="3249"/>
                      <a:pt x="1051" y="3067"/>
                      <a:pt x="959" y="2975"/>
                    </a:cubicBezTo>
                    <a:cubicBezTo>
                      <a:pt x="663" y="2770"/>
                      <a:pt x="480" y="2587"/>
                      <a:pt x="297" y="2405"/>
                    </a:cubicBezTo>
                    <a:cubicBezTo>
                      <a:pt x="278" y="2380"/>
                      <a:pt x="257" y="2370"/>
                      <a:pt x="237" y="2370"/>
                    </a:cubicBezTo>
                    <a:cubicBezTo>
                      <a:pt x="167" y="2370"/>
                      <a:pt x="117" y="2496"/>
                      <a:pt x="206" y="2496"/>
                    </a:cubicBezTo>
                    <a:cubicBezTo>
                      <a:pt x="389" y="2770"/>
                      <a:pt x="571" y="2975"/>
                      <a:pt x="777" y="3158"/>
                    </a:cubicBezTo>
                    <a:cubicBezTo>
                      <a:pt x="868" y="3249"/>
                      <a:pt x="959" y="3341"/>
                      <a:pt x="1051" y="3432"/>
                    </a:cubicBezTo>
                    <a:cubicBezTo>
                      <a:pt x="777" y="3546"/>
                      <a:pt x="480" y="3546"/>
                      <a:pt x="92" y="3546"/>
                    </a:cubicBezTo>
                    <a:cubicBezTo>
                      <a:pt x="1" y="3637"/>
                      <a:pt x="1" y="3820"/>
                      <a:pt x="206" y="3820"/>
                    </a:cubicBezTo>
                    <a:cubicBezTo>
                      <a:pt x="571" y="3820"/>
                      <a:pt x="959" y="3729"/>
                      <a:pt x="1439" y="3729"/>
                    </a:cubicBezTo>
                    <a:cubicBezTo>
                      <a:pt x="1233" y="4117"/>
                      <a:pt x="959" y="4482"/>
                      <a:pt x="777" y="4870"/>
                    </a:cubicBezTo>
                    <a:cubicBezTo>
                      <a:pt x="693" y="5004"/>
                      <a:pt x="781" y="5088"/>
                      <a:pt x="870" y="5088"/>
                    </a:cubicBezTo>
                    <a:cubicBezTo>
                      <a:pt x="902" y="5088"/>
                      <a:pt x="935" y="5077"/>
                      <a:pt x="959" y="5053"/>
                    </a:cubicBezTo>
                    <a:cubicBezTo>
                      <a:pt x="1233" y="4687"/>
                      <a:pt x="1439" y="4299"/>
                      <a:pt x="1621" y="3820"/>
                    </a:cubicBezTo>
                    <a:cubicBezTo>
                      <a:pt x="1621" y="3820"/>
                      <a:pt x="1621" y="3729"/>
                      <a:pt x="1530" y="3729"/>
                    </a:cubicBezTo>
                    <a:cubicBezTo>
                      <a:pt x="2101" y="3637"/>
                      <a:pt x="2580" y="3637"/>
                      <a:pt x="3059" y="3546"/>
                    </a:cubicBezTo>
                    <a:lnTo>
                      <a:pt x="3059" y="3546"/>
                    </a:lnTo>
                    <a:cubicBezTo>
                      <a:pt x="2671" y="4208"/>
                      <a:pt x="2283" y="4961"/>
                      <a:pt x="2009" y="5714"/>
                    </a:cubicBezTo>
                    <a:cubicBezTo>
                      <a:pt x="1946" y="5794"/>
                      <a:pt x="2015" y="5906"/>
                      <a:pt x="2093" y="5906"/>
                    </a:cubicBezTo>
                    <a:cubicBezTo>
                      <a:pt x="2128" y="5906"/>
                      <a:pt x="2164" y="5884"/>
                      <a:pt x="2192" y="5829"/>
                    </a:cubicBezTo>
                    <a:cubicBezTo>
                      <a:pt x="2671" y="5144"/>
                      <a:pt x="3059" y="4391"/>
                      <a:pt x="3516" y="3546"/>
                    </a:cubicBezTo>
                    <a:lnTo>
                      <a:pt x="3516" y="3637"/>
                    </a:lnTo>
                    <a:cubicBezTo>
                      <a:pt x="3630" y="4117"/>
                      <a:pt x="3813" y="4687"/>
                      <a:pt x="3904" y="5144"/>
                    </a:cubicBezTo>
                    <a:cubicBezTo>
                      <a:pt x="3630" y="5441"/>
                      <a:pt x="3333" y="5829"/>
                      <a:pt x="3059" y="6102"/>
                    </a:cubicBezTo>
                    <a:cubicBezTo>
                      <a:pt x="2945" y="6194"/>
                      <a:pt x="3059" y="6285"/>
                      <a:pt x="3151" y="6285"/>
                    </a:cubicBezTo>
                    <a:cubicBezTo>
                      <a:pt x="3425" y="6011"/>
                      <a:pt x="3721" y="5714"/>
                      <a:pt x="3904" y="5441"/>
                    </a:cubicBezTo>
                    <a:cubicBezTo>
                      <a:pt x="3995" y="5441"/>
                      <a:pt x="3995" y="5532"/>
                      <a:pt x="3995" y="5532"/>
                    </a:cubicBezTo>
                    <a:cubicBezTo>
                      <a:pt x="4086" y="5623"/>
                      <a:pt x="4086" y="5714"/>
                      <a:pt x="4086" y="5829"/>
                    </a:cubicBezTo>
                    <a:cubicBezTo>
                      <a:pt x="4144" y="5920"/>
                      <a:pt x="4218" y="5966"/>
                      <a:pt x="4278" y="5966"/>
                    </a:cubicBezTo>
                    <a:cubicBezTo>
                      <a:pt x="4338" y="5966"/>
                      <a:pt x="4383" y="5920"/>
                      <a:pt x="4383" y="5829"/>
                    </a:cubicBezTo>
                    <a:lnTo>
                      <a:pt x="4383" y="5714"/>
                    </a:lnTo>
                    <a:cubicBezTo>
                      <a:pt x="4657" y="5829"/>
                      <a:pt x="4954" y="6011"/>
                      <a:pt x="5342" y="6102"/>
                    </a:cubicBezTo>
                    <a:cubicBezTo>
                      <a:pt x="5359" y="6120"/>
                      <a:pt x="5377" y="6127"/>
                      <a:pt x="5392" y="6127"/>
                    </a:cubicBezTo>
                    <a:cubicBezTo>
                      <a:pt x="5458" y="6127"/>
                      <a:pt x="5490" y="5994"/>
                      <a:pt x="5342" y="5920"/>
                    </a:cubicBezTo>
                    <a:cubicBezTo>
                      <a:pt x="5045" y="5714"/>
                      <a:pt x="4657" y="5532"/>
                      <a:pt x="4292" y="5441"/>
                    </a:cubicBezTo>
                    <a:cubicBezTo>
                      <a:pt x="4201" y="4870"/>
                      <a:pt x="4086" y="4391"/>
                      <a:pt x="3995" y="3820"/>
                    </a:cubicBezTo>
                    <a:lnTo>
                      <a:pt x="3995" y="3820"/>
                    </a:lnTo>
                    <a:cubicBezTo>
                      <a:pt x="4474" y="4208"/>
                      <a:pt x="5045" y="4482"/>
                      <a:pt x="5616" y="4687"/>
                    </a:cubicBezTo>
                    <a:cubicBezTo>
                      <a:pt x="5648" y="4703"/>
                      <a:pt x="5678" y="4710"/>
                      <a:pt x="5704" y="4710"/>
                    </a:cubicBezTo>
                    <a:cubicBezTo>
                      <a:pt x="5829" y="4710"/>
                      <a:pt x="5877" y="4557"/>
                      <a:pt x="5707" y="4482"/>
                    </a:cubicBezTo>
                    <a:cubicBezTo>
                      <a:pt x="5136" y="4117"/>
                      <a:pt x="4474" y="3820"/>
                      <a:pt x="3904" y="3432"/>
                    </a:cubicBezTo>
                    <a:cubicBezTo>
                      <a:pt x="4474" y="3249"/>
                      <a:pt x="5045" y="3158"/>
                      <a:pt x="5616" y="2975"/>
                    </a:cubicBezTo>
                    <a:cubicBezTo>
                      <a:pt x="5616" y="3067"/>
                      <a:pt x="5707" y="3067"/>
                      <a:pt x="5707" y="3067"/>
                    </a:cubicBezTo>
                    <a:lnTo>
                      <a:pt x="5798" y="3067"/>
                    </a:lnTo>
                    <a:cubicBezTo>
                      <a:pt x="6004" y="3249"/>
                      <a:pt x="6186" y="3341"/>
                      <a:pt x="6369" y="3546"/>
                    </a:cubicBezTo>
                    <a:cubicBezTo>
                      <a:pt x="6574" y="3637"/>
                      <a:pt x="6757" y="3820"/>
                      <a:pt x="7054" y="3911"/>
                    </a:cubicBezTo>
                    <a:cubicBezTo>
                      <a:pt x="7054" y="3911"/>
                      <a:pt x="7145" y="3820"/>
                      <a:pt x="7054" y="3729"/>
                    </a:cubicBezTo>
                    <a:cubicBezTo>
                      <a:pt x="6940" y="3637"/>
                      <a:pt x="6757" y="3546"/>
                      <a:pt x="6574" y="3341"/>
                    </a:cubicBezTo>
                    <a:cubicBezTo>
                      <a:pt x="6278" y="3249"/>
                      <a:pt x="6095" y="3067"/>
                      <a:pt x="5798" y="2975"/>
                    </a:cubicBezTo>
                    <a:lnTo>
                      <a:pt x="5912" y="2861"/>
                    </a:lnTo>
                    <a:cubicBezTo>
                      <a:pt x="6095" y="2861"/>
                      <a:pt x="6278" y="2770"/>
                      <a:pt x="6483" y="2679"/>
                    </a:cubicBezTo>
                    <a:cubicBezTo>
                      <a:pt x="6666" y="2587"/>
                      <a:pt x="6574" y="2291"/>
                      <a:pt x="6369" y="2291"/>
                    </a:cubicBezTo>
                    <a:cubicBezTo>
                      <a:pt x="6278" y="2291"/>
                      <a:pt x="6186" y="2405"/>
                      <a:pt x="6095" y="2405"/>
                    </a:cubicBezTo>
                    <a:lnTo>
                      <a:pt x="6095" y="2291"/>
                    </a:lnTo>
                    <a:cubicBezTo>
                      <a:pt x="6186" y="2017"/>
                      <a:pt x="6278" y="1834"/>
                      <a:pt x="6278" y="1537"/>
                    </a:cubicBezTo>
                    <a:cubicBezTo>
                      <a:pt x="6278" y="1537"/>
                      <a:pt x="6237" y="1497"/>
                      <a:pt x="6210" y="1497"/>
                    </a:cubicBezTo>
                    <a:cubicBezTo>
                      <a:pt x="6197" y="1497"/>
                      <a:pt x="6186" y="1507"/>
                      <a:pt x="6186" y="1537"/>
                    </a:cubicBezTo>
                    <a:cubicBezTo>
                      <a:pt x="6004" y="1720"/>
                      <a:pt x="5912" y="2017"/>
                      <a:pt x="5798" y="2291"/>
                    </a:cubicBezTo>
                    <a:cubicBezTo>
                      <a:pt x="5798" y="2291"/>
                      <a:pt x="5798" y="2405"/>
                      <a:pt x="5707" y="2405"/>
                    </a:cubicBezTo>
                    <a:cubicBezTo>
                      <a:pt x="5136" y="2587"/>
                      <a:pt x="4474" y="2679"/>
                      <a:pt x="3904" y="2861"/>
                    </a:cubicBezTo>
                    <a:cubicBezTo>
                      <a:pt x="4292" y="2017"/>
                      <a:pt x="4771" y="1149"/>
                      <a:pt x="5228" y="305"/>
                    </a:cubicBezTo>
                    <a:cubicBezTo>
                      <a:pt x="5228" y="173"/>
                      <a:pt x="5180" y="77"/>
                      <a:pt x="5119" y="77"/>
                    </a:cubicBezTo>
                    <a:cubicBezTo>
                      <a:pt x="5096" y="77"/>
                      <a:pt x="5070" y="91"/>
                      <a:pt x="5045" y="122"/>
                    </a:cubicBezTo>
                    <a:cubicBezTo>
                      <a:pt x="4566" y="967"/>
                      <a:pt x="4086" y="1720"/>
                      <a:pt x="3630" y="2587"/>
                    </a:cubicBezTo>
                    <a:cubicBezTo>
                      <a:pt x="3516" y="2199"/>
                      <a:pt x="3425" y="1925"/>
                      <a:pt x="3333" y="1537"/>
                    </a:cubicBezTo>
                    <a:cubicBezTo>
                      <a:pt x="3516" y="1264"/>
                      <a:pt x="3630" y="875"/>
                      <a:pt x="3813" y="579"/>
                    </a:cubicBezTo>
                    <a:cubicBezTo>
                      <a:pt x="3813" y="445"/>
                      <a:pt x="3715" y="360"/>
                      <a:pt x="3617" y="360"/>
                    </a:cubicBezTo>
                    <a:cubicBezTo>
                      <a:pt x="3582" y="360"/>
                      <a:pt x="3546" y="372"/>
                      <a:pt x="3516" y="396"/>
                    </a:cubicBezTo>
                    <a:cubicBezTo>
                      <a:pt x="3425" y="693"/>
                      <a:pt x="3333" y="875"/>
                      <a:pt x="3242" y="1149"/>
                    </a:cubicBezTo>
                    <a:cubicBezTo>
                      <a:pt x="3151" y="784"/>
                      <a:pt x="3059" y="396"/>
                      <a:pt x="2945" y="122"/>
                    </a:cubicBezTo>
                    <a:cubicBezTo>
                      <a:pt x="2945" y="33"/>
                      <a:pt x="2911" y="0"/>
                      <a:pt x="2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47"/>
              <p:cNvSpPr/>
              <p:nvPr/>
            </p:nvSpPr>
            <p:spPr>
              <a:xfrm>
                <a:off x="870859" y="3465438"/>
                <a:ext cx="30532" cy="2437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76" extrusionOk="0">
                    <a:moveTo>
                      <a:pt x="92" y="1"/>
                    </a:moveTo>
                    <a:cubicBezTo>
                      <a:pt x="1" y="1"/>
                      <a:pt x="1" y="1"/>
                      <a:pt x="92" y="92"/>
                    </a:cubicBezTo>
                    <a:cubicBezTo>
                      <a:pt x="571" y="275"/>
                      <a:pt x="868" y="663"/>
                      <a:pt x="1142" y="1028"/>
                    </a:cubicBezTo>
                    <a:cubicBezTo>
                      <a:pt x="1169" y="1062"/>
                      <a:pt x="1199" y="1076"/>
                      <a:pt x="1226" y="1076"/>
                    </a:cubicBezTo>
                    <a:cubicBezTo>
                      <a:pt x="1291" y="1076"/>
                      <a:pt x="1347" y="1001"/>
                      <a:pt x="1347" y="937"/>
                    </a:cubicBezTo>
                    <a:cubicBezTo>
                      <a:pt x="1051" y="457"/>
                      <a:pt x="571" y="183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47"/>
              <p:cNvSpPr/>
              <p:nvPr/>
            </p:nvSpPr>
            <p:spPr>
              <a:xfrm>
                <a:off x="617020" y="1468817"/>
                <a:ext cx="122129" cy="11875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243" extrusionOk="0">
                    <a:moveTo>
                      <a:pt x="2180" y="1"/>
                    </a:moveTo>
                    <a:cubicBezTo>
                      <a:pt x="2129" y="1"/>
                      <a:pt x="2078" y="24"/>
                      <a:pt x="2078" y="69"/>
                    </a:cubicBezTo>
                    <a:cubicBezTo>
                      <a:pt x="2078" y="731"/>
                      <a:pt x="2169" y="1416"/>
                      <a:pt x="2283" y="1987"/>
                    </a:cubicBezTo>
                    <a:cubicBezTo>
                      <a:pt x="1986" y="1781"/>
                      <a:pt x="1598" y="1598"/>
                      <a:pt x="1324" y="1416"/>
                    </a:cubicBezTo>
                    <a:cubicBezTo>
                      <a:pt x="1324" y="1210"/>
                      <a:pt x="1324" y="1028"/>
                      <a:pt x="1233" y="845"/>
                    </a:cubicBezTo>
                    <a:lnTo>
                      <a:pt x="1233" y="160"/>
                    </a:lnTo>
                    <a:cubicBezTo>
                      <a:pt x="1233" y="115"/>
                      <a:pt x="1210" y="92"/>
                      <a:pt x="1173" y="92"/>
                    </a:cubicBezTo>
                    <a:cubicBezTo>
                      <a:pt x="1136" y="92"/>
                      <a:pt x="1085" y="115"/>
                      <a:pt x="1028" y="160"/>
                    </a:cubicBezTo>
                    <a:lnTo>
                      <a:pt x="1028" y="845"/>
                    </a:lnTo>
                    <a:lnTo>
                      <a:pt x="1028" y="1210"/>
                    </a:lnTo>
                    <a:cubicBezTo>
                      <a:pt x="845" y="1028"/>
                      <a:pt x="662" y="937"/>
                      <a:pt x="457" y="731"/>
                    </a:cubicBezTo>
                    <a:cubicBezTo>
                      <a:pt x="441" y="715"/>
                      <a:pt x="425" y="708"/>
                      <a:pt x="410" y="708"/>
                    </a:cubicBezTo>
                    <a:cubicBezTo>
                      <a:pt x="339" y="708"/>
                      <a:pt x="290" y="861"/>
                      <a:pt x="366" y="937"/>
                    </a:cubicBezTo>
                    <a:cubicBezTo>
                      <a:pt x="571" y="1119"/>
                      <a:pt x="845" y="1302"/>
                      <a:pt x="1142" y="1598"/>
                    </a:cubicBezTo>
                    <a:cubicBezTo>
                      <a:pt x="754" y="1690"/>
                      <a:pt x="366" y="1781"/>
                      <a:pt x="92" y="1872"/>
                    </a:cubicBezTo>
                    <a:cubicBezTo>
                      <a:pt x="0" y="1872"/>
                      <a:pt x="0" y="2078"/>
                      <a:pt x="92" y="2078"/>
                    </a:cubicBezTo>
                    <a:cubicBezTo>
                      <a:pt x="457" y="1987"/>
                      <a:pt x="845" y="1872"/>
                      <a:pt x="1142" y="1781"/>
                    </a:cubicBezTo>
                    <a:lnTo>
                      <a:pt x="1233" y="1690"/>
                    </a:lnTo>
                    <a:cubicBezTo>
                      <a:pt x="1507" y="1872"/>
                      <a:pt x="1895" y="2169"/>
                      <a:pt x="2169" y="2352"/>
                    </a:cubicBezTo>
                    <a:cubicBezTo>
                      <a:pt x="1507" y="2557"/>
                      <a:pt x="936" y="2831"/>
                      <a:pt x="274" y="3014"/>
                    </a:cubicBezTo>
                    <a:cubicBezTo>
                      <a:pt x="200" y="3106"/>
                      <a:pt x="186" y="3244"/>
                      <a:pt x="281" y="3244"/>
                    </a:cubicBezTo>
                    <a:cubicBezTo>
                      <a:pt x="303" y="3244"/>
                      <a:pt x="331" y="3236"/>
                      <a:pt x="366" y="3219"/>
                    </a:cubicBezTo>
                    <a:cubicBezTo>
                      <a:pt x="1028" y="3128"/>
                      <a:pt x="1712" y="2922"/>
                      <a:pt x="2374" y="2648"/>
                    </a:cubicBezTo>
                    <a:lnTo>
                      <a:pt x="2374" y="2648"/>
                    </a:lnTo>
                    <a:cubicBezTo>
                      <a:pt x="2169" y="3014"/>
                      <a:pt x="1986" y="3402"/>
                      <a:pt x="1712" y="3790"/>
                    </a:cubicBezTo>
                    <a:cubicBezTo>
                      <a:pt x="1416" y="3790"/>
                      <a:pt x="1028" y="3881"/>
                      <a:pt x="662" y="3881"/>
                    </a:cubicBezTo>
                    <a:cubicBezTo>
                      <a:pt x="571" y="3881"/>
                      <a:pt x="571" y="4064"/>
                      <a:pt x="662" y="4064"/>
                    </a:cubicBezTo>
                    <a:cubicBezTo>
                      <a:pt x="936" y="4064"/>
                      <a:pt x="1324" y="4064"/>
                      <a:pt x="1598" y="3972"/>
                    </a:cubicBezTo>
                    <a:lnTo>
                      <a:pt x="1598" y="4064"/>
                    </a:lnTo>
                    <a:cubicBezTo>
                      <a:pt x="1507" y="4155"/>
                      <a:pt x="1507" y="4269"/>
                      <a:pt x="1416" y="4360"/>
                    </a:cubicBezTo>
                    <a:cubicBezTo>
                      <a:pt x="1416" y="4425"/>
                      <a:pt x="1507" y="4489"/>
                      <a:pt x="1601" y="4489"/>
                    </a:cubicBezTo>
                    <a:cubicBezTo>
                      <a:pt x="1640" y="4489"/>
                      <a:pt x="1679" y="4478"/>
                      <a:pt x="1712" y="4452"/>
                    </a:cubicBezTo>
                    <a:lnTo>
                      <a:pt x="1712" y="4360"/>
                    </a:lnTo>
                    <a:cubicBezTo>
                      <a:pt x="1804" y="4634"/>
                      <a:pt x="1895" y="4931"/>
                      <a:pt x="1986" y="5205"/>
                    </a:cubicBezTo>
                    <a:cubicBezTo>
                      <a:pt x="1986" y="5232"/>
                      <a:pt x="2002" y="5243"/>
                      <a:pt x="2024" y="5243"/>
                    </a:cubicBezTo>
                    <a:cubicBezTo>
                      <a:pt x="2078" y="5243"/>
                      <a:pt x="2169" y="5178"/>
                      <a:pt x="2169" y="5114"/>
                    </a:cubicBezTo>
                    <a:cubicBezTo>
                      <a:pt x="2078" y="4726"/>
                      <a:pt x="1986" y="4452"/>
                      <a:pt x="1804" y="4155"/>
                    </a:cubicBezTo>
                    <a:cubicBezTo>
                      <a:pt x="2078" y="3881"/>
                      <a:pt x="2283" y="3493"/>
                      <a:pt x="2557" y="3128"/>
                    </a:cubicBezTo>
                    <a:cubicBezTo>
                      <a:pt x="2648" y="3584"/>
                      <a:pt x="2854" y="4064"/>
                      <a:pt x="3036" y="4543"/>
                    </a:cubicBezTo>
                    <a:cubicBezTo>
                      <a:pt x="3036" y="4570"/>
                      <a:pt x="3052" y="4581"/>
                      <a:pt x="3074" y="4581"/>
                    </a:cubicBezTo>
                    <a:cubicBezTo>
                      <a:pt x="3127" y="4581"/>
                      <a:pt x="3219" y="4516"/>
                      <a:pt x="3219" y="4452"/>
                    </a:cubicBezTo>
                    <a:cubicBezTo>
                      <a:pt x="3036" y="3881"/>
                      <a:pt x="2854" y="3310"/>
                      <a:pt x="2739" y="2831"/>
                    </a:cubicBezTo>
                    <a:lnTo>
                      <a:pt x="2739" y="2831"/>
                    </a:lnTo>
                    <a:cubicBezTo>
                      <a:pt x="3127" y="3014"/>
                      <a:pt x="3516" y="3310"/>
                      <a:pt x="3995" y="3493"/>
                    </a:cubicBezTo>
                    <a:lnTo>
                      <a:pt x="3995" y="3584"/>
                    </a:lnTo>
                    <a:lnTo>
                      <a:pt x="3995" y="3698"/>
                    </a:lnTo>
                    <a:cubicBezTo>
                      <a:pt x="4086" y="3881"/>
                      <a:pt x="4086" y="4064"/>
                      <a:pt x="4086" y="4269"/>
                    </a:cubicBezTo>
                    <a:cubicBezTo>
                      <a:pt x="4177" y="4452"/>
                      <a:pt x="4177" y="4634"/>
                      <a:pt x="4269" y="4840"/>
                    </a:cubicBezTo>
                    <a:cubicBezTo>
                      <a:pt x="4269" y="4885"/>
                      <a:pt x="4292" y="4908"/>
                      <a:pt x="4314" y="4908"/>
                    </a:cubicBezTo>
                    <a:cubicBezTo>
                      <a:pt x="4337" y="4908"/>
                      <a:pt x="4360" y="4885"/>
                      <a:pt x="4360" y="4840"/>
                    </a:cubicBezTo>
                    <a:cubicBezTo>
                      <a:pt x="4360" y="4634"/>
                      <a:pt x="4360" y="4452"/>
                      <a:pt x="4269" y="4269"/>
                    </a:cubicBezTo>
                    <a:cubicBezTo>
                      <a:pt x="4269" y="4064"/>
                      <a:pt x="4177" y="3881"/>
                      <a:pt x="4086" y="3584"/>
                    </a:cubicBezTo>
                    <a:lnTo>
                      <a:pt x="4177" y="3584"/>
                    </a:lnTo>
                    <a:cubicBezTo>
                      <a:pt x="4360" y="3698"/>
                      <a:pt x="4451" y="3790"/>
                      <a:pt x="4657" y="3881"/>
                    </a:cubicBezTo>
                    <a:cubicBezTo>
                      <a:pt x="4839" y="3881"/>
                      <a:pt x="4931" y="3698"/>
                      <a:pt x="4748" y="3584"/>
                    </a:cubicBezTo>
                    <a:cubicBezTo>
                      <a:pt x="4748" y="3493"/>
                      <a:pt x="4657" y="3493"/>
                      <a:pt x="4565" y="3402"/>
                    </a:cubicBezTo>
                    <a:lnTo>
                      <a:pt x="4657" y="3402"/>
                    </a:lnTo>
                    <a:cubicBezTo>
                      <a:pt x="4839" y="3310"/>
                      <a:pt x="5022" y="3219"/>
                      <a:pt x="5136" y="3128"/>
                    </a:cubicBezTo>
                    <a:cubicBezTo>
                      <a:pt x="5227" y="3014"/>
                      <a:pt x="5136" y="3014"/>
                      <a:pt x="5136" y="3014"/>
                    </a:cubicBezTo>
                    <a:cubicBezTo>
                      <a:pt x="4931" y="3014"/>
                      <a:pt x="4748" y="3128"/>
                      <a:pt x="4565" y="3219"/>
                    </a:cubicBezTo>
                    <a:cubicBezTo>
                      <a:pt x="4451" y="3219"/>
                      <a:pt x="4451" y="3310"/>
                      <a:pt x="4360" y="3310"/>
                    </a:cubicBezTo>
                    <a:cubicBezTo>
                      <a:pt x="3881" y="3014"/>
                      <a:pt x="3516" y="2740"/>
                      <a:pt x="3036" y="2443"/>
                    </a:cubicBezTo>
                    <a:cubicBezTo>
                      <a:pt x="3789" y="2260"/>
                      <a:pt x="4565" y="1987"/>
                      <a:pt x="5319" y="1690"/>
                    </a:cubicBezTo>
                    <a:cubicBezTo>
                      <a:pt x="5392" y="1690"/>
                      <a:pt x="5348" y="1573"/>
                      <a:pt x="5281" y="1573"/>
                    </a:cubicBezTo>
                    <a:cubicBezTo>
                      <a:pt x="5264" y="1573"/>
                      <a:pt x="5246" y="1580"/>
                      <a:pt x="5227" y="1598"/>
                    </a:cubicBezTo>
                    <a:cubicBezTo>
                      <a:pt x="4565" y="1781"/>
                      <a:pt x="3789" y="1987"/>
                      <a:pt x="3036" y="2169"/>
                    </a:cubicBezTo>
                    <a:cubicBezTo>
                      <a:pt x="3219" y="1872"/>
                      <a:pt x="3310" y="1690"/>
                      <a:pt x="3516" y="1416"/>
                    </a:cubicBezTo>
                    <a:cubicBezTo>
                      <a:pt x="3789" y="1302"/>
                      <a:pt x="3995" y="1210"/>
                      <a:pt x="4269" y="1119"/>
                    </a:cubicBezTo>
                    <a:cubicBezTo>
                      <a:pt x="4451" y="1028"/>
                      <a:pt x="4360" y="845"/>
                      <a:pt x="4269" y="845"/>
                    </a:cubicBezTo>
                    <a:cubicBezTo>
                      <a:pt x="4086" y="937"/>
                      <a:pt x="3881" y="1028"/>
                      <a:pt x="3698" y="1119"/>
                    </a:cubicBezTo>
                    <a:cubicBezTo>
                      <a:pt x="3789" y="845"/>
                      <a:pt x="3995" y="549"/>
                      <a:pt x="4086" y="366"/>
                    </a:cubicBezTo>
                    <a:cubicBezTo>
                      <a:pt x="4150" y="302"/>
                      <a:pt x="4080" y="227"/>
                      <a:pt x="4032" y="227"/>
                    </a:cubicBezTo>
                    <a:cubicBezTo>
                      <a:pt x="4011" y="227"/>
                      <a:pt x="3995" y="240"/>
                      <a:pt x="3995" y="275"/>
                    </a:cubicBezTo>
                    <a:cubicBezTo>
                      <a:pt x="3698" y="549"/>
                      <a:pt x="3516" y="937"/>
                      <a:pt x="3310" y="1210"/>
                    </a:cubicBezTo>
                    <a:cubicBezTo>
                      <a:pt x="3219" y="1302"/>
                      <a:pt x="3219" y="1302"/>
                      <a:pt x="3127" y="1302"/>
                    </a:cubicBezTo>
                    <a:cubicBezTo>
                      <a:pt x="3036" y="1416"/>
                      <a:pt x="3036" y="1507"/>
                      <a:pt x="3127" y="1507"/>
                    </a:cubicBezTo>
                    <a:cubicBezTo>
                      <a:pt x="2945" y="1781"/>
                      <a:pt x="2854" y="1987"/>
                      <a:pt x="2648" y="2260"/>
                    </a:cubicBezTo>
                    <a:cubicBezTo>
                      <a:pt x="2648" y="2260"/>
                      <a:pt x="2648" y="2169"/>
                      <a:pt x="2557" y="2169"/>
                    </a:cubicBezTo>
                    <a:cubicBezTo>
                      <a:pt x="2466" y="1507"/>
                      <a:pt x="2283" y="845"/>
                      <a:pt x="2283" y="69"/>
                    </a:cubicBezTo>
                    <a:cubicBezTo>
                      <a:pt x="2283" y="24"/>
                      <a:pt x="2232" y="1"/>
                      <a:pt x="2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47"/>
              <p:cNvSpPr/>
              <p:nvPr/>
            </p:nvSpPr>
            <p:spPr>
              <a:xfrm>
                <a:off x="685785" y="1468296"/>
                <a:ext cx="6229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302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1" y="480"/>
                      <a:pt x="91" y="868"/>
                      <a:pt x="91" y="1233"/>
                    </a:cubicBezTo>
                    <a:cubicBezTo>
                      <a:pt x="91" y="1279"/>
                      <a:pt x="114" y="1302"/>
                      <a:pt x="137" y="1302"/>
                    </a:cubicBezTo>
                    <a:cubicBezTo>
                      <a:pt x="160" y="1302"/>
                      <a:pt x="183" y="1279"/>
                      <a:pt x="183" y="1233"/>
                    </a:cubicBezTo>
                    <a:cubicBezTo>
                      <a:pt x="274" y="868"/>
                      <a:pt x="183" y="389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47"/>
              <p:cNvSpPr/>
              <p:nvPr/>
            </p:nvSpPr>
            <p:spPr>
              <a:xfrm>
                <a:off x="5554012" y="1046575"/>
                <a:ext cx="123057" cy="11741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84" extrusionOk="0">
                    <a:moveTo>
                      <a:pt x="2192" y="0"/>
                    </a:moveTo>
                    <a:cubicBezTo>
                      <a:pt x="2146" y="0"/>
                      <a:pt x="2100" y="29"/>
                      <a:pt x="2100" y="86"/>
                    </a:cubicBezTo>
                    <a:cubicBezTo>
                      <a:pt x="2192" y="748"/>
                      <a:pt x="2192" y="1318"/>
                      <a:pt x="2283" y="1980"/>
                    </a:cubicBezTo>
                    <a:cubicBezTo>
                      <a:pt x="2009" y="1798"/>
                      <a:pt x="1712" y="1501"/>
                      <a:pt x="1347" y="1318"/>
                    </a:cubicBezTo>
                    <a:lnTo>
                      <a:pt x="1347" y="839"/>
                    </a:lnTo>
                    <a:cubicBezTo>
                      <a:pt x="1347" y="542"/>
                      <a:pt x="1347" y="360"/>
                      <a:pt x="1233" y="86"/>
                    </a:cubicBezTo>
                    <a:cubicBezTo>
                      <a:pt x="1233" y="86"/>
                      <a:pt x="1142" y="86"/>
                      <a:pt x="1142" y="177"/>
                    </a:cubicBezTo>
                    <a:lnTo>
                      <a:pt x="1142" y="839"/>
                    </a:lnTo>
                    <a:lnTo>
                      <a:pt x="1142" y="1227"/>
                    </a:lnTo>
                    <a:cubicBezTo>
                      <a:pt x="959" y="1022"/>
                      <a:pt x="662" y="839"/>
                      <a:pt x="480" y="748"/>
                    </a:cubicBezTo>
                    <a:cubicBezTo>
                      <a:pt x="461" y="729"/>
                      <a:pt x="443" y="722"/>
                      <a:pt x="426" y="722"/>
                    </a:cubicBezTo>
                    <a:cubicBezTo>
                      <a:pt x="359" y="722"/>
                      <a:pt x="315" y="839"/>
                      <a:pt x="388" y="839"/>
                    </a:cubicBezTo>
                    <a:cubicBezTo>
                      <a:pt x="662" y="1113"/>
                      <a:pt x="868" y="1318"/>
                      <a:pt x="1142" y="1501"/>
                    </a:cubicBezTo>
                    <a:cubicBezTo>
                      <a:pt x="868" y="1592"/>
                      <a:pt x="480" y="1684"/>
                      <a:pt x="92" y="1889"/>
                    </a:cubicBezTo>
                    <a:cubicBezTo>
                      <a:pt x="0" y="1889"/>
                      <a:pt x="0" y="2072"/>
                      <a:pt x="206" y="2072"/>
                    </a:cubicBezTo>
                    <a:cubicBezTo>
                      <a:pt x="480" y="1980"/>
                      <a:pt x="868" y="1889"/>
                      <a:pt x="1233" y="1684"/>
                    </a:cubicBezTo>
                    <a:lnTo>
                      <a:pt x="1233" y="1592"/>
                    </a:lnTo>
                    <a:cubicBezTo>
                      <a:pt x="1621" y="1889"/>
                      <a:pt x="1918" y="2163"/>
                      <a:pt x="2192" y="2368"/>
                    </a:cubicBezTo>
                    <a:cubicBezTo>
                      <a:pt x="1621" y="2551"/>
                      <a:pt x="959" y="2734"/>
                      <a:pt x="388" y="3030"/>
                    </a:cubicBezTo>
                    <a:cubicBezTo>
                      <a:pt x="206" y="3030"/>
                      <a:pt x="297" y="3213"/>
                      <a:pt x="388" y="3213"/>
                    </a:cubicBezTo>
                    <a:cubicBezTo>
                      <a:pt x="1050" y="3030"/>
                      <a:pt x="1803" y="2825"/>
                      <a:pt x="2488" y="2642"/>
                    </a:cubicBezTo>
                    <a:lnTo>
                      <a:pt x="2488" y="2642"/>
                    </a:lnTo>
                    <a:cubicBezTo>
                      <a:pt x="2192" y="3030"/>
                      <a:pt x="2009" y="3395"/>
                      <a:pt x="1803" y="3783"/>
                    </a:cubicBezTo>
                    <a:cubicBezTo>
                      <a:pt x="1438" y="3783"/>
                      <a:pt x="1050" y="3875"/>
                      <a:pt x="776" y="3875"/>
                    </a:cubicBezTo>
                    <a:cubicBezTo>
                      <a:pt x="662" y="3875"/>
                      <a:pt x="662" y="3966"/>
                      <a:pt x="776" y="3966"/>
                    </a:cubicBezTo>
                    <a:lnTo>
                      <a:pt x="1621" y="3966"/>
                    </a:lnTo>
                    <a:lnTo>
                      <a:pt x="1621" y="4080"/>
                    </a:lnTo>
                    <a:cubicBezTo>
                      <a:pt x="1621" y="4172"/>
                      <a:pt x="1530" y="4263"/>
                      <a:pt x="1530" y="4354"/>
                    </a:cubicBezTo>
                    <a:cubicBezTo>
                      <a:pt x="1465" y="4419"/>
                      <a:pt x="1537" y="4483"/>
                      <a:pt x="1618" y="4483"/>
                    </a:cubicBezTo>
                    <a:cubicBezTo>
                      <a:pt x="1651" y="4483"/>
                      <a:pt x="1685" y="4472"/>
                      <a:pt x="1712" y="4445"/>
                    </a:cubicBezTo>
                    <a:lnTo>
                      <a:pt x="1712" y="4354"/>
                    </a:lnTo>
                    <a:cubicBezTo>
                      <a:pt x="1803" y="4651"/>
                      <a:pt x="1918" y="4925"/>
                      <a:pt x="2009" y="5107"/>
                    </a:cubicBezTo>
                    <a:cubicBezTo>
                      <a:pt x="2048" y="5156"/>
                      <a:pt x="2104" y="5184"/>
                      <a:pt x="2147" y="5184"/>
                    </a:cubicBezTo>
                    <a:cubicBezTo>
                      <a:pt x="2206" y="5184"/>
                      <a:pt x="2244" y="5134"/>
                      <a:pt x="2192" y="5016"/>
                    </a:cubicBezTo>
                    <a:lnTo>
                      <a:pt x="1918" y="4172"/>
                    </a:lnTo>
                    <a:cubicBezTo>
                      <a:pt x="2100" y="3783"/>
                      <a:pt x="2374" y="3395"/>
                      <a:pt x="2580" y="3122"/>
                    </a:cubicBezTo>
                    <a:cubicBezTo>
                      <a:pt x="2671" y="3601"/>
                      <a:pt x="2853" y="4080"/>
                      <a:pt x="3059" y="4537"/>
                    </a:cubicBezTo>
                    <a:cubicBezTo>
                      <a:pt x="3086" y="4571"/>
                      <a:pt x="3114" y="4585"/>
                      <a:pt x="3138" y="4585"/>
                    </a:cubicBezTo>
                    <a:cubicBezTo>
                      <a:pt x="3197" y="4585"/>
                      <a:pt x="3241" y="4509"/>
                      <a:pt x="3241" y="4445"/>
                    </a:cubicBezTo>
                    <a:cubicBezTo>
                      <a:pt x="3059" y="3875"/>
                      <a:pt x="2945" y="3304"/>
                      <a:pt x="2762" y="2734"/>
                    </a:cubicBezTo>
                    <a:lnTo>
                      <a:pt x="2762" y="2734"/>
                    </a:lnTo>
                    <a:cubicBezTo>
                      <a:pt x="3150" y="3030"/>
                      <a:pt x="3630" y="3304"/>
                      <a:pt x="3995" y="3510"/>
                    </a:cubicBezTo>
                    <a:cubicBezTo>
                      <a:pt x="3995" y="3510"/>
                      <a:pt x="3995" y="3601"/>
                      <a:pt x="4086" y="3601"/>
                    </a:cubicBezTo>
                    <a:cubicBezTo>
                      <a:pt x="4086" y="3875"/>
                      <a:pt x="4086" y="4080"/>
                      <a:pt x="4200" y="4263"/>
                    </a:cubicBezTo>
                    <a:cubicBezTo>
                      <a:pt x="4200" y="4445"/>
                      <a:pt x="4200" y="4651"/>
                      <a:pt x="4291" y="4833"/>
                    </a:cubicBezTo>
                    <a:cubicBezTo>
                      <a:pt x="4291" y="4864"/>
                      <a:pt x="4312" y="4874"/>
                      <a:pt x="4339" y="4874"/>
                    </a:cubicBezTo>
                    <a:cubicBezTo>
                      <a:pt x="4393" y="4874"/>
                      <a:pt x="4474" y="4833"/>
                      <a:pt x="4474" y="4833"/>
                    </a:cubicBezTo>
                    <a:cubicBezTo>
                      <a:pt x="4474" y="4651"/>
                      <a:pt x="4383" y="4445"/>
                      <a:pt x="4383" y="4263"/>
                    </a:cubicBezTo>
                    <a:cubicBezTo>
                      <a:pt x="4291" y="4080"/>
                      <a:pt x="4200" y="3783"/>
                      <a:pt x="4200" y="3601"/>
                    </a:cubicBezTo>
                    <a:lnTo>
                      <a:pt x="4200" y="3601"/>
                    </a:lnTo>
                    <a:cubicBezTo>
                      <a:pt x="4383" y="3692"/>
                      <a:pt x="4565" y="3783"/>
                      <a:pt x="4771" y="3783"/>
                    </a:cubicBezTo>
                    <a:cubicBezTo>
                      <a:pt x="4784" y="3796"/>
                      <a:pt x="4796" y="3802"/>
                      <a:pt x="4809" y="3802"/>
                    </a:cubicBezTo>
                    <a:cubicBezTo>
                      <a:pt x="4884" y="3802"/>
                      <a:pt x="4941" y="3588"/>
                      <a:pt x="4862" y="3510"/>
                    </a:cubicBezTo>
                    <a:cubicBezTo>
                      <a:pt x="4771" y="3510"/>
                      <a:pt x="4657" y="3395"/>
                      <a:pt x="4657" y="3395"/>
                    </a:cubicBezTo>
                    <a:cubicBezTo>
                      <a:pt x="4862" y="3304"/>
                      <a:pt x="5045" y="3213"/>
                      <a:pt x="5227" y="3030"/>
                    </a:cubicBezTo>
                    <a:cubicBezTo>
                      <a:pt x="5227" y="3030"/>
                      <a:pt x="5227" y="2939"/>
                      <a:pt x="5136" y="2939"/>
                    </a:cubicBezTo>
                    <a:cubicBezTo>
                      <a:pt x="4953" y="3030"/>
                      <a:pt x="4771" y="3122"/>
                      <a:pt x="4565" y="3213"/>
                    </a:cubicBezTo>
                    <a:lnTo>
                      <a:pt x="4383" y="3213"/>
                    </a:lnTo>
                    <a:cubicBezTo>
                      <a:pt x="3995" y="3030"/>
                      <a:pt x="3515" y="2734"/>
                      <a:pt x="3059" y="2460"/>
                    </a:cubicBezTo>
                    <a:cubicBezTo>
                      <a:pt x="3812" y="2163"/>
                      <a:pt x="4565" y="1980"/>
                      <a:pt x="5341" y="1684"/>
                    </a:cubicBezTo>
                    <a:cubicBezTo>
                      <a:pt x="5433" y="1684"/>
                      <a:pt x="5433" y="1501"/>
                      <a:pt x="5341" y="1501"/>
                    </a:cubicBezTo>
                    <a:cubicBezTo>
                      <a:pt x="4565" y="1684"/>
                      <a:pt x="3812" y="1889"/>
                      <a:pt x="3150" y="2072"/>
                    </a:cubicBezTo>
                    <a:cubicBezTo>
                      <a:pt x="3241" y="1889"/>
                      <a:pt x="3424" y="1592"/>
                      <a:pt x="3515" y="1410"/>
                    </a:cubicBezTo>
                    <a:cubicBezTo>
                      <a:pt x="3812" y="1318"/>
                      <a:pt x="4086" y="1113"/>
                      <a:pt x="4383" y="1022"/>
                    </a:cubicBezTo>
                    <a:cubicBezTo>
                      <a:pt x="4474" y="1022"/>
                      <a:pt x="4474" y="839"/>
                      <a:pt x="4291" y="839"/>
                    </a:cubicBezTo>
                    <a:cubicBezTo>
                      <a:pt x="4086" y="930"/>
                      <a:pt x="3903" y="1022"/>
                      <a:pt x="3721" y="1022"/>
                    </a:cubicBezTo>
                    <a:cubicBezTo>
                      <a:pt x="3812" y="839"/>
                      <a:pt x="3995" y="542"/>
                      <a:pt x="4086" y="360"/>
                    </a:cubicBezTo>
                    <a:cubicBezTo>
                      <a:pt x="4153" y="253"/>
                      <a:pt x="4141" y="208"/>
                      <a:pt x="4102" y="208"/>
                    </a:cubicBezTo>
                    <a:cubicBezTo>
                      <a:pt x="4074" y="208"/>
                      <a:pt x="4033" y="231"/>
                      <a:pt x="3995" y="268"/>
                    </a:cubicBezTo>
                    <a:cubicBezTo>
                      <a:pt x="3812" y="542"/>
                      <a:pt x="3630" y="930"/>
                      <a:pt x="3333" y="1227"/>
                    </a:cubicBezTo>
                    <a:cubicBezTo>
                      <a:pt x="3333" y="1227"/>
                      <a:pt x="3241" y="1318"/>
                      <a:pt x="3150" y="1318"/>
                    </a:cubicBezTo>
                    <a:cubicBezTo>
                      <a:pt x="3059" y="1410"/>
                      <a:pt x="3150" y="1501"/>
                      <a:pt x="3150" y="1501"/>
                    </a:cubicBezTo>
                    <a:cubicBezTo>
                      <a:pt x="3059" y="1798"/>
                      <a:pt x="2853" y="1980"/>
                      <a:pt x="2762" y="2254"/>
                    </a:cubicBezTo>
                    <a:lnTo>
                      <a:pt x="2671" y="2163"/>
                    </a:lnTo>
                    <a:cubicBezTo>
                      <a:pt x="2488" y="1501"/>
                      <a:pt x="2374" y="748"/>
                      <a:pt x="2283" y="86"/>
                    </a:cubicBezTo>
                    <a:cubicBezTo>
                      <a:pt x="2283" y="29"/>
                      <a:pt x="2237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47"/>
              <p:cNvSpPr/>
              <p:nvPr/>
            </p:nvSpPr>
            <p:spPr>
              <a:xfrm>
                <a:off x="5623276" y="1045919"/>
                <a:ext cx="8313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25" extrusionOk="0">
                    <a:moveTo>
                      <a:pt x="1" y="1"/>
                    </a:moveTo>
                    <a:cubicBezTo>
                      <a:pt x="183" y="480"/>
                      <a:pt x="183" y="868"/>
                      <a:pt x="92" y="1256"/>
                    </a:cubicBezTo>
                    <a:cubicBezTo>
                      <a:pt x="92" y="1302"/>
                      <a:pt x="115" y="1325"/>
                      <a:pt x="138" y="1325"/>
                    </a:cubicBezTo>
                    <a:cubicBezTo>
                      <a:pt x="161" y="1325"/>
                      <a:pt x="183" y="1302"/>
                      <a:pt x="183" y="1256"/>
                    </a:cubicBezTo>
                    <a:cubicBezTo>
                      <a:pt x="366" y="868"/>
                      <a:pt x="275" y="389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47"/>
              <p:cNvSpPr/>
              <p:nvPr/>
            </p:nvSpPr>
            <p:spPr>
              <a:xfrm>
                <a:off x="6064793" y="3913682"/>
                <a:ext cx="88426" cy="85843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790" extrusionOk="0">
                    <a:moveTo>
                      <a:pt x="2945" y="2648"/>
                    </a:moveTo>
                    <a:lnTo>
                      <a:pt x="2945" y="3127"/>
                    </a:lnTo>
                    <a:cubicBezTo>
                      <a:pt x="3036" y="3219"/>
                      <a:pt x="3036" y="3401"/>
                      <a:pt x="3036" y="3493"/>
                    </a:cubicBezTo>
                    <a:cubicBezTo>
                      <a:pt x="3082" y="3550"/>
                      <a:pt x="3105" y="3578"/>
                      <a:pt x="3116" y="3578"/>
                    </a:cubicBezTo>
                    <a:cubicBezTo>
                      <a:pt x="3128" y="3578"/>
                      <a:pt x="3128" y="3550"/>
                      <a:pt x="3128" y="3493"/>
                    </a:cubicBezTo>
                    <a:lnTo>
                      <a:pt x="3128" y="3127"/>
                    </a:lnTo>
                    <a:cubicBezTo>
                      <a:pt x="3036" y="2922"/>
                      <a:pt x="3036" y="2831"/>
                      <a:pt x="2945" y="2648"/>
                    </a:cubicBezTo>
                    <a:close/>
                    <a:moveTo>
                      <a:pt x="1564" y="0"/>
                    </a:moveTo>
                    <a:cubicBezTo>
                      <a:pt x="1536" y="0"/>
                      <a:pt x="1507" y="23"/>
                      <a:pt x="1507" y="69"/>
                    </a:cubicBezTo>
                    <a:cubicBezTo>
                      <a:pt x="1507" y="548"/>
                      <a:pt x="1621" y="1028"/>
                      <a:pt x="1621" y="1416"/>
                    </a:cubicBezTo>
                    <a:cubicBezTo>
                      <a:pt x="1416" y="1324"/>
                      <a:pt x="1142" y="1119"/>
                      <a:pt x="937" y="1028"/>
                    </a:cubicBezTo>
                    <a:lnTo>
                      <a:pt x="937" y="639"/>
                    </a:lnTo>
                    <a:cubicBezTo>
                      <a:pt x="937" y="457"/>
                      <a:pt x="937" y="274"/>
                      <a:pt x="845" y="69"/>
                    </a:cubicBezTo>
                    <a:lnTo>
                      <a:pt x="754" y="69"/>
                    </a:lnTo>
                    <a:lnTo>
                      <a:pt x="754" y="639"/>
                    </a:lnTo>
                    <a:lnTo>
                      <a:pt x="754" y="845"/>
                    </a:lnTo>
                    <a:cubicBezTo>
                      <a:pt x="663" y="754"/>
                      <a:pt x="480" y="639"/>
                      <a:pt x="275" y="548"/>
                    </a:cubicBezTo>
                    <a:cubicBezTo>
                      <a:pt x="275" y="530"/>
                      <a:pt x="271" y="523"/>
                      <a:pt x="266" y="523"/>
                    </a:cubicBezTo>
                    <a:cubicBezTo>
                      <a:pt x="245" y="523"/>
                      <a:pt x="202" y="639"/>
                      <a:pt x="275" y="639"/>
                    </a:cubicBezTo>
                    <a:cubicBezTo>
                      <a:pt x="366" y="845"/>
                      <a:pt x="663" y="936"/>
                      <a:pt x="845" y="1119"/>
                    </a:cubicBezTo>
                    <a:lnTo>
                      <a:pt x="754" y="1119"/>
                    </a:lnTo>
                    <a:cubicBezTo>
                      <a:pt x="571" y="1210"/>
                      <a:pt x="275" y="1324"/>
                      <a:pt x="92" y="1416"/>
                    </a:cubicBezTo>
                    <a:cubicBezTo>
                      <a:pt x="1" y="1416"/>
                      <a:pt x="1" y="1507"/>
                      <a:pt x="92" y="1507"/>
                    </a:cubicBezTo>
                    <a:cubicBezTo>
                      <a:pt x="366" y="1416"/>
                      <a:pt x="571" y="1324"/>
                      <a:pt x="845" y="1324"/>
                    </a:cubicBezTo>
                    <a:lnTo>
                      <a:pt x="845" y="1210"/>
                    </a:lnTo>
                    <a:cubicBezTo>
                      <a:pt x="1142" y="1416"/>
                      <a:pt x="1325" y="1598"/>
                      <a:pt x="1621" y="1689"/>
                    </a:cubicBezTo>
                    <a:cubicBezTo>
                      <a:pt x="1142" y="1895"/>
                      <a:pt x="663" y="1986"/>
                      <a:pt x="183" y="2169"/>
                    </a:cubicBezTo>
                    <a:cubicBezTo>
                      <a:pt x="92" y="2260"/>
                      <a:pt x="183" y="2351"/>
                      <a:pt x="275" y="2351"/>
                    </a:cubicBezTo>
                    <a:cubicBezTo>
                      <a:pt x="754" y="2260"/>
                      <a:pt x="1233" y="2077"/>
                      <a:pt x="1713" y="1986"/>
                    </a:cubicBezTo>
                    <a:lnTo>
                      <a:pt x="1713" y="1986"/>
                    </a:lnTo>
                    <a:cubicBezTo>
                      <a:pt x="1621" y="2260"/>
                      <a:pt x="1416" y="2466"/>
                      <a:pt x="1233" y="2739"/>
                    </a:cubicBezTo>
                    <a:cubicBezTo>
                      <a:pt x="1051" y="2739"/>
                      <a:pt x="754" y="2831"/>
                      <a:pt x="480" y="2831"/>
                    </a:cubicBezTo>
                    <a:lnTo>
                      <a:pt x="480" y="2922"/>
                    </a:lnTo>
                    <a:lnTo>
                      <a:pt x="1142" y="2922"/>
                    </a:lnTo>
                    <a:cubicBezTo>
                      <a:pt x="1142" y="3036"/>
                      <a:pt x="1051" y="3127"/>
                      <a:pt x="1051" y="3127"/>
                    </a:cubicBezTo>
                    <a:cubicBezTo>
                      <a:pt x="1051" y="3192"/>
                      <a:pt x="1096" y="3257"/>
                      <a:pt x="1155" y="3257"/>
                    </a:cubicBezTo>
                    <a:cubicBezTo>
                      <a:pt x="1180" y="3257"/>
                      <a:pt x="1207" y="3245"/>
                      <a:pt x="1233" y="3219"/>
                    </a:cubicBezTo>
                    <a:cubicBezTo>
                      <a:pt x="1325" y="3401"/>
                      <a:pt x="1325" y="3607"/>
                      <a:pt x="1416" y="3789"/>
                    </a:cubicBezTo>
                    <a:cubicBezTo>
                      <a:pt x="1507" y="3789"/>
                      <a:pt x="1621" y="3789"/>
                      <a:pt x="1621" y="3698"/>
                    </a:cubicBezTo>
                    <a:cubicBezTo>
                      <a:pt x="1507" y="3493"/>
                      <a:pt x="1416" y="3219"/>
                      <a:pt x="1325" y="3036"/>
                    </a:cubicBezTo>
                    <a:cubicBezTo>
                      <a:pt x="1507" y="2739"/>
                      <a:pt x="1713" y="2557"/>
                      <a:pt x="1804" y="2260"/>
                    </a:cubicBezTo>
                    <a:cubicBezTo>
                      <a:pt x="1895" y="2648"/>
                      <a:pt x="1986" y="2922"/>
                      <a:pt x="2192" y="3310"/>
                    </a:cubicBezTo>
                    <a:cubicBezTo>
                      <a:pt x="2192" y="3337"/>
                      <a:pt x="2208" y="3348"/>
                      <a:pt x="2227" y="3348"/>
                    </a:cubicBezTo>
                    <a:cubicBezTo>
                      <a:pt x="2275" y="3348"/>
                      <a:pt x="2348" y="3283"/>
                      <a:pt x="2283" y="3219"/>
                    </a:cubicBezTo>
                    <a:cubicBezTo>
                      <a:pt x="2192" y="2831"/>
                      <a:pt x="2078" y="2466"/>
                      <a:pt x="1986" y="1986"/>
                    </a:cubicBezTo>
                    <a:lnTo>
                      <a:pt x="1986" y="1986"/>
                    </a:lnTo>
                    <a:cubicBezTo>
                      <a:pt x="2283" y="2260"/>
                      <a:pt x="2557" y="2351"/>
                      <a:pt x="2854" y="2557"/>
                    </a:cubicBezTo>
                    <a:cubicBezTo>
                      <a:pt x="2854" y="2557"/>
                      <a:pt x="2854" y="2648"/>
                      <a:pt x="2945" y="2648"/>
                    </a:cubicBezTo>
                    <a:lnTo>
                      <a:pt x="3036" y="2648"/>
                    </a:lnTo>
                    <a:cubicBezTo>
                      <a:pt x="3128" y="2648"/>
                      <a:pt x="3219" y="2739"/>
                      <a:pt x="3424" y="2831"/>
                    </a:cubicBezTo>
                    <a:cubicBezTo>
                      <a:pt x="3516" y="2831"/>
                      <a:pt x="3607" y="2648"/>
                      <a:pt x="3516" y="2557"/>
                    </a:cubicBezTo>
                    <a:cubicBezTo>
                      <a:pt x="3424" y="2557"/>
                      <a:pt x="3333" y="2557"/>
                      <a:pt x="3333" y="2466"/>
                    </a:cubicBezTo>
                    <a:cubicBezTo>
                      <a:pt x="3516" y="2351"/>
                      <a:pt x="3607" y="2351"/>
                      <a:pt x="3698" y="2260"/>
                    </a:cubicBezTo>
                    <a:cubicBezTo>
                      <a:pt x="3790" y="2169"/>
                      <a:pt x="3698" y="2169"/>
                      <a:pt x="3698" y="2169"/>
                    </a:cubicBezTo>
                    <a:cubicBezTo>
                      <a:pt x="3516" y="2169"/>
                      <a:pt x="3424" y="2260"/>
                      <a:pt x="3219" y="2351"/>
                    </a:cubicBezTo>
                    <a:lnTo>
                      <a:pt x="3128" y="2351"/>
                    </a:lnTo>
                    <a:cubicBezTo>
                      <a:pt x="2854" y="2169"/>
                      <a:pt x="2557" y="1986"/>
                      <a:pt x="2192" y="1781"/>
                    </a:cubicBezTo>
                    <a:cubicBezTo>
                      <a:pt x="2763" y="1598"/>
                      <a:pt x="3333" y="1416"/>
                      <a:pt x="3790" y="1210"/>
                    </a:cubicBezTo>
                    <a:cubicBezTo>
                      <a:pt x="3904" y="1210"/>
                      <a:pt x="3904" y="1119"/>
                      <a:pt x="3790" y="1119"/>
                    </a:cubicBezTo>
                    <a:cubicBezTo>
                      <a:pt x="3333" y="1324"/>
                      <a:pt x="2763" y="1416"/>
                      <a:pt x="2192" y="1598"/>
                    </a:cubicBezTo>
                    <a:cubicBezTo>
                      <a:pt x="2283" y="1416"/>
                      <a:pt x="2375" y="1210"/>
                      <a:pt x="2466" y="1028"/>
                    </a:cubicBezTo>
                    <a:cubicBezTo>
                      <a:pt x="2763" y="936"/>
                      <a:pt x="2945" y="845"/>
                      <a:pt x="3128" y="754"/>
                    </a:cubicBezTo>
                    <a:cubicBezTo>
                      <a:pt x="3202" y="754"/>
                      <a:pt x="3155" y="616"/>
                      <a:pt x="3085" y="616"/>
                    </a:cubicBezTo>
                    <a:cubicBezTo>
                      <a:pt x="3070" y="616"/>
                      <a:pt x="3053" y="623"/>
                      <a:pt x="3036" y="639"/>
                    </a:cubicBezTo>
                    <a:cubicBezTo>
                      <a:pt x="2945" y="639"/>
                      <a:pt x="2763" y="754"/>
                      <a:pt x="2648" y="845"/>
                    </a:cubicBezTo>
                    <a:cubicBezTo>
                      <a:pt x="2763" y="639"/>
                      <a:pt x="2854" y="457"/>
                      <a:pt x="2945" y="274"/>
                    </a:cubicBezTo>
                    <a:cubicBezTo>
                      <a:pt x="3009" y="210"/>
                      <a:pt x="2983" y="135"/>
                      <a:pt x="2931" y="135"/>
                    </a:cubicBezTo>
                    <a:cubicBezTo>
                      <a:pt x="2908" y="135"/>
                      <a:pt x="2881" y="149"/>
                      <a:pt x="2854" y="183"/>
                    </a:cubicBezTo>
                    <a:cubicBezTo>
                      <a:pt x="2763" y="457"/>
                      <a:pt x="2557" y="639"/>
                      <a:pt x="2375" y="936"/>
                    </a:cubicBezTo>
                    <a:lnTo>
                      <a:pt x="2283" y="936"/>
                    </a:lnTo>
                    <a:cubicBezTo>
                      <a:pt x="2192" y="1028"/>
                      <a:pt x="2192" y="1119"/>
                      <a:pt x="2283" y="1119"/>
                    </a:cubicBezTo>
                    <a:cubicBezTo>
                      <a:pt x="2192" y="1324"/>
                      <a:pt x="2078" y="1507"/>
                      <a:pt x="1895" y="1598"/>
                    </a:cubicBezTo>
                    <a:cubicBezTo>
                      <a:pt x="1713" y="1119"/>
                      <a:pt x="1713" y="548"/>
                      <a:pt x="1621" y="69"/>
                    </a:cubicBezTo>
                    <a:cubicBezTo>
                      <a:pt x="1621" y="23"/>
                      <a:pt x="1593" y="0"/>
                      <a:pt x="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47"/>
              <p:cNvSpPr/>
              <p:nvPr/>
            </p:nvSpPr>
            <p:spPr>
              <a:xfrm>
                <a:off x="6114419" y="3913161"/>
                <a:ext cx="6229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960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92" y="389"/>
                      <a:pt x="92" y="571"/>
                      <a:pt x="92" y="959"/>
                    </a:cubicBezTo>
                    <a:lnTo>
                      <a:pt x="184" y="959"/>
                    </a:lnTo>
                    <a:cubicBezTo>
                      <a:pt x="275" y="662"/>
                      <a:pt x="184" y="29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47"/>
              <p:cNvSpPr/>
              <p:nvPr/>
            </p:nvSpPr>
            <p:spPr>
              <a:xfrm>
                <a:off x="961345" y="2700955"/>
                <a:ext cx="117984" cy="11291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4985" extrusionOk="0">
                    <a:moveTo>
                      <a:pt x="2100" y="0"/>
                    </a:moveTo>
                    <a:cubicBezTo>
                      <a:pt x="2054" y="0"/>
                      <a:pt x="2009" y="29"/>
                      <a:pt x="2009" y="86"/>
                    </a:cubicBezTo>
                    <a:cubicBezTo>
                      <a:pt x="2100" y="748"/>
                      <a:pt x="2100" y="1318"/>
                      <a:pt x="2191" y="1889"/>
                    </a:cubicBezTo>
                    <a:cubicBezTo>
                      <a:pt x="1917" y="1683"/>
                      <a:pt x="1621" y="1501"/>
                      <a:pt x="1347" y="1318"/>
                    </a:cubicBezTo>
                    <a:cubicBezTo>
                      <a:pt x="1347" y="1113"/>
                      <a:pt x="1233" y="930"/>
                      <a:pt x="1233" y="748"/>
                    </a:cubicBezTo>
                    <a:lnTo>
                      <a:pt x="1233" y="86"/>
                    </a:lnTo>
                    <a:cubicBezTo>
                      <a:pt x="1141" y="86"/>
                      <a:pt x="1050" y="86"/>
                      <a:pt x="1050" y="177"/>
                    </a:cubicBezTo>
                    <a:lnTo>
                      <a:pt x="1050" y="839"/>
                    </a:lnTo>
                    <a:lnTo>
                      <a:pt x="1050" y="1113"/>
                    </a:lnTo>
                    <a:cubicBezTo>
                      <a:pt x="867" y="1021"/>
                      <a:pt x="662" y="839"/>
                      <a:pt x="479" y="748"/>
                    </a:cubicBezTo>
                    <a:cubicBezTo>
                      <a:pt x="453" y="721"/>
                      <a:pt x="426" y="710"/>
                      <a:pt x="404" y="710"/>
                    </a:cubicBezTo>
                    <a:cubicBezTo>
                      <a:pt x="350" y="710"/>
                      <a:pt x="324" y="774"/>
                      <a:pt x="388" y="839"/>
                    </a:cubicBezTo>
                    <a:cubicBezTo>
                      <a:pt x="571" y="1021"/>
                      <a:pt x="867" y="1318"/>
                      <a:pt x="1141" y="1501"/>
                    </a:cubicBezTo>
                    <a:cubicBezTo>
                      <a:pt x="776" y="1592"/>
                      <a:pt x="479" y="1683"/>
                      <a:pt x="91" y="1798"/>
                    </a:cubicBezTo>
                    <a:cubicBezTo>
                      <a:pt x="0" y="1798"/>
                      <a:pt x="0" y="1980"/>
                      <a:pt x="91" y="1980"/>
                    </a:cubicBezTo>
                    <a:cubicBezTo>
                      <a:pt x="479" y="1889"/>
                      <a:pt x="776" y="1798"/>
                      <a:pt x="1141" y="1683"/>
                    </a:cubicBezTo>
                    <a:lnTo>
                      <a:pt x="1233" y="1592"/>
                    </a:lnTo>
                    <a:cubicBezTo>
                      <a:pt x="1529" y="1798"/>
                      <a:pt x="1803" y="2071"/>
                      <a:pt x="2100" y="2254"/>
                    </a:cubicBezTo>
                    <a:cubicBezTo>
                      <a:pt x="1529" y="2459"/>
                      <a:pt x="959" y="2642"/>
                      <a:pt x="297" y="2939"/>
                    </a:cubicBezTo>
                    <a:cubicBezTo>
                      <a:pt x="205" y="2939"/>
                      <a:pt x="297" y="3121"/>
                      <a:pt x="388" y="3121"/>
                    </a:cubicBezTo>
                    <a:cubicBezTo>
                      <a:pt x="1050" y="2939"/>
                      <a:pt x="1712" y="2733"/>
                      <a:pt x="2374" y="2551"/>
                    </a:cubicBezTo>
                    <a:lnTo>
                      <a:pt x="2374" y="2551"/>
                    </a:lnTo>
                    <a:cubicBezTo>
                      <a:pt x="2100" y="2939"/>
                      <a:pt x="1917" y="3304"/>
                      <a:pt x="1712" y="3692"/>
                    </a:cubicBezTo>
                    <a:lnTo>
                      <a:pt x="662" y="3692"/>
                    </a:lnTo>
                    <a:cubicBezTo>
                      <a:pt x="571" y="3692"/>
                      <a:pt x="571" y="3875"/>
                      <a:pt x="662" y="3875"/>
                    </a:cubicBezTo>
                    <a:lnTo>
                      <a:pt x="1529" y="3875"/>
                    </a:lnTo>
                    <a:cubicBezTo>
                      <a:pt x="1529" y="3966"/>
                      <a:pt x="1529" y="4080"/>
                      <a:pt x="1438" y="4171"/>
                    </a:cubicBezTo>
                    <a:cubicBezTo>
                      <a:pt x="1373" y="4236"/>
                      <a:pt x="1446" y="4300"/>
                      <a:pt x="1526" y="4300"/>
                    </a:cubicBezTo>
                    <a:cubicBezTo>
                      <a:pt x="1559" y="4300"/>
                      <a:pt x="1594" y="4289"/>
                      <a:pt x="1621" y="4263"/>
                    </a:cubicBezTo>
                    <a:lnTo>
                      <a:pt x="1712" y="4263"/>
                    </a:lnTo>
                    <a:cubicBezTo>
                      <a:pt x="1712" y="4445"/>
                      <a:pt x="1803" y="4742"/>
                      <a:pt x="1917" y="4925"/>
                    </a:cubicBezTo>
                    <a:cubicBezTo>
                      <a:pt x="1955" y="4962"/>
                      <a:pt x="2009" y="4985"/>
                      <a:pt x="2052" y="4985"/>
                    </a:cubicBezTo>
                    <a:cubicBezTo>
                      <a:pt x="2113" y="4985"/>
                      <a:pt x="2153" y="4940"/>
                      <a:pt x="2100" y="4833"/>
                    </a:cubicBezTo>
                    <a:cubicBezTo>
                      <a:pt x="2009" y="4537"/>
                      <a:pt x="1917" y="4263"/>
                      <a:pt x="1803" y="3966"/>
                    </a:cubicBezTo>
                    <a:cubicBezTo>
                      <a:pt x="2009" y="3692"/>
                      <a:pt x="2283" y="3304"/>
                      <a:pt x="2488" y="2939"/>
                    </a:cubicBezTo>
                    <a:cubicBezTo>
                      <a:pt x="2579" y="3395"/>
                      <a:pt x="2762" y="3875"/>
                      <a:pt x="2945" y="4354"/>
                    </a:cubicBezTo>
                    <a:cubicBezTo>
                      <a:pt x="2945" y="4381"/>
                      <a:pt x="2962" y="4392"/>
                      <a:pt x="2987" y="4392"/>
                    </a:cubicBezTo>
                    <a:cubicBezTo>
                      <a:pt x="3047" y="4392"/>
                      <a:pt x="3150" y="4327"/>
                      <a:pt x="3150" y="4263"/>
                    </a:cubicBezTo>
                    <a:cubicBezTo>
                      <a:pt x="2945" y="3783"/>
                      <a:pt x="2762" y="3213"/>
                      <a:pt x="2671" y="2642"/>
                    </a:cubicBezTo>
                    <a:lnTo>
                      <a:pt x="2671" y="2642"/>
                    </a:lnTo>
                    <a:cubicBezTo>
                      <a:pt x="3059" y="2939"/>
                      <a:pt x="3424" y="3121"/>
                      <a:pt x="3903" y="3395"/>
                    </a:cubicBezTo>
                    <a:lnTo>
                      <a:pt x="3903" y="3509"/>
                    </a:lnTo>
                    <a:cubicBezTo>
                      <a:pt x="3903" y="3692"/>
                      <a:pt x="3994" y="3875"/>
                      <a:pt x="3994" y="4080"/>
                    </a:cubicBezTo>
                    <a:cubicBezTo>
                      <a:pt x="3994" y="4263"/>
                      <a:pt x="3994" y="4445"/>
                      <a:pt x="4086" y="4651"/>
                    </a:cubicBezTo>
                    <a:cubicBezTo>
                      <a:pt x="4143" y="4696"/>
                      <a:pt x="4194" y="4719"/>
                      <a:pt x="4231" y="4719"/>
                    </a:cubicBezTo>
                    <a:cubicBezTo>
                      <a:pt x="4268" y="4719"/>
                      <a:pt x="4291" y="4696"/>
                      <a:pt x="4291" y="4651"/>
                    </a:cubicBezTo>
                    <a:cubicBezTo>
                      <a:pt x="4291" y="4445"/>
                      <a:pt x="4200" y="4263"/>
                      <a:pt x="4200" y="4080"/>
                    </a:cubicBezTo>
                    <a:cubicBezTo>
                      <a:pt x="4086" y="3875"/>
                      <a:pt x="4086" y="3692"/>
                      <a:pt x="3994" y="3509"/>
                    </a:cubicBezTo>
                    <a:cubicBezTo>
                      <a:pt x="4200" y="3509"/>
                      <a:pt x="4383" y="3601"/>
                      <a:pt x="4565" y="3692"/>
                    </a:cubicBezTo>
                    <a:cubicBezTo>
                      <a:pt x="4578" y="3705"/>
                      <a:pt x="4591" y="3710"/>
                      <a:pt x="4604" y="3710"/>
                    </a:cubicBezTo>
                    <a:cubicBezTo>
                      <a:pt x="4684" y="3710"/>
                      <a:pt x="4755" y="3494"/>
                      <a:pt x="4656" y="3395"/>
                    </a:cubicBezTo>
                    <a:cubicBezTo>
                      <a:pt x="4565" y="3395"/>
                      <a:pt x="4474" y="3304"/>
                      <a:pt x="4474" y="3304"/>
                    </a:cubicBezTo>
                    <a:lnTo>
                      <a:pt x="4474" y="3213"/>
                    </a:lnTo>
                    <a:cubicBezTo>
                      <a:pt x="4656" y="3121"/>
                      <a:pt x="4862" y="3121"/>
                      <a:pt x="5044" y="2939"/>
                    </a:cubicBezTo>
                    <a:cubicBezTo>
                      <a:pt x="5044" y="2939"/>
                      <a:pt x="5044" y="2825"/>
                      <a:pt x="4953" y="2825"/>
                    </a:cubicBezTo>
                    <a:cubicBezTo>
                      <a:pt x="4771" y="2939"/>
                      <a:pt x="4565" y="3030"/>
                      <a:pt x="4383" y="3121"/>
                    </a:cubicBezTo>
                    <a:lnTo>
                      <a:pt x="4200" y="3121"/>
                    </a:lnTo>
                    <a:cubicBezTo>
                      <a:pt x="3812" y="2825"/>
                      <a:pt x="3424" y="2642"/>
                      <a:pt x="2945" y="2368"/>
                    </a:cubicBezTo>
                    <a:cubicBezTo>
                      <a:pt x="3721" y="2071"/>
                      <a:pt x="4383" y="1889"/>
                      <a:pt x="5136" y="1592"/>
                    </a:cubicBezTo>
                    <a:cubicBezTo>
                      <a:pt x="5209" y="1592"/>
                      <a:pt x="5165" y="1475"/>
                      <a:pt x="5098" y="1475"/>
                    </a:cubicBezTo>
                    <a:cubicBezTo>
                      <a:pt x="5081" y="1475"/>
                      <a:pt x="5063" y="1483"/>
                      <a:pt x="5044" y="1501"/>
                    </a:cubicBezTo>
                    <a:cubicBezTo>
                      <a:pt x="4383" y="1683"/>
                      <a:pt x="3721" y="1889"/>
                      <a:pt x="2945" y="2071"/>
                    </a:cubicBezTo>
                    <a:cubicBezTo>
                      <a:pt x="3150" y="1798"/>
                      <a:pt x="3241" y="1592"/>
                      <a:pt x="3333" y="1318"/>
                    </a:cubicBezTo>
                    <a:cubicBezTo>
                      <a:pt x="3629" y="1227"/>
                      <a:pt x="3903" y="1113"/>
                      <a:pt x="4200" y="1021"/>
                    </a:cubicBezTo>
                    <a:cubicBezTo>
                      <a:pt x="4274" y="948"/>
                      <a:pt x="4288" y="814"/>
                      <a:pt x="4182" y="814"/>
                    </a:cubicBezTo>
                    <a:cubicBezTo>
                      <a:pt x="4157" y="814"/>
                      <a:pt x="4125" y="821"/>
                      <a:pt x="4086" y="839"/>
                    </a:cubicBezTo>
                    <a:cubicBezTo>
                      <a:pt x="3903" y="930"/>
                      <a:pt x="3721" y="930"/>
                      <a:pt x="3515" y="1021"/>
                    </a:cubicBezTo>
                    <a:cubicBezTo>
                      <a:pt x="3721" y="839"/>
                      <a:pt x="3812" y="542"/>
                      <a:pt x="3994" y="360"/>
                    </a:cubicBezTo>
                    <a:cubicBezTo>
                      <a:pt x="3994" y="253"/>
                      <a:pt x="3963" y="208"/>
                      <a:pt x="3919" y="208"/>
                    </a:cubicBezTo>
                    <a:cubicBezTo>
                      <a:pt x="3888" y="208"/>
                      <a:pt x="3850" y="230"/>
                      <a:pt x="3812" y="268"/>
                    </a:cubicBezTo>
                    <a:cubicBezTo>
                      <a:pt x="3629" y="542"/>
                      <a:pt x="3424" y="839"/>
                      <a:pt x="3241" y="1227"/>
                    </a:cubicBezTo>
                    <a:cubicBezTo>
                      <a:pt x="3150" y="1227"/>
                      <a:pt x="3059" y="1227"/>
                      <a:pt x="3059" y="1318"/>
                    </a:cubicBezTo>
                    <a:cubicBezTo>
                      <a:pt x="2945" y="1318"/>
                      <a:pt x="2945" y="1409"/>
                      <a:pt x="3059" y="1501"/>
                    </a:cubicBezTo>
                    <a:cubicBezTo>
                      <a:pt x="2945" y="1683"/>
                      <a:pt x="2762" y="1889"/>
                      <a:pt x="2579" y="2163"/>
                    </a:cubicBezTo>
                    <a:cubicBezTo>
                      <a:pt x="2579" y="2163"/>
                      <a:pt x="2579" y="2071"/>
                      <a:pt x="2488" y="2071"/>
                    </a:cubicBezTo>
                    <a:cubicBezTo>
                      <a:pt x="2374" y="1409"/>
                      <a:pt x="2283" y="748"/>
                      <a:pt x="2191" y="86"/>
                    </a:cubicBezTo>
                    <a:cubicBezTo>
                      <a:pt x="2191" y="29"/>
                      <a:pt x="2146" y="0"/>
                      <a:pt x="2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47"/>
              <p:cNvSpPr/>
              <p:nvPr/>
            </p:nvSpPr>
            <p:spPr>
              <a:xfrm>
                <a:off x="1028027" y="2700298"/>
                <a:ext cx="6750" cy="284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389"/>
                      <a:pt x="115" y="777"/>
                      <a:pt x="115" y="1256"/>
                    </a:cubicBezTo>
                    <a:lnTo>
                      <a:pt x="206" y="1256"/>
                    </a:lnTo>
                    <a:cubicBezTo>
                      <a:pt x="297" y="868"/>
                      <a:pt x="206" y="38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47"/>
              <p:cNvSpPr/>
              <p:nvPr/>
            </p:nvSpPr>
            <p:spPr>
              <a:xfrm>
                <a:off x="6760669" y="4187498"/>
                <a:ext cx="139615" cy="13442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935" extrusionOk="0">
                    <a:moveTo>
                      <a:pt x="2486" y="1"/>
                    </a:moveTo>
                    <a:cubicBezTo>
                      <a:pt x="2434" y="1"/>
                      <a:pt x="2374" y="51"/>
                      <a:pt x="2374" y="169"/>
                    </a:cubicBezTo>
                    <a:cubicBezTo>
                      <a:pt x="2466" y="830"/>
                      <a:pt x="2466" y="1584"/>
                      <a:pt x="2648" y="2246"/>
                    </a:cubicBezTo>
                    <a:cubicBezTo>
                      <a:pt x="2283" y="2063"/>
                      <a:pt x="1895" y="1789"/>
                      <a:pt x="1507" y="1584"/>
                    </a:cubicBezTo>
                    <a:lnTo>
                      <a:pt x="1507" y="922"/>
                    </a:lnTo>
                    <a:cubicBezTo>
                      <a:pt x="1507" y="648"/>
                      <a:pt x="1507" y="442"/>
                      <a:pt x="1416" y="169"/>
                    </a:cubicBezTo>
                    <a:cubicBezTo>
                      <a:pt x="1416" y="123"/>
                      <a:pt x="1393" y="100"/>
                      <a:pt x="1359" y="100"/>
                    </a:cubicBezTo>
                    <a:cubicBezTo>
                      <a:pt x="1324" y="100"/>
                      <a:pt x="1279" y="123"/>
                      <a:pt x="1233" y="169"/>
                    </a:cubicBezTo>
                    <a:lnTo>
                      <a:pt x="1233" y="922"/>
                    </a:lnTo>
                    <a:lnTo>
                      <a:pt x="1233" y="1401"/>
                    </a:lnTo>
                    <a:cubicBezTo>
                      <a:pt x="1028" y="1219"/>
                      <a:pt x="754" y="1013"/>
                      <a:pt x="571" y="830"/>
                    </a:cubicBezTo>
                    <a:cubicBezTo>
                      <a:pt x="549" y="813"/>
                      <a:pt x="528" y="806"/>
                      <a:pt x="509" y="806"/>
                    </a:cubicBezTo>
                    <a:cubicBezTo>
                      <a:pt x="426" y="806"/>
                      <a:pt x="366" y="939"/>
                      <a:pt x="366" y="1013"/>
                    </a:cubicBezTo>
                    <a:cubicBezTo>
                      <a:pt x="754" y="1310"/>
                      <a:pt x="1028" y="1492"/>
                      <a:pt x="1324" y="1789"/>
                    </a:cubicBezTo>
                    <a:cubicBezTo>
                      <a:pt x="936" y="1880"/>
                      <a:pt x="457" y="1972"/>
                      <a:pt x="92" y="2154"/>
                    </a:cubicBezTo>
                    <a:cubicBezTo>
                      <a:pt x="1" y="2154"/>
                      <a:pt x="1" y="2360"/>
                      <a:pt x="183" y="2360"/>
                    </a:cubicBezTo>
                    <a:cubicBezTo>
                      <a:pt x="571" y="2246"/>
                      <a:pt x="936" y="2154"/>
                      <a:pt x="1324" y="1972"/>
                    </a:cubicBezTo>
                    <a:cubicBezTo>
                      <a:pt x="1416" y="1972"/>
                      <a:pt x="1416" y="1972"/>
                      <a:pt x="1416" y="1880"/>
                    </a:cubicBezTo>
                    <a:cubicBezTo>
                      <a:pt x="1804" y="2154"/>
                      <a:pt x="2169" y="2451"/>
                      <a:pt x="2557" y="2725"/>
                    </a:cubicBezTo>
                    <a:cubicBezTo>
                      <a:pt x="1804" y="2930"/>
                      <a:pt x="1142" y="3204"/>
                      <a:pt x="366" y="3387"/>
                    </a:cubicBezTo>
                    <a:cubicBezTo>
                      <a:pt x="274" y="3501"/>
                      <a:pt x="274" y="3684"/>
                      <a:pt x="457" y="3684"/>
                    </a:cubicBezTo>
                    <a:cubicBezTo>
                      <a:pt x="1233" y="3501"/>
                      <a:pt x="1986" y="3296"/>
                      <a:pt x="2740" y="3022"/>
                    </a:cubicBezTo>
                    <a:lnTo>
                      <a:pt x="2740" y="3022"/>
                    </a:lnTo>
                    <a:cubicBezTo>
                      <a:pt x="2557" y="3501"/>
                      <a:pt x="2283" y="3866"/>
                      <a:pt x="1986" y="4346"/>
                    </a:cubicBezTo>
                    <a:cubicBezTo>
                      <a:pt x="1598" y="4346"/>
                      <a:pt x="1233" y="4437"/>
                      <a:pt x="845" y="4437"/>
                    </a:cubicBezTo>
                    <a:cubicBezTo>
                      <a:pt x="754" y="4437"/>
                      <a:pt x="754" y="4642"/>
                      <a:pt x="845" y="4642"/>
                    </a:cubicBezTo>
                    <a:cubicBezTo>
                      <a:pt x="1142" y="4642"/>
                      <a:pt x="1507" y="4642"/>
                      <a:pt x="1895" y="4528"/>
                    </a:cubicBezTo>
                    <a:lnTo>
                      <a:pt x="1895" y="4528"/>
                    </a:lnTo>
                    <a:cubicBezTo>
                      <a:pt x="1895" y="4642"/>
                      <a:pt x="1804" y="4642"/>
                      <a:pt x="1895" y="4642"/>
                    </a:cubicBezTo>
                    <a:cubicBezTo>
                      <a:pt x="1804" y="4734"/>
                      <a:pt x="1804" y="4825"/>
                      <a:pt x="1712" y="4916"/>
                    </a:cubicBezTo>
                    <a:cubicBezTo>
                      <a:pt x="1630" y="5048"/>
                      <a:pt x="1715" y="5144"/>
                      <a:pt x="1802" y="5144"/>
                    </a:cubicBezTo>
                    <a:cubicBezTo>
                      <a:pt x="1836" y="5144"/>
                      <a:pt x="1870" y="5130"/>
                      <a:pt x="1895" y="5099"/>
                    </a:cubicBezTo>
                    <a:cubicBezTo>
                      <a:pt x="1986" y="5099"/>
                      <a:pt x="1986" y="5007"/>
                      <a:pt x="1986" y="5007"/>
                    </a:cubicBezTo>
                    <a:cubicBezTo>
                      <a:pt x="2078" y="5304"/>
                      <a:pt x="2169" y="5578"/>
                      <a:pt x="2283" y="5875"/>
                    </a:cubicBezTo>
                    <a:cubicBezTo>
                      <a:pt x="2321" y="5913"/>
                      <a:pt x="2374" y="5935"/>
                      <a:pt x="2418" y="5935"/>
                    </a:cubicBezTo>
                    <a:cubicBezTo>
                      <a:pt x="2479" y="5935"/>
                      <a:pt x="2519" y="5891"/>
                      <a:pt x="2466" y="5784"/>
                    </a:cubicBezTo>
                    <a:cubicBezTo>
                      <a:pt x="2374" y="5487"/>
                      <a:pt x="2283" y="5099"/>
                      <a:pt x="2078" y="4825"/>
                    </a:cubicBezTo>
                    <a:cubicBezTo>
                      <a:pt x="2374" y="4346"/>
                      <a:pt x="2648" y="3958"/>
                      <a:pt x="2945" y="3501"/>
                    </a:cubicBezTo>
                    <a:cubicBezTo>
                      <a:pt x="3036" y="4072"/>
                      <a:pt x="3219" y="4642"/>
                      <a:pt x="3516" y="5213"/>
                    </a:cubicBezTo>
                    <a:cubicBezTo>
                      <a:pt x="3516" y="5239"/>
                      <a:pt x="3531" y="5250"/>
                      <a:pt x="3552" y="5250"/>
                    </a:cubicBezTo>
                    <a:cubicBezTo>
                      <a:pt x="3605" y="5250"/>
                      <a:pt x="3698" y="5180"/>
                      <a:pt x="3698" y="5099"/>
                    </a:cubicBezTo>
                    <a:cubicBezTo>
                      <a:pt x="3516" y="4437"/>
                      <a:pt x="3310" y="3775"/>
                      <a:pt x="3128" y="3204"/>
                    </a:cubicBezTo>
                    <a:lnTo>
                      <a:pt x="3128" y="3204"/>
                    </a:lnTo>
                    <a:cubicBezTo>
                      <a:pt x="3607" y="3501"/>
                      <a:pt x="4086" y="3775"/>
                      <a:pt x="4566" y="4072"/>
                    </a:cubicBezTo>
                    <a:lnTo>
                      <a:pt x="4657" y="4163"/>
                    </a:lnTo>
                    <a:cubicBezTo>
                      <a:pt x="4657" y="4437"/>
                      <a:pt x="4657" y="4642"/>
                      <a:pt x="4748" y="4825"/>
                    </a:cubicBezTo>
                    <a:cubicBezTo>
                      <a:pt x="4748" y="5099"/>
                      <a:pt x="4748" y="5304"/>
                      <a:pt x="4840" y="5578"/>
                    </a:cubicBezTo>
                    <a:cubicBezTo>
                      <a:pt x="4931" y="5578"/>
                      <a:pt x="5022" y="5578"/>
                      <a:pt x="5022" y="5487"/>
                    </a:cubicBezTo>
                    <a:cubicBezTo>
                      <a:pt x="5022" y="5304"/>
                      <a:pt x="4931" y="5099"/>
                      <a:pt x="4931" y="4916"/>
                    </a:cubicBezTo>
                    <a:cubicBezTo>
                      <a:pt x="4840" y="4642"/>
                      <a:pt x="4840" y="4346"/>
                      <a:pt x="4748" y="4163"/>
                    </a:cubicBezTo>
                    <a:lnTo>
                      <a:pt x="4748" y="4163"/>
                    </a:lnTo>
                    <a:cubicBezTo>
                      <a:pt x="4931" y="4254"/>
                      <a:pt x="5136" y="4346"/>
                      <a:pt x="5319" y="4346"/>
                    </a:cubicBezTo>
                    <a:cubicBezTo>
                      <a:pt x="5344" y="4358"/>
                      <a:pt x="5368" y="4364"/>
                      <a:pt x="5390" y="4364"/>
                    </a:cubicBezTo>
                    <a:cubicBezTo>
                      <a:pt x="5523" y="4364"/>
                      <a:pt x="5580" y="4150"/>
                      <a:pt x="5501" y="4072"/>
                    </a:cubicBezTo>
                    <a:cubicBezTo>
                      <a:pt x="5410" y="3958"/>
                      <a:pt x="5319" y="3958"/>
                      <a:pt x="5228" y="3866"/>
                    </a:cubicBezTo>
                    <a:lnTo>
                      <a:pt x="5319" y="3866"/>
                    </a:lnTo>
                    <a:cubicBezTo>
                      <a:pt x="5501" y="3775"/>
                      <a:pt x="5798" y="3684"/>
                      <a:pt x="5889" y="3501"/>
                    </a:cubicBezTo>
                    <a:cubicBezTo>
                      <a:pt x="5981" y="3501"/>
                      <a:pt x="5889" y="3387"/>
                      <a:pt x="5889" y="3387"/>
                    </a:cubicBezTo>
                    <a:cubicBezTo>
                      <a:pt x="5593" y="3501"/>
                      <a:pt x="5410" y="3592"/>
                      <a:pt x="5228" y="3684"/>
                    </a:cubicBezTo>
                    <a:cubicBezTo>
                      <a:pt x="5136" y="3684"/>
                      <a:pt x="5022" y="3684"/>
                      <a:pt x="5022" y="3775"/>
                    </a:cubicBezTo>
                    <a:cubicBezTo>
                      <a:pt x="4566" y="3387"/>
                      <a:pt x="3995" y="3113"/>
                      <a:pt x="3516" y="2816"/>
                    </a:cubicBezTo>
                    <a:lnTo>
                      <a:pt x="6072" y="1972"/>
                    </a:lnTo>
                    <a:cubicBezTo>
                      <a:pt x="6163" y="1880"/>
                      <a:pt x="6163" y="1789"/>
                      <a:pt x="5981" y="1789"/>
                    </a:cubicBezTo>
                    <a:cubicBezTo>
                      <a:pt x="5228" y="1972"/>
                      <a:pt x="4360" y="2246"/>
                      <a:pt x="3516" y="2451"/>
                    </a:cubicBezTo>
                    <a:cubicBezTo>
                      <a:pt x="3698" y="2154"/>
                      <a:pt x="3881" y="1880"/>
                      <a:pt x="3995" y="1584"/>
                    </a:cubicBezTo>
                    <a:cubicBezTo>
                      <a:pt x="4269" y="1492"/>
                      <a:pt x="4657" y="1401"/>
                      <a:pt x="4931" y="1219"/>
                    </a:cubicBezTo>
                    <a:cubicBezTo>
                      <a:pt x="5010" y="1219"/>
                      <a:pt x="5020" y="996"/>
                      <a:pt x="4903" y="996"/>
                    </a:cubicBezTo>
                    <a:cubicBezTo>
                      <a:pt x="4885" y="996"/>
                      <a:pt x="4864" y="1001"/>
                      <a:pt x="4840" y="1013"/>
                    </a:cubicBezTo>
                    <a:cubicBezTo>
                      <a:pt x="4657" y="1104"/>
                      <a:pt x="4451" y="1104"/>
                      <a:pt x="4178" y="1219"/>
                    </a:cubicBezTo>
                    <a:cubicBezTo>
                      <a:pt x="4360" y="922"/>
                      <a:pt x="4566" y="648"/>
                      <a:pt x="4657" y="351"/>
                    </a:cubicBezTo>
                    <a:cubicBezTo>
                      <a:pt x="4721" y="287"/>
                      <a:pt x="4695" y="222"/>
                      <a:pt x="4641" y="222"/>
                    </a:cubicBezTo>
                    <a:cubicBezTo>
                      <a:pt x="4619" y="222"/>
                      <a:pt x="4592" y="233"/>
                      <a:pt x="4566" y="260"/>
                    </a:cubicBezTo>
                    <a:cubicBezTo>
                      <a:pt x="4269" y="648"/>
                      <a:pt x="4086" y="1013"/>
                      <a:pt x="3790" y="1401"/>
                    </a:cubicBezTo>
                    <a:cubicBezTo>
                      <a:pt x="3698" y="1492"/>
                      <a:pt x="3698" y="1492"/>
                      <a:pt x="3607" y="1492"/>
                    </a:cubicBezTo>
                    <a:cubicBezTo>
                      <a:pt x="3516" y="1584"/>
                      <a:pt x="3516" y="1789"/>
                      <a:pt x="3607" y="1789"/>
                    </a:cubicBezTo>
                    <a:cubicBezTo>
                      <a:pt x="3424" y="2063"/>
                      <a:pt x="3219" y="2246"/>
                      <a:pt x="3128" y="2542"/>
                    </a:cubicBezTo>
                    <a:cubicBezTo>
                      <a:pt x="3036" y="2542"/>
                      <a:pt x="3036" y="2542"/>
                      <a:pt x="2945" y="2451"/>
                    </a:cubicBezTo>
                    <a:cubicBezTo>
                      <a:pt x="2854" y="1675"/>
                      <a:pt x="2648" y="922"/>
                      <a:pt x="2557" y="77"/>
                    </a:cubicBezTo>
                    <a:cubicBezTo>
                      <a:pt x="2557" y="29"/>
                      <a:pt x="2524" y="1"/>
                      <a:pt x="2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47"/>
              <p:cNvSpPr/>
              <p:nvPr/>
            </p:nvSpPr>
            <p:spPr>
              <a:xfrm>
                <a:off x="6840284" y="4189242"/>
                <a:ext cx="8290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93" extrusionOk="0">
                    <a:moveTo>
                      <a:pt x="1" y="0"/>
                    </a:moveTo>
                    <a:cubicBezTo>
                      <a:pt x="92" y="457"/>
                      <a:pt x="92" y="845"/>
                      <a:pt x="92" y="1324"/>
                    </a:cubicBezTo>
                    <a:cubicBezTo>
                      <a:pt x="92" y="1370"/>
                      <a:pt x="115" y="1393"/>
                      <a:pt x="138" y="1393"/>
                    </a:cubicBezTo>
                    <a:cubicBezTo>
                      <a:pt x="160" y="1393"/>
                      <a:pt x="183" y="1370"/>
                      <a:pt x="183" y="1324"/>
                    </a:cubicBezTo>
                    <a:cubicBezTo>
                      <a:pt x="366" y="845"/>
                      <a:pt x="275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47"/>
              <p:cNvSpPr/>
              <p:nvPr/>
            </p:nvSpPr>
            <p:spPr>
              <a:xfrm>
                <a:off x="3402065" y="689204"/>
                <a:ext cx="142197" cy="133454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892" extrusionOk="0">
                    <a:moveTo>
                      <a:pt x="2945" y="0"/>
                    </a:moveTo>
                    <a:cubicBezTo>
                      <a:pt x="2899" y="0"/>
                      <a:pt x="2853" y="23"/>
                      <a:pt x="2853" y="69"/>
                    </a:cubicBezTo>
                    <a:lnTo>
                      <a:pt x="2853" y="1027"/>
                    </a:lnTo>
                    <a:cubicBezTo>
                      <a:pt x="2671" y="822"/>
                      <a:pt x="2580" y="639"/>
                      <a:pt x="2374" y="457"/>
                    </a:cubicBezTo>
                    <a:cubicBezTo>
                      <a:pt x="2355" y="433"/>
                      <a:pt x="2336" y="423"/>
                      <a:pt x="2319" y="423"/>
                    </a:cubicBezTo>
                    <a:cubicBezTo>
                      <a:pt x="2253" y="423"/>
                      <a:pt x="2211" y="567"/>
                      <a:pt x="2283" y="639"/>
                    </a:cubicBezTo>
                    <a:cubicBezTo>
                      <a:pt x="2465" y="913"/>
                      <a:pt x="2671" y="1210"/>
                      <a:pt x="2853" y="1484"/>
                    </a:cubicBezTo>
                    <a:cubicBezTo>
                      <a:pt x="2853" y="1781"/>
                      <a:pt x="2853" y="2054"/>
                      <a:pt x="2762" y="2351"/>
                    </a:cubicBezTo>
                    <a:cubicBezTo>
                      <a:pt x="2192" y="1781"/>
                      <a:pt x="1621" y="1210"/>
                      <a:pt x="1050" y="548"/>
                    </a:cubicBezTo>
                    <a:cubicBezTo>
                      <a:pt x="1033" y="531"/>
                      <a:pt x="1015" y="523"/>
                      <a:pt x="999" y="523"/>
                    </a:cubicBezTo>
                    <a:cubicBezTo>
                      <a:pt x="931" y="523"/>
                      <a:pt x="885" y="657"/>
                      <a:pt x="959" y="731"/>
                    </a:cubicBezTo>
                    <a:lnTo>
                      <a:pt x="2671" y="2739"/>
                    </a:lnTo>
                    <a:lnTo>
                      <a:pt x="959" y="2739"/>
                    </a:lnTo>
                    <a:cubicBezTo>
                      <a:pt x="868" y="2739"/>
                      <a:pt x="868" y="2625"/>
                      <a:pt x="754" y="2625"/>
                    </a:cubicBezTo>
                    <a:cubicBezTo>
                      <a:pt x="662" y="2443"/>
                      <a:pt x="571" y="2169"/>
                      <a:pt x="388" y="2054"/>
                    </a:cubicBezTo>
                    <a:cubicBezTo>
                      <a:pt x="358" y="2024"/>
                      <a:pt x="338" y="2014"/>
                      <a:pt x="324" y="2014"/>
                    </a:cubicBezTo>
                    <a:cubicBezTo>
                      <a:pt x="297" y="2014"/>
                      <a:pt x="297" y="2054"/>
                      <a:pt x="297" y="2054"/>
                    </a:cubicBezTo>
                    <a:cubicBezTo>
                      <a:pt x="388" y="2351"/>
                      <a:pt x="480" y="2443"/>
                      <a:pt x="571" y="2625"/>
                    </a:cubicBezTo>
                    <a:cubicBezTo>
                      <a:pt x="571" y="2739"/>
                      <a:pt x="571" y="2739"/>
                      <a:pt x="662" y="2739"/>
                    </a:cubicBezTo>
                    <a:lnTo>
                      <a:pt x="388" y="2739"/>
                    </a:lnTo>
                    <a:cubicBezTo>
                      <a:pt x="183" y="2739"/>
                      <a:pt x="92" y="3104"/>
                      <a:pt x="297" y="3104"/>
                    </a:cubicBezTo>
                    <a:cubicBezTo>
                      <a:pt x="480" y="3104"/>
                      <a:pt x="662" y="3196"/>
                      <a:pt x="959" y="3196"/>
                    </a:cubicBezTo>
                    <a:cubicBezTo>
                      <a:pt x="754" y="3401"/>
                      <a:pt x="571" y="3584"/>
                      <a:pt x="388" y="3766"/>
                    </a:cubicBezTo>
                    <a:cubicBezTo>
                      <a:pt x="297" y="3881"/>
                      <a:pt x="92" y="4063"/>
                      <a:pt x="0" y="4246"/>
                    </a:cubicBezTo>
                    <a:lnTo>
                      <a:pt x="92" y="4337"/>
                    </a:lnTo>
                    <a:cubicBezTo>
                      <a:pt x="297" y="4154"/>
                      <a:pt x="480" y="3972"/>
                      <a:pt x="571" y="3881"/>
                    </a:cubicBezTo>
                    <a:cubicBezTo>
                      <a:pt x="754" y="3675"/>
                      <a:pt x="868" y="3492"/>
                      <a:pt x="1050" y="3310"/>
                    </a:cubicBezTo>
                    <a:lnTo>
                      <a:pt x="1142" y="3196"/>
                    </a:lnTo>
                    <a:lnTo>
                      <a:pt x="2762" y="3196"/>
                    </a:lnTo>
                    <a:cubicBezTo>
                      <a:pt x="2283" y="3675"/>
                      <a:pt x="1804" y="4063"/>
                      <a:pt x="1324" y="4542"/>
                    </a:cubicBezTo>
                    <a:cubicBezTo>
                      <a:pt x="1250" y="4616"/>
                      <a:pt x="1296" y="4750"/>
                      <a:pt x="1377" y="4750"/>
                    </a:cubicBezTo>
                    <a:cubicBezTo>
                      <a:pt x="1396" y="4750"/>
                      <a:pt x="1417" y="4742"/>
                      <a:pt x="1438" y="4725"/>
                    </a:cubicBezTo>
                    <a:cubicBezTo>
                      <a:pt x="1895" y="4451"/>
                      <a:pt x="2374" y="4063"/>
                      <a:pt x="2762" y="3584"/>
                    </a:cubicBezTo>
                    <a:cubicBezTo>
                      <a:pt x="2762" y="4154"/>
                      <a:pt x="2762" y="4634"/>
                      <a:pt x="2853" y="5113"/>
                    </a:cubicBezTo>
                    <a:cubicBezTo>
                      <a:pt x="2580" y="5296"/>
                      <a:pt x="2283" y="5478"/>
                      <a:pt x="2009" y="5775"/>
                    </a:cubicBezTo>
                    <a:cubicBezTo>
                      <a:pt x="1918" y="5775"/>
                      <a:pt x="1972" y="5892"/>
                      <a:pt x="2045" y="5892"/>
                    </a:cubicBezTo>
                    <a:cubicBezTo>
                      <a:pt x="2063" y="5892"/>
                      <a:pt x="2082" y="5885"/>
                      <a:pt x="2100" y="5866"/>
                    </a:cubicBezTo>
                    <a:cubicBezTo>
                      <a:pt x="2374" y="5775"/>
                      <a:pt x="2580" y="5592"/>
                      <a:pt x="2853" y="5296"/>
                    </a:cubicBezTo>
                    <a:lnTo>
                      <a:pt x="2853" y="5387"/>
                    </a:lnTo>
                    <a:cubicBezTo>
                      <a:pt x="2853" y="5490"/>
                      <a:pt x="2899" y="5541"/>
                      <a:pt x="2945" y="5541"/>
                    </a:cubicBezTo>
                    <a:cubicBezTo>
                      <a:pt x="2990" y="5541"/>
                      <a:pt x="3036" y="5490"/>
                      <a:pt x="3036" y="5387"/>
                    </a:cubicBezTo>
                    <a:cubicBezTo>
                      <a:pt x="3036" y="5296"/>
                      <a:pt x="3036" y="5204"/>
                      <a:pt x="3150" y="5113"/>
                    </a:cubicBezTo>
                    <a:lnTo>
                      <a:pt x="3150" y="5022"/>
                    </a:lnTo>
                    <a:lnTo>
                      <a:pt x="3995" y="5592"/>
                    </a:lnTo>
                    <a:cubicBezTo>
                      <a:pt x="4086" y="5592"/>
                      <a:pt x="4177" y="5478"/>
                      <a:pt x="4086" y="5387"/>
                    </a:cubicBezTo>
                    <a:cubicBezTo>
                      <a:pt x="3812" y="5204"/>
                      <a:pt x="3424" y="4908"/>
                      <a:pt x="3150" y="4725"/>
                    </a:cubicBezTo>
                    <a:lnTo>
                      <a:pt x="3150" y="3310"/>
                    </a:lnTo>
                    <a:cubicBezTo>
                      <a:pt x="3721" y="3881"/>
                      <a:pt x="4177" y="4451"/>
                      <a:pt x="4748" y="5022"/>
                    </a:cubicBezTo>
                    <a:cubicBezTo>
                      <a:pt x="4768" y="5038"/>
                      <a:pt x="4790" y="5045"/>
                      <a:pt x="4812" y="5045"/>
                    </a:cubicBezTo>
                    <a:cubicBezTo>
                      <a:pt x="4918" y="5045"/>
                      <a:pt x="5029" y="4892"/>
                      <a:pt x="4953" y="4816"/>
                    </a:cubicBezTo>
                    <a:cubicBezTo>
                      <a:pt x="4474" y="4246"/>
                      <a:pt x="3995" y="3675"/>
                      <a:pt x="3515" y="3104"/>
                    </a:cubicBezTo>
                    <a:cubicBezTo>
                      <a:pt x="3995" y="3104"/>
                      <a:pt x="4383" y="3013"/>
                      <a:pt x="4862" y="3013"/>
                    </a:cubicBezTo>
                    <a:lnTo>
                      <a:pt x="4862" y="3104"/>
                    </a:lnTo>
                    <a:cubicBezTo>
                      <a:pt x="5136" y="3401"/>
                      <a:pt x="5433" y="3766"/>
                      <a:pt x="5707" y="4063"/>
                    </a:cubicBezTo>
                    <a:cubicBezTo>
                      <a:pt x="5724" y="4081"/>
                      <a:pt x="5742" y="4088"/>
                      <a:pt x="5758" y="4088"/>
                    </a:cubicBezTo>
                    <a:cubicBezTo>
                      <a:pt x="5826" y="4088"/>
                      <a:pt x="5872" y="3954"/>
                      <a:pt x="5798" y="3881"/>
                    </a:cubicBezTo>
                    <a:cubicBezTo>
                      <a:pt x="5615" y="3584"/>
                      <a:pt x="5319" y="3310"/>
                      <a:pt x="5045" y="3013"/>
                    </a:cubicBezTo>
                    <a:lnTo>
                      <a:pt x="5045" y="2922"/>
                    </a:lnTo>
                    <a:cubicBezTo>
                      <a:pt x="5433" y="2922"/>
                      <a:pt x="5798" y="2831"/>
                      <a:pt x="6186" y="2739"/>
                    </a:cubicBezTo>
                    <a:cubicBezTo>
                      <a:pt x="6277" y="2739"/>
                      <a:pt x="6186" y="2534"/>
                      <a:pt x="6095" y="2534"/>
                    </a:cubicBezTo>
                    <a:cubicBezTo>
                      <a:pt x="5798" y="2625"/>
                      <a:pt x="5524" y="2625"/>
                      <a:pt x="5227" y="2625"/>
                    </a:cubicBezTo>
                    <a:cubicBezTo>
                      <a:pt x="5319" y="2534"/>
                      <a:pt x="5433" y="2443"/>
                      <a:pt x="5433" y="2260"/>
                    </a:cubicBezTo>
                    <a:cubicBezTo>
                      <a:pt x="5615" y="2054"/>
                      <a:pt x="5707" y="1872"/>
                      <a:pt x="5798" y="1598"/>
                    </a:cubicBezTo>
                    <a:cubicBezTo>
                      <a:pt x="5889" y="1598"/>
                      <a:pt x="5798" y="1484"/>
                      <a:pt x="5707" y="1484"/>
                    </a:cubicBezTo>
                    <a:cubicBezTo>
                      <a:pt x="5524" y="1689"/>
                      <a:pt x="5433" y="1963"/>
                      <a:pt x="5227" y="2169"/>
                    </a:cubicBezTo>
                    <a:cubicBezTo>
                      <a:pt x="5136" y="2351"/>
                      <a:pt x="5045" y="2443"/>
                      <a:pt x="4953" y="2625"/>
                    </a:cubicBezTo>
                    <a:cubicBezTo>
                      <a:pt x="4474" y="2625"/>
                      <a:pt x="4086" y="2739"/>
                      <a:pt x="3607" y="2739"/>
                    </a:cubicBezTo>
                    <a:cubicBezTo>
                      <a:pt x="4086" y="2169"/>
                      <a:pt x="4565" y="1598"/>
                      <a:pt x="4953" y="1027"/>
                    </a:cubicBezTo>
                    <a:cubicBezTo>
                      <a:pt x="5019" y="946"/>
                      <a:pt x="4944" y="876"/>
                      <a:pt x="4855" y="876"/>
                    </a:cubicBezTo>
                    <a:cubicBezTo>
                      <a:pt x="4819" y="876"/>
                      <a:pt x="4781" y="887"/>
                      <a:pt x="4748" y="913"/>
                    </a:cubicBezTo>
                    <a:cubicBezTo>
                      <a:pt x="4291" y="1598"/>
                      <a:pt x="3812" y="2169"/>
                      <a:pt x="3242" y="2739"/>
                    </a:cubicBezTo>
                    <a:lnTo>
                      <a:pt x="3150" y="2739"/>
                    </a:lnTo>
                    <a:cubicBezTo>
                      <a:pt x="3150" y="2443"/>
                      <a:pt x="3150" y="2054"/>
                      <a:pt x="3036" y="1781"/>
                    </a:cubicBezTo>
                    <a:cubicBezTo>
                      <a:pt x="3150" y="1781"/>
                      <a:pt x="3333" y="1689"/>
                      <a:pt x="3242" y="1598"/>
                    </a:cubicBezTo>
                    <a:lnTo>
                      <a:pt x="3036" y="1393"/>
                    </a:lnTo>
                    <a:lnTo>
                      <a:pt x="3036" y="69"/>
                    </a:lnTo>
                    <a:cubicBezTo>
                      <a:pt x="3036" y="23"/>
                      <a:pt x="2990" y="0"/>
                      <a:pt x="29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47"/>
              <p:cNvSpPr/>
              <p:nvPr/>
            </p:nvSpPr>
            <p:spPr>
              <a:xfrm>
                <a:off x="3473413" y="696950"/>
                <a:ext cx="21223" cy="2702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193" extrusionOk="0">
                    <a:moveTo>
                      <a:pt x="845" y="1"/>
                    </a:moveTo>
                    <a:cubicBezTo>
                      <a:pt x="457" y="206"/>
                      <a:pt x="92" y="685"/>
                      <a:pt x="0" y="1142"/>
                    </a:cubicBezTo>
                    <a:cubicBezTo>
                      <a:pt x="0" y="1142"/>
                      <a:pt x="41" y="1193"/>
                      <a:pt x="95" y="1193"/>
                    </a:cubicBezTo>
                    <a:cubicBezTo>
                      <a:pt x="122" y="1193"/>
                      <a:pt x="152" y="1180"/>
                      <a:pt x="183" y="1142"/>
                    </a:cubicBezTo>
                    <a:cubicBezTo>
                      <a:pt x="365" y="777"/>
                      <a:pt x="571" y="389"/>
                      <a:pt x="936" y="115"/>
                    </a:cubicBezTo>
                    <a:cubicBezTo>
                      <a:pt x="936" y="1"/>
                      <a:pt x="936" y="1"/>
                      <a:pt x="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47"/>
              <p:cNvSpPr/>
              <p:nvPr/>
            </p:nvSpPr>
            <p:spPr>
              <a:xfrm>
                <a:off x="2594524" y="976134"/>
                <a:ext cx="174247" cy="16550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307" extrusionOk="0">
                    <a:moveTo>
                      <a:pt x="3607" y="0"/>
                    </a:moveTo>
                    <a:cubicBezTo>
                      <a:pt x="3561" y="0"/>
                      <a:pt x="3515" y="46"/>
                      <a:pt x="3515" y="137"/>
                    </a:cubicBezTo>
                    <a:lnTo>
                      <a:pt x="3515" y="1278"/>
                    </a:lnTo>
                    <a:cubicBezTo>
                      <a:pt x="3310" y="1096"/>
                      <a:pt x="3127" y="913"/>
                      <a:pt x="2945" y="617"/>
                    </a:cubicBezTo>
                    <a:cubicBezTo>
                      <a:pt x="2927" y="599"/>
                      <a:pt x="2906" y="592"/>
                      <a:pt x="2883" y="592"/>
                    </a:cubicBezTo>
                    <a:cubicBezTo>
                      <a:pt x="2786" y="592"/>
                      <a:pt x="2665" y="725"/>
                      <a:pt x="2739" y="799"/>
                    </a:cubicBezTo>
                    <a:cubicBezTo>
                      <a:pt x="3036" y="1187"/>
                      <a:pt x="3219" y="1575"/>
                      <a:pt x="3515" y="1849"/>
                    </a:cubicBezTo>
                    <a:cubicBezTo>
                      <a:pt x="3515" y="2237"/>
                      <a:pt x="3424" y="2625"/>
                      <a:pt x="3424" y="2990"/>
                    </a:cubicBezTo>
                    <a:cubicBezTo>
                      <a:pt x="2739" y="2237"/>
                      <a:pt x="1986" y="1484"/>
                      <a:pt x="1324" y="708"/>
                    </a:cubicBezTo>
                    <a:cubicBezTo>
                      <a:pt x="1307" y="691"/>
                      <a:pt x="1285" y="683"/>
                      <a:pt x="1263" y="683"/>
                    </a:cubicBezTo>
                    <a:cubicBezTo>
                      <a:pt x="1167" y="683"/>
                      <a:pt x="1049" y="821"/>
                      <a:pt x="1141" y="913"/>
                    </a:cubicBezTo>
                    <a:cubicBezTo>
                      <a:pt x="1803" y="1758"/>
                      <a:pt x="2557" y="2511"/>
                      <a:pt x="3219" y="3378"/>
                    </a:cubicBezTo>
                    <a:lnTo>
                      <a:pt x="1141" y="3378"/>
                    </a:lnTo>
                    <a:cubicBezTo>
                      <a:pt x="1027" y="3378"/>
                      <a:pt x="1027" y="3287"/>
                      <a:pt x="936" y="3196"/>
                    </a:cubicBezTo>
                    <a:cubicBezTo>
                      <a:pt x="845" y="2990"/>
                      <a:pt x="662" y="2716"/>
                      <a:pt x="457" y="2511"/>
                    </a:cubicBezTo>
                    <a:cubicBezTo>
                      <a:pt x="365" y="2511"/>
                      <a:pt x="274" y="2511"/>
                      <a:pt x="274" y="2625"/>
                    </a:cubicBezTo>
                    <a:cubicBezTo>
                      <a:pt x="365" y="2899"/>
                      <a:pt x="571" y="3082"/>
                      <a:pt x="753" y="3378"/>
                    </a:cubicBezTo>
                    <a:cubicBezTo>
                      <a:pt x="662" y="3470"/>
                      <a:pt x="571" y="3470"/>
                      <a:pt x="365" y="3470"/>
                    </a:cubicBezTo>
                    <a:cubicBezTo>
                      <a:pt x="183" y="3470"/>
                      <a:pt x="92" y="3858"/>
                      <a:pt x="365" y="3858"/>
                    </a:cubicBezTo>
                    <a:cubicBezTo>
                      <a:pt x="571" y="3858"/>
                      <a:pt x="845" y="3949"/>
                      <a:pt x="1141" y="3949"/>
                    </a:cubicBezTo>
                    <a:cubicBezTo>
                      <a:pt x="936" y="4223"/>
                      <a:pt x="753" y="4428"/>
                      <a:pt x="457" y="4611"/>
                    </a:cubicBezTo>
                    <a:cubicBezTo>
                      <a:pt x="365" y="4794"/>
                      <a:pt x="183" y="4999"/>
                      <a:pt x="0" y="5182"/>
                    </a:cubicBezTo>
                    <a:cubicBezTo>
                      <a:pt x="0" y="5273"/>
                      <a:pt x="92" y="5364"/>
                      <a:pt x="183" y="5364"/>
                    </a:cubicBezTo>
                    <a:cubicBezTo>
                      <a:pt x="365" y="5182"/>
                      <a:pt x="571" y="4999"/>
                      <a:pt x="753" y="4702"/>
                    </a:cubicBezTo>
                    <a:cubicBezTo>
                      <a:pt x="936" y="4520"/>
                      <a:pt x="1027" y="4337"/>
                      <a:pt x="1233" y="4132"/>
                    </a:cubicBezTo>
                    <a:cubicBezTo>
                      <a:pt x="1324" y="4132"/>
                      <a:pt x="1324" y="4040"/>
                      <a:pt x="1324" y="4040"/>
                    </a:cubicBezTo>
                    <a:cubicBezTo>
                      <a:pt x="1324" y="4040"/>
                      <a:pt x="1415" y="4040"/>
                      <a:pt x="1415" y="3949"/>
                    </a:cubicBezTo>
                    <a:cubicBezTo>
                      <a:pt x="1746" y="3995"/>
                      <a:pt x="2077" y="4017"/>
                      <a:pt x="2411" y="4017"/>
                    </a:cubicBezTo>
                    <a:cubicBezTo>
                      <a:pt x="2745" y="4017"/>
                      <a:pt x="3082" y="3995"/>
                      <a:pt x="3424" y="3949"/>
                    </a:cubicBezTo>
                    <a:lnTo>
                      <a:pt x="3424" y="3949"/>
                    </a:lnTo>
                    <a:cubicBezTo>
                      <a:pt x="2853" y="4520"/>
                      <a:pt x="2283" y="5090"/>
                      <a:pt x="1598" y="5661"/>
                    </a:cubicBezTo>
                    <a:cubicBezTo>
                      <a:pt x="1524" y="5735"/>
                      <a:pt x="1644" y="5868"/>
                      <a:pt x="1741" y="5868"/>
                    </a:cubicBezTo>
                    <a:cubicBezTo>
                      <a:pt x="1764" y="5868"/>
                      <a:pt x="1786" y="5861"/>
                      <a:pt x="1803" y="5844"/>
                    </a:cubicBezTo>
                    <a:cubicBezTo>
                      <a:pt x="2374" y="5478"/>
                      <a:pt x="2945" y="4999"/>
                      <a:pt x="3424" y="4520"/>
                    </a:cubicBezTo>
                    <a:lnTo>
                      <a:pt x="3424" y="6232"/>
                    </a:lnTo>
                    <a:cubicBezTo>
                      <a:pt x="3127" y="6505"/>
                      <a:pt x="2739" y="6802"/>
                      <a:pt x="2465" y="7076"/>
                    </a:cubicBezTo>
                    <a:cubicBezTo>
                      <a:pt x="2391" y="7169"/>
                      <a:pt x="2437" y="7306"/>
                      <a:pt x="2506" y="7306"/>
                    </a:cubicBezTo>
                    <a:cubicBezTo>
                      <a:pt x="2522" y="7306"/>
                      <a:pt x="2539" y="7299"/>
                      <a:pt x="2557" y="7282"/>
                    </a:cubicBezTo>
                    <a:cubicBezTo>
                      <a:pt x="2945" y="7076"/>
                      <a:pt x="3219" y="6893"/>
                      <a:pt x="3515" y="6620"/>
                    </a:cubicBezTo>
                    <a:lnTo>
                      <a:pt x="3515" y="6711"/>
                    </a:lnTo>
                    <a:cubicBezTo>
                      <a:pt x="3515" y="6802"/>
                      <a:pt x="3584" y="6848"/>
                      <a:pt x="3652" y="6848"/>
                    </a:cubicBezTo>
                    <a:cubicBezTo>
                      <a:pt x="3721" y="6848"/>
                      <a:pt x="3789" y="6802"/>
                      <a:pt x="3789" y="6711"/>
                    </a:cubicBezTo>
                    <a:lnTo>
                      <a:pt x="3789" y="6323"/>
                    </a:lnTo>
                    <a:cubicBezTo>
                      <a:pt x="3881" y="6323"/>
                      <a:pt x="3881" y="6232"/>
                      <a:pt x="3881" y="6232"/>
                    </a:cubicBezTo>
                    <a:cubicBezTo>
                      <a:pt x="4177" y="6414"/>
                      <a:pt x="4565" y="6711"/>
                      <a:pt x="4930" y="6893"/>
                    </a:cubicBezTo>
                    <a:cubicBezTo>
                      <a:pt x="4948" y="6911"/>
                      <a:pt x="4966" y="6918"/>
                      <a:pt x="4984" y="6918"/>
                    </a:cubicBezTo>
                    <a:cubicBezTo>
                      <a:pt x="5057" y="6918"/>
                      <a:pt x="5114" y="6785"/>
                      <a:pt x="5022" y="6711"/>
                    </a:cubicBezTo>
                    <a:cubicBezTo>
                      <a:pt x="4657" y="6414"/>
                      <a:pt x="4269" y="6140"/>
                      <a:pt x="3789" y="5844"/>
                    </a:cubicBezTo>
                    <a:cubicBezTo>
                      <a:pt x="3789" y="5273"/>
                      <a:pt x="3881" y="4702"/>
                      <a:pt x="3789" y="4040"/>
                    </a:cubicBezTo>
                    <a:lnTo>
                      <a:pt x="3881" y="4040"/>
                    </a:lnTo>
                    <a:cubicBezTo>
                      <a:pt x="4565" y="4794"/>
                      <a:pt x="5227" y="5570"/>
                      <a:pt x="5889" y="6232"/>
                    </a:cubicBezTo>
                    <a:cubicBezTo>
                      <a:pt x="5906" y="6248"/>
                      <a:pt x="5925" y="6256"/>
                      <a:pt x="5946" y="6256"/>
                    </a:cubicBezTo>
                    <a:cubicBezTo>
                      <a:pt x="6038" y="6256"/>
                      <a:pt x="6146" y="6103"/>
                      <a:pt x="6072" y="5935"/>
                    </a:cubicBezTo>
                    <a:cubicBezTo>
                      <a:pt x="5501" y="5273"/>
                      <a:pt x="4930" y="4611"/>
                      <a:pt x="4360" y="3949"/>
                    </a:cubicBezTo>
                    <a:cubicBezTo>
                      <a:pt x="4839" y="3858"/>
                      <a:pt x="5410" y="3766"/>
                      <a:pt x="5980" y="3652"/>
                    </a:cubicBezTo>
                    <a:lnTo>
                      <a:pt x="5980" y="3858"/>
                    </a:lnTo>
                    <a:cubicBezTo>
                      <a:pt x="6368" y="4223"/>
                      <a:pt x="6642" y="4611"/>
                      <a:pt x="7030" y="4999"/>
                    </a:cubicBezTo>
                    <a:cubicBezTo>
                      <a:pt x="7048" y="5016"/>
                      <a:pt x="7068" y="5024"/>
                      <a:pt x="7089" y="5024"/>
                    </a:cubicBezTo>
                    <a:cubicBezTo>
                      <a:pt x="7178" y="5024"/>
                      <a:pt x="7270" y="4886"/>
                      <a:pt x="7122" y="4794"/>
                    </a:cubicBezTo>
                    <a:cubicBezTo>
                      <a:pt x="6848" y="4428"/>
                      <a:pt x="6460" y="4040"/>
                      <a:pt x="6163" y="3652"/>
                    </a:cubicBezTo>
                    <a:cubicBezTo>
                      <a:pt x="6642" y="3561"/>
                      <a:pt x="7122" y="3561"/>
                      <a:pt x="7601" y="3470"/>
                    </a:cubicBezTo>
                    <a:cubicBezTo>
                      <a:pt x="7692" y="3378"/>
                      <a:pt x="7692" y="3196"/>
                      <a:pt x="7510" y="3196"/>
                    </a:cubicBezTo>
                    <a:cubicBezTo>
                      <a:pt x="7213" y="3196"/>
                      <a:pt x="6848" y="3287"/>
                      <a:pt x="6460" y="3287"/>
                    </a:cubicBezTo>
                    <a:cubicBezTo>
                      <a:pt x="6551" y="3082"/>
                      <a:pt x="6642" y="2990"/>
                      <a:pt x="6734" y="2808"/>
                    </a:cubicBezTo>
                    <a:cubicBezTo>
                      <a:pt x="6939" y="2625"/>
                      <a:pt x="7030" y="2328"/>
                      <a:pt x="7213" y="2055"/>
                    </a:cubicBezTo>
                    <a:cubicBezTo>
                      <a:pt x="7213" y="1973"/>
                      <a:pt x="7166" y="1903"/>
                      <a:pt x="7107" y="1903"/>
                    </a:cubicBezTo>
                    <a:cubicBezTo>
                      <a:pt x="7083" y="1903"/>
                      <a:pt x="7056" y="1914"/>
                      <a:pt x="7030" y="1940"/>
                    </a:cubicBezTo>
                    <a:cubicBezTo>
                      <a:pt x="6848" y="2146"/>
                      <a:pt x="6642" y="2420"/>
                      <a:pt x="6460" y="2716"/>
                    </a:cubicBezTo>
                    <a:cubicBezTo>
                      <a:pt x="6368" y="2899"/>
                      <a:pt x="6163" y="3082"/>
                      <a:pt x="6072" y="3287"/>
                    </a:cubicBezTo>
                    <a:cubicBezTo>
                      <a:pt x="5501" y="3378"/>
                      <a:pt x="5022" y="3378"/>
                      <a:pt x="4451" y="3378"/>
                    </a:cubicBezTo>
                    <a:cubicBezTo>
                      <a:pt x="5022" y="2716"/>
                      <a:pt x="5592" y="2055"/>
                      <a:pt x="6072" y="1278"/>
                    </a:cubicBezTo>
                    <a:cubicBezTo>
                      <a:pt x="6146" y="1205"/>
                      <a:pt x="6040" y="1071"/>
                      <a:pt x="5949" y="1071"/>
                    </a:cubicBezTo>
                    <a:cubicBezTo>
                      <a:pt x="5927" y="1071"/>
                      <a:pt x="5907" y="1078"/>
                      <a:pt x="5889" y="1096"/>
                    </a:cubicBezTo>
                    <a:cubicBezTo>
                      <a:pt x="5318" y="1940"/>
                      <a:pt x="4657" y="2716"/>
                      <a:pt x="3995" y="3378"/>
                    </a:cubicBezTo>
                    <a:lnTo>
                      <a:pt x="3789" y="3378"/>
                    </a:lnTo>
                    <a:lnTo>
                      <a:pt x="3789" y="2237"/>
                    </a:lnTo>
                    <a:cubicBezTo>
                      <a:pt x="3881" y="2237"/>
                      <a:pt x="4086" y="2146"/>
                      <a:pt x="3995" y="2055"/>
                    </a:cubicBezTo>
                    <a:cubicBezTo>
                      <a:pt x="3881" y="1940"/>
                      <a:pt x="3881" y="1849"/>
                      <a:pt x="3789" y="1758"/>
                    </a:cubicBezTo>
                    <a:cubicBezTo>
                      <a:pt x="3789" y="1187"/>
                      <a:pt x="3789" y="708"/>
                      <a:pt x="3698" y="137"/>
                    </a:cubicBezTo>
                    <a:cubicBezTo>
                      <a:pt x="3698" y="46"/>
                      <a:pt x="3652" y="0"/>
                      <a:pt x="3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47"/>
              <p:cNvSpPr/>
              <p:nvPr/>
            </p:nvSpPr>
            <p:spPr>
              <a:xfrm>
                <a:off x="2682407" y="985941"/>
                <a:ext cx="25866" cy="3363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85" extrusionOk="0">
                    <a:moveTo>
                      <a:pt x="1050" y="1"/>
                    </a:moveTo>
                    <a:cubicBezTo>
                      <a:pt x="571" y="275"/>
                      <a:pt x="115" y="754"/>
                      <a:pt x="1" y="1416"/>
                    </a:cubicBezTo>
                    <a:cubicBezTo>
                      <a:pt x="1" y="1462"/>
                      <a:pt x="29" y="1485"/>
                      <a:pt x="69" y="1485"/>
                    </a:cubicBezTo>
                    <a:cubicBezTo>
                      <a:pt x="109" y="1485"/>
                      <a:pt x="160" y="1462"/>
                      <a:pt x="206" y="1416"/>
                    </a:cubicBezTo>
                    <a:cubicBezTo>
                      <a:pt x="389" y="937"/>
                      <a:pt x="685" y="480"/>
                      <a:pt x="1050" y="92"/>
                    </a:cubicBezTo>
                    <a:cubicBezTo>
                      <a:pt x="1142" y="92"/>
                      <a:pt x="1142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47"/>
              <p:cNvSpPr/>
              <p:nvPr/>
            </p:nvSpPr>
            <p:spPr>
              <a:xfrm>
                <a:off x="4884894" y="753824"/>
                <a:ext cx="175696" cy="165979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7328" extrusionOk="0">
                    <a:moveTo>
                      <a:pt x="3671" y="0"/>
                    </a:moveTo>
                    <a:cubicBezTo>
                      <a:pt x="3626" y="0"/>
                      <a:pt x="3580" y="23"/>
                      <a:pt x="3580" y="69"/>
                    </a:cubicBezTo>
                    <a:cubicBezTo>
                      <a:pt x="3580" y="548"/>
                      <a:pt x="3489" y="913"/>
                      <a:pt x="3489" y="1301"/>
                    </a:cubicBezTo>
                    <a:cubicBezTo>
                      <a:pt x="3397" y="1028"/>
                      <a:pt x="3192" y="822"/>
                      <a:pt x="3009" y="639"/>
                    </a:cubicBezTo>
                    <a:cubicBezTo>
                      <a:pt x="2956" y="586"/>
                      <a:pt x="2910" y="564"/>
                      <a:pt x="2875" y="564"/>
                    </a:cubicBezTo>
                    <a:cubicBezTo>
                      <a:pt x="2789" y="564"/>
                      <a:pt x="2762" y="693"/>
                      <a:pt x="2827" y="822"/>
                    </a:cubicBezTo>
                    <a:cubicBezTo>
                      <a:pt x="3009" y="1119"/>
                      <a:pt x="3306" y="1484"/>
                      <a:pt x="3489" y="1781"/>
                    </a:cubicBezTo>
                    <a:lnTo>
                      <a:pt x="3489" y="2922"/>
                    </a:lnTo>
                    <a:cubicBezTo>
                      <a:pt x="2735" y="2169"/>
                      <a:pt x="2051" y="1484"/>
                      <a:pt x="1297" y="731"/>
                    </a:cubicBezTo>
                    <a:cubicBezTo>
                      <a:pt x="1273" y="706"/>
                      <a:pt x="1248" y="695"/>
                      <a:pt x="1227" y="695"/>
                    </a:cubicBezTo>
                    <a:cubicBezTo>
                      <a:pt x="1170" y="695"/>
                      <a:pt x="1139" y="780"/>
                      <a:pt x="1206" y="913"/>
                    </a:cubicBezTo>
                    <a:cubicBezTo>
                      <a:pt x="1868" y="1689"/>
                      <a:pt x="2530" y="2534"/>
                      <a:pt x="3306" y="3401"/>
                    </a:cubicBezTo>
                    <a:lnTo>
                      <a:pt x="1115" y="3401"/>
                    </a:lnTo>
                    <a:cubicBezTo>
                      <a:pt x="1115" y="3310"/>
                      <a:pt x="1023" y="3310"/>
                      <a:pt x="1023" y="3196"/>
                    </a:cubicBezTo>
                    <a:cubicBezTo>
                      <a:pt x="818" y="3013"/>
                      <a:pt x="727" y="2739"/>
                      <a:pt x="453" y="2534"/>
                    </a:cubicBezTo>
                    <a:cubicBezTo>
                      <a:pt x="453" y="2504"/>
                      <a:pt x="440" y="2493"/>
                      <a:pt x="423" y="2493"/>
                    </a:cubicBezTo>
                    <a:cubicBezTo>
                      <a:pt x="389" y="2493"/>
                      <a:pt x="339" y="2534"/>
                      <a:pt x="339" y="2534"/>
                    </a:cubicBezTo>
                    <a:cubicBezTo>
                      <a:pt x="453" y="2831"/>
                      <a:pt x="635" y="3105"/>
                      <a:pt x="727" y="3310"/>
                    </a:cubicBezTo>
                    <a:lnTo>
                      <a:pt x="818" y="3401"/>
                    </a:lnTo>
                    <a:lnTo>
                      <a:pt x="453" y="3401"/>
                    </a:lnTo>
                    <a:cubicBezTo>
                      <a:pt x="247" y="3401"/>
                      <a:pt x="156" y="3767"/>
                      <a:pt x="339" y="3881"/>
                    </a:cubicBezTo>
                    <a:cubicBezTo>
                      <a:pt x="635" y="3881"/>
                      <a:pt x="909" y="3881"/>
                      <a:pt x="1115" y="3972"/>
                    </a:cubicBezTo>
                    <a:lnTo>
                      <a:pt x="1206" y="3972"/>
                    </a:lnTo>
                    <a:lnTo>
                      <a:pt x="544" y="4634"/>
                    </a:lnTo>
                    <a:cubicBezTo>
                      <a:pt x="339" y="4817"/>
                      <a:pt x="156" y="4908"/>
                      <a:pt x="65" y="5205"/>
                    </a:cubicBezTo>
                    <a:cubicBezTo>
                      <a:pt x="0" y="5269"/>
                      <a:pt x="27" y="5334"/>
                      <a:pt x="80" y="5334"/>
                    </a:cubicBezTo>
                    <a:cubicBezTo>
                      <a:pt x="103" y="5334"/>
                      <a:pt x="129" y="5323"/>
                      <a:pt x="156" y="5296"/>
                    </a:cubicBezTo>
                    <a:cubicBezTo>
                      <a:pt x="453" y="5205"/>
                      <a:pt x="544" y="4908"/>
                      <a:pt x="727" y="4725"/>
                    </a:cubicBezTo>
                    <a:cubicBezTo>
                      <a:pt x="909" y="4543"/>
                      <a:pt x="1115" y="4246"/>
                      <a:pt x="1297" y="4063"/>
                    </a:cubicBezTo>
                    <a:cubicBezTo>
                      <a:pt x="1389" y="4063"/>
                      <a:pt x="1389" y="3972"/>
                      <a:pt x="1389" y="3972"/>
                    </a:cubicBezTo>
                    <a:lnTo>
                      <a:pt x="3397" y="3972"/>
                    </a:lnTo>
                    <a:cubicBezTo>
                      <a:pt x="2827" y="4543"/>
                      <a:pt x="2256" y="5022"/>
                      <a:pt x="1685" y="5593"/>
                    </a:cubicBezTo>
                    <a:cubicBezTo>
                      <a:pt x="1594" y="5684"/>
                      <a:pt x="1685" y="5866"/>
                      <a:pt x="1868" y="5866"/>
                    </a:cubicBezTo>
                    <a:cubicBezTo>
                      <a:pt x="2439" y="5387"/>
                      <a:pt x="2918" y="5022"/>
                      <a:pt x="3489" y="4451"/>
                    </a:cubicBezTo>
                    <a:lnTo>
                      <a:pt x="3489" y="6255"/>
                    </a:lnTo>
                    <a:cubicBezTo>
                      <a:pt x="3101" y="6528"/>
                      <a:pt x="2827" y="6734"/>
                      <a:pt x="2439" y="7099"/>
                    </a:cubicBezTo>
                    <a:cubicBezTo>
                      <a:pt x="2363" y="7174"/>
                      <a:pt x="2474" y="7327"/>
                      <a:pt x="2567" y="7327"/>
                    </a:cubicBezTo>
                    <a:cubicBezTo>
                      <a:pt x="2586" y="7327"/>
                      <a:pt x="2605" y="7320"/>
                      <a:pt x="2621" y="7304"/>
                    </a:cubicBezTo>
                    <a:cubicBezTo>
                      <a:pt x="2918" y="7099"/>
                      <a:pt x="3192" y="6825"/>
                      <a:pt x="3489" y="6620"/>
                    </a:cubicBezTo>
                    <a:lnTo>
                      <a:pt x="3489" y="6734"/>
                    </a:lnTo>
                    <a:cubicBezTo>
                      <a:pt x="3489" y="6825"/>
                      <a:pt x="3557" y="6871"/>
                      <a:pt x="3640" y="6871"/>
                    </a:cubicBezTo>
                    <a:cubicBezTo>
                      <a:pt x="3723" y="6871"/>
                      <a:pt x="3820" y="6825"/>
                      <a:pt x="3877" y="6734"/>
                    </a:cubicBezTo>
                    <a:lnTo>
                      <a:pt x="3877" y="6255"/>
                    </a:lnTo>
                    <a:lnTo>
                      <a:pt x="3877" y="6163"/>
                    </a:lnTo>
                    <a:cubicBezTo>
                      <a:pt x="4242" y="6437"/>
                      <a:pt x="4630" y="6620"/>
                      <a:pt x="5018" y="6825"/>
                    </a:cubicBezTo>
                    <a:cubicBezTo>
                      <a:pt x="5036" y="6843"/>
                      <a:pt x="5051" y="6851"/>
                      <a:pt x="5062" y="6851"/>
                    </a:cubicBezTo>
                    <a:cubicBezTo>
                      <a:pt x="5106" y="6851"/>
                      <a:pt x="5091" y="6734"/>
                      <a:pt x="5018" y="6734"/>
                    </a:cubicBezTo>
                    <a:cubicBezTo>
                      <a:pt x="4630" y="6437"/>
                      <a:pt x="4242" y="6049"/>
                      <a:pt x="3877" y="5866"/>
                    </a:cubicBezTo>
                    <a:lnTo>
                      <a:pt x="3877" y="4063"/>
                    </a:lnTo>
                    <a:cubicBezTo>
                      <a:pt x="4539" y="4725"/>
                      <a:pt x="5200" y="5478"/>
                      <a:pt x="5954" y="6163"/>
                    </a:cubicBezTo>
                    <a:cubicBezTo>
                      <a:pt x="5970" y="6179"/>
                      <a:pt x="5989" y="6186"/>
                      <a:pt x="6010" y="6186"/>
                    </a:cubicBezTo>
                    <a:cubicBezTo>
                      <a:pt x="6108" y="6186"/>
                      <a:pt x="6234" y="6033"/>
                      <a:pt x="6159" y="5958"/>
                    </a:cubicBezTo>
                    <a:cubicBezTo>
                      <a:pt x="5589" y="5205"/>
                      <a:pt x="5018" y="4543"/>
                      <a:pt x="4333" y="3881"/>
                    </a:cubicBezTo>
                    <a:cubicBezTo>
                      <a:pt x="4893" y="3881"/>
                      <a:pt x="5452" y="3771"/>
                      <a:pt x="6011" y="3681"/>
                    </a:cubicBezTo>
                    <a:lnTo>
                      <a:pt x="6011" y="3681"/>
                    </a:lnTo>
                    <a:cubicBezTo>
                      <a:pt x="5956" y="3702"/>
                      <a:pt x="5967" y="3783"/>
                      <a:pt x="6045" y="3881"/>
                    </a:cubicBezTo>
                    <a:cubicBezTo>
                      <a:pt x="6342" y="4246"/>
                      <a:pt x="6616" y="4634"/>
                      <a:pt x="7004" y="4908"/>
                    </a:cubicBezTo>
                    <a:cubicBezTo>
                      <a:pt x="7031" y="4969"/>
                      <a:pt x="7068" y="4993"/>
                      <a:pt x="7104" y="4993"/>
                    </a:cubicBezTo>
                    <a:cubicBezTo>
                      <a:pt x="7189" y="4993"/>
                      <a:pt x="7267" y="4854"/>
                      <a:pt x="7186" y="4725"/>
                    </a:cubicBezTo>
                    <a:cubicBezTo>
                      <a:pt x="6912" y="4337"/>
                      <a:pt x="6524" y="4063"/>
                      <a:pt x="6159" y="3675"/>
                    </a:cubicBezTo>
                    <a:lnTo>
                      <a:pt x="7574" y="3401"/>
                    </a:lnTo>
                    <a:cubicBezTo>
                      <a:pt x="7757" y="3401"/>
                      <a:pt x="7666" y="3105"/>
                      <a:pt x="7574" y="3105"/>
                    </a:cubicBezTo>
                    <a:cubicBezTo>
                      <a:pt x="7186" y="3196"/>
                      <a:pt x="6821" y="3196"/>
                      <a:pt x="6524" y="3196"/>
                    </a:cubicBezTo>
                    <a:cubicBezTo>
                      <a:pt x="6616" y="3105"/>
                      <a:pt x="6730" y="2922"/>
                      <a:pt x="6730" y="2831"/>
                    </a:cubicBezTo>
                    <a:cubicBezTo>
                      <a:pt x="6912" y="2534"/>
                      <a:pt x="7095" y="2351"/>
                      <a:pt x="7186" y="1963"/>
                    </a:cubicBezTo>
                    <a:cubicBezTo>
                      <a:pt x="7267" y="1899"/>
                      <a:pt x="7234" y="1834"/>
                      <a:pt x="7175" y="1834"/>
                    </a:cubicBezTo>
                    <a:cubicBezTo>
                      <a:pt x="7150" y="1834"/>
                      <a:pt x="7122" y="1845"/>
                      <a:pt x="7095" y="1872"/>
                    </a:cubicBezTo>
                    <a:cubicBezTo>
                      <a:pt x="6912" y="2169"/>
                      <a:pt x="6730" y="2443"/>
                      <a:pt x="6524" y="2625"/>
                    </a:cubicBezTo>
                    <a:cubicBezTo>
                      <a:pt x="6342" y="2831"/>
                      <a:pt x="6250" y="3013"/>
                      <a:pt x="6159" y="3310"/>
                    </a:cubicBezTo>
                    <a:lnTo>
                      <a:pt x="4539" y="3310"/>
                    </a:lnTo>
                    <a:cubicBezTo>
                      <a:pt x="5109" y="2625"/>
                      <a:pt x="5589" y="1963"/>
                      <a:pt x="6159" y="1301"/>
                    </a:cubicBezTo>
                    <a:cubicBezTo>
                      <a:pt x="6159" y="1168"/>
                      <a:pt x="6049" y="1083"/>
                      <a:pt x="5990" y="1083"/>
                    </a:cubicBezTo>
                    <a:cubicBezTo>
                      <a:pt x="5968" y="1083"/>
                      <a:pt x="5954" y="1094"/>
                      <a:pt x="5954" y="1119"/>
                    </a:cubicBezTo>
                    <a:cubicBezTo>
                      <a:pt x="5292" y="1872"/>
                      <a:pt x="4721" y="2625"/>
                      <a:pt x="4059" y="3310"/>
                    </a:cubicBezTo>
                    <a:lnTo>
                      <a:pt x="3877" y="3310"/>
                    </a:lnTo>
                    <a:lnTo>
                      <a:pt x="3877" y="2169"/>
                    </a:lnTo>
                    <a:cubicBezTo>
                      <a:pt x="3893" y="2185"/>
                      <a:pt x="3909" y="2192"/>
                      <a:pt x="3924" y="2192"/>
                    </a:cubicBezTo>
                    <a:cubicBezTo>
                      <a:pt x="3994" y="2192"/>
                      <a:pt x="4043" y="2039"/>
                      <a:pt x="3968" y="1963"/>
                    </a:cubicBezTo>
                    <a:cubicBezTo>
                      <a:pt x="3968" y="1872"/>
                      <a:pt x="3877" y="1781"/>
                      <a:pt x="3762" y="1689"/>
                    </a:cubicBezTo>
                    <a:lnTo>
                      <a:pt x="3762" y="69"/>
                    </a:lnTo>
                    <a:cubicBezTo>
                      <a:pt x="3762" y="23"/>
                      <a:pt x="3717" y="0"/>
                      <a:pt x="3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47"/>
              <p:cNvSpPr/>
              <p:nvPr/>
            </p:nvSpPr>
            <p:spPr>
              <a:xfrm>
                <a:off x="4972685" y="764152"/>
                <a:ext cx="25866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54" extrusionOk="0">
                    <a:moveTo>
                      <a:pt x="1142" y="1"/>
                    </a:moveTo>
                    <a:cubicBezTo>
                      <a:pt x="663" y="275"/>
                      <a:pt x="183" y="754"/>
                      <a:pt x="1" y="1325"/>
                    </a:cubicBezTo>
                    <a:cubicBezTo>
                      <a:pt x="1" y="1389"/>
                      <a:pt x="92" y="1454"/>
                      <a:pt x="145" y="1454"/>
                    </a:cubicBezTo>
                    <a:cubicBezTo>
                      <a:pt x="168" y="1454"/>
                      <a:pt x="183" y="1443"/>
                      <a:pt x="183" y="1416"/>
                    </a:cubicBezTo>
                    <a:cubicBezTo>
                      <a:pt x="457" y="845"/>
                      <a:pt x="663" y="366"/>
                      <a:pt x="1142" y="92"/>
                    </a:cubicBez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47"/>
              <p:cNvSpPr/>
              <p:nvPr/>
            </p:nvSpPr>
            <p:spPr>
              <a:xfrm>
                <a:off x="3755179" y="1879643"/>
                <a:ext cx="202672" cy="177531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7838" extrusionOk="0">
                    <a:moveTo>
                      <a:pt x="5379" y="1"/>
                    </a:moveTo>
                    <a:cubicBezTo>
                      <a:pt x="5333" y="1"/>
                      <a:pt x="5285" y="30"/>
                      <a:pt x="5250" y="100"/>
                    </a:cubicBezTo>
                    <a:cubicBezTo>
                      <a:pt x="5136" y="488"/>
                      <a:pt x="5044" y="967"/>
                      <a:pt x="4862" y="1333"/>
                    </a:cubicBezTo>
                    <a:cubicBezTo>
                      <a:pt x="4771" y="1059"/>
                      <a:pt x="4679" y="762"/>
                      <a:pt x="4474" y="488"/>
                    </a:cubicBezTo>
                    <a:cubicBezTo>
                      <a:pt x="4447" y="427"/>
                      <a:pt x="4412" y="402"/>
                      <a:pt x="4376" y="402"/>
                    </a:cubicBezTo>
                    <a:cubicBezTo>
                      <a:pt x="4290" y="402"/>
                      <a:pt x="4200" y="542"/>
                      <a:pt x="4200" y="671"/>
                    </a:cubicBezTo>
                    <a:cubicBezTo>
                      <a:pt x="4382" y="1059"/>
                      <a:pt x="4565" y="1538"/>
                      <a:pt x="4771" y="1903"/>
                    </a:cubicBezTo>
                    <a:cubicBezTo>
                      <a:pt x="4679" y="2383"/>
                      <a:pt x="4565" y="2771"/>
                      <a:pt x="4382" y="3136"/>
                    </a:cubicBezTo>
                    <a:cubicBezTo>
                      <a:pt x="3812" y="2200"/>
                      <a:pt x="3241" y="1150"/>
                      <a:pt x="2671" y="191"/>
                    </a:cubicBezTo>
                    <a:cubicBezTo>
                      <a:pt x="2642" y="135"/>
                      <a:pt x="2605" y="113"/>
                      <a:pt x="2570" y="113"/>
                    </a:cubicBezTo>
                    <a:cubicBezTo>
                      <a:pt x="2492" y="113"/>
                      <a:pt x="2425" y="220"/>
                      <a:pt x="2488" y="283"/>
                    </a:cubicBezTo>
                    <a:cubicBezTo>
                      <a:pt x="3059" y="1424"/>
                      <a:pt x="3538" y="2474"/>
                      <a:pt x="4109" y="3524"/>
                    </a:cubicBezTo>
                    <a:cubicBezTo>
                      <a:pt x="3333" y="3341"/>
                      <a:pt x="2579" y="3136"/>
                      <a:pt x="1826" y="3045"/>
                    </a:cubicBezTo>
                    <a:cubicBezTo>
                      <a:pt x="1712" y="2953"/>
                      <a:pt x="1712" y="2862"/>
                      <a:pt x="1712" y="2771"/>
                    </a:cubicBezTo>
                    <a:cubicBezTo>
                      <a:pt x="1621" y="2474"/>
                      <a:pt x="1529" y="2109"/>
                      <a:pt x="1347" y="1903"/>
                    </a:cubicBezTo>
                    <a:cubicBezTo>
                      <a:pt x="1301" y="1858"/>
                      <a:pt x="1250" y="1835"/>
                      <a:pt x="1210" y="1835"/>
                    </a:cubicBezTo>
                    <a:cubicBezTo>
                      <a:pt x="1170" y="1835"/>
                      <a:pt x="1141" y="1858"/>
                      <a:pt x="1141" y="1903"/>
                    </a:cubicBezTo>
                    <a:cubicBezTo>
                      <a:pt x="1141" y="2200"/>
                      <a:pt x="1347" y="2565"/>
                      <a:pt x="1347" y="2862"/>
                    </a:cubicBezTo>
                    <a:cubicBezTo>
                      <a:pt x="1438" y="2862"/>
                      <a:pt x="1438" y="2862"/>
                      <a:pt x="1438" y="2953"/>
                    </a:cubicBezTo>
                    <a:cubicBezTo>
                      <a:pt x="1255" y="2862"/>
                      <a:pt x="1141" y="2862"/>
                      <a:pt x="1050" y="2862"/>
                    </a:cubicBezTo>
                    <a:cubicBezTo>
                      <a:pt x="1026" y="2854"/>
                      <a:pt x="1004" y="2850"/>
                      <a:pt x="983" y="2850"/>
                    </a:cubicBezTo>
                    <a:cubicBezTo>
                      <a:pt x="762" y="2850"/>
                      <a:pt x="701" y="3258"/>
                      <a:pt x="867" y="3341"/>
                    </a:cubicBezTo>
                    <a:cubicBezTo>
                      <a:pt x="1141" y="3433"/>
                      <a:pt x="1347" y="3524"/>
                      <a:pt x="1621" y="3615"/>
                    </a:cubicBezTo>
                    <a:lnTo>
                      <a:pt x="1712" y="3615"/>
                    </a:lnTo>
                    <a:cubicBezTo>
                      <a:pt x="1438" y="3821"/>
                      <a:pt x="1141" y="4003"/>
                      <a:pt x="867" y="4186"/>
                    </a:cubicBezTo>
                    <a:cubicBezTo>
                      <a:pt x="571" y="4277"/>
                      <a:pt x="297" y="4483"/>
                      <a:pt x="114" y="4665"/>
                    </a:cubicBezTo>
                    <a:cubicBezTo>
                      <a:pt x="0" y="4756"/>
                      <a:pt x="114" y="4848"/>
                      <a:pt x="205" y="4848"/>
                    </a:cubicBezTo>
                    <a:cubicBezTo>
                      <a:pt x="479" y="4756"/>
                      <a:pt x="776" y="4574"/>
                      <a:pt x="1050" y="4391"/>
                    </a:cubicBezTo>
                    <a:cubicBezTo>
                      <a:pt x="1255" y="4186"/>
                      <a:pt x="1529" y="4003"/>
                      <a:pt x="1826" y="3821"/>
                    </a:cubicBezTo>
                    <a:lnTo>
                      <a:pt x="1826" y="3706"/>
                    </a:lnTo>
                    <a:lnTo>
                      <a:pt x="1917" y="3706"/>
                    </a:lnTo>
                    <a:cubicBezTo>
                      <a:pt x="2671" y="3912"/>
                      <a:pt x="3333" y="4095"/>
                      <a:pt x="4109" y="4186"/>
                    </a:cubicBezTo>
                    <a:cubicBezTo>
                      <a:pt x="3333" y="4665"/>
                      <a:pt x="2579" y="5144"/>
                      <a:pt x="1826" y="5533"/>
                    </a:cubicBezTo>
                    <a:cubicBezTo>
                      <a:pt x="1649" y="5611"/>
                      <a:pt x="1692" y="5825"/>
                      <a:pt x="1838" y="5825"/>
                    </a:cubicBezTo>
                    <a:cubicBezTo>
                      <a:pt x="1862" y="5825"/>
                      <a:pt x="1889" y="5819"/>
                      <a:pt x="1917" y="5806"/>
                    </a:cubicBezTo>
                    <a:cubicBezTo>
                      <a:pt x="2671" y="5533"/>
                      <a:pt x="3333" y="5144"/>
                      <a:pt x="3994" y="4756"/>
                    </a:cubicBezTo>
                    <a:lnTo>
                      <a:pt x="3994" y="4756"/>
                    </a:lnTo>
                    <a:cubicBezTo>
                      <a:pt x="3812" y="5418"/>
                      <a:pt x="3721" y="6103"/>
                      <a:pt x="3629" y="6765"/>
                    </a:cubicBezTo>
                    <a:cubicBezTo>
                      <a:pt x="3150" y="6856"/>
                      <a:pt x="2671" y="7039"/>
                      <a:pt x="2283" y="7336"/>
                    </a:cubicBezTo>
                    <a:cubicBezTo>
                      <a:pt x="2100" y="7427"/>
                      <a:pt x="2191" y="7610"/>
                      <a:pt x="2397" y="7610"/>
                    </a:cubicBezTo>
                    <a:cubicBezTo>
                      <a:pt x="2762" y="7427"/>
                      <a:pt x="3150" y="7244"/>
                      <a:pt x="3538" y="7039"/>
                    </a:cubicBezTo>
                    <a:lnTo>
                      <a:pt x="3538" y="7130"/>
                    </a:lnTo>
                    <a:cubicBezTo>
                      <a:pt x="3471" y="7305"/>
                      <a:pt x="3546" y="7408"/>
                      <a:pt x="3637" y="7408"/>
                    </a:cubicBezTo>
                    <a:cubicBezTo>
                      <a:pt x="3702" y="7408"/>
                      <a:pt x="3774" y="7357"/>
                      <a:pt x="3812" y="7244"/>
                    </a:cubicBezTo>
                    <a:cubicBezTo>
                      <a:pt x="3903" y="7130"/>
                      <a:pt x="3903" y="6948"/>
                      <a:pt x="3903" y="6856"/>
                    </a:cubicBezTo>
                    <a:lnTo>
                      <a:pt x="3994" y="6856"/>
                    </a:lnTo>
                    <a:lnTo>
                      <a:pt x="3994" y="6765"/>
                    </a:lnTo>
                    <a:cubicBezTo>
                      <a:pt x="4291" y="7130"/>
                      <a:pt x="4679" y="7427"/>
                      <a:pt x="5044" y="7815"/>
                    </a:cubicBezTo>
                    <a:cubicBezTo>
                      <a:pt x="5060" y="7831"/>
                      <a:pt x="5077" y="7838"/>
                      <a:pt x="5093" y="7838"/>
                    </a:cubicBezTo>
                    <a:cubicBezTo>
                      <a:pt x="5169" y="7838"/>
                      <a:pt x="5230" y="7685"/>
                      <a:pt x="5136" y="7610"/>
                    </a:cubicBezTo>
                    <a:cubicBezTo>
                      <a:pt x="4771" y="7244"/>
                      <a:pt x="4474" y="6765"/>
                      <a:pt x="4109" y="6377"/>
                    </a:cubicBezTo>
                    <a:cubicBezTo>
                      <a:pt x="4291" y="5715"/>
                      <a:pt x="4382" y="5053"/>
                      <a:pt x="4565" y="4483"/>
                    </a:cubicBezTo>
                    <a:cubicBezTo>
                      <a:pt x="5136" y="5418"/>
                      <a:pt x="5615" y="6377"/>
                      <a:pt x="6186" y="7244"/>
                    </a:cubicBezTo>
                    <a:cubicBezTo>
                      <a:pt x="6245" y="7297"/>
                      <a:pt x="6303" y="7319"/>
                      <a:pt x="6352" y="7319"/>
                    </a:cubicBezTo>
                    <a:cubicBezTo>
                      <a:pt x="6474" y="7319"/>
                      <a:pt x="6547" y="7185"/>
                      <a:pt x="6482" y="7039"/>
                    </a:cubicBezTo>
                    <a:cubicBezTo>
                      <a:pt x="6094" y="6194"/>
                      <a:pt x="5615" y="5236"/>
                      <a:pt x="5136" y="4391"/>
                    </a:cubicBezTo>
                    <a:lnTo>
                      <a:pt x="5136" y="4391"/>
                    </a:lnTo>
                    <a:cubicBezTo>
                      <a:pt x="5706" y="4483"/>
                      <a:pt x="6391" y="4574"/>
                      <a:pt x="6962" y="4574"/>
                    </a:cubicBezTo>
                    <a:cubicBezTo>
                      <a:pt x="6962" y="4665"/>
                      <a:pt x="6848" y="4665"/>
                      <a:pt x="6962" y="4756"/>
                    </a:cubicBezTo>
                    <a:cubicBezTo>
                      <a:pt x="7236" y="5236"/>
                      <a:pt x="7418" y="5806"/>
                      <a:pt x="7715" y="6194"/>
                    </a:cubicBezTo>
                    <a:cubicBezTo>
                      <a:pt x="7750" y="6264"/>
                      <a:pt x="7815" y="6294"/>
                      <a:pt x="7875" y="6294"/>
                    </a:cubicBezTo>
                    <a:cubicBezTo>
                      <a:pt x="7973" y="6294"/>
                      <a:pt x="8059" y="6216"/>
                      <a:pt x="7989" y="6103"/>
                    </a:cubicBezTo>
                    <a:cubicBezTo>
                      <a:pt x="7715" y="5533"/>
                      <a:pt x="7418" y="5144"/>
                      <a:pt x="7144" y="4665"/>
                    </a:cubicBezTo>
                    <a:lnTo>
                      <a:pt x="7144" y="4574"/>
                    </a:lnTo>
                    <a:cubicBezTo>
                      <a:pt x="7715" y="4665"/>
                      <a:pt x="8194" y="4665"/>
                      <a:pt x="8765" y="4756"/>
                    </a:cubicBezTo>
                    <a:cubicBezTo>
                      <a:pt x="8856" y="4756"/>
                      <a:pt x="8948" y="4483"/>
                      <a:pt x="8765" y="4483"/>
                    </a:cubicBezTo>
                    <a:cubicBezTo>
                      <a:pt x="8377" y="4391"/>
                      <a:pt x="7989" y="4277"/>
                      <a:pt x="7624" y="4277"/>
                    </a:cubicBezTo>
                    <a:cubicBezTo>
                      <a:pt x="7715" y="4095"/>
                      <a:pt x="7898" y="4003"/>
                      <a:pt x="7989" y="3912"/>
                    </a:cubicBezTo>
                    <a:lnTo>
                      <a:pt x="8765" y="3136"/>
                    </a:lnTo>
                    <a:cubicBezTo>
                      <a:pt x="8765" y="3062"/>
                      <a:pt x="8705" y="2928"/>
                      <a:pt x="8622" y="2928"/>
                    </a:cubicBezTo>
                    <a:cubicBezTo>
                      <a:pt x="8602" y="2928"/>
                      <a:pt x="8581" y="2936"/>
                      <a:pt x="8560" y="2953"/>
                    </a:cubicBezTo>
                    <a:cubicBezTo>
                      <a:pt x="8286" y="3136"/>
                      <a:pt x="8103" y="3433"/>
                      <a:pt x="7806" y="3615"/>
                    </a:cubicBezTo>
                    <a:cubicBezTo>
                      <a:pt x="7624" y="3821"/>
                      <a:pt x="7327" y="4003"/>
                      <a:pt x="7236" y="4186"/>
                    </a:cubicBezTo>
                    <a:cubicBezTo>
                      <a:pt x="6574" y="4095"/>
                      <a:pt x="6003" y="4003"/>
                      <a:pt x="5432" y="3821"/>
                    </a:cubicBezTo>
                    <a:cubicBezTo>
                      <a:pt x="6186" y="3250"/>
                      <a:pt x="6962" y="2679"/>
                      <a:pt x="7715" y="1995"/>
                    </a:cubicBezTo>
                    <a:cubicBezTo>
                      <a:pt x="7789" y="1921"/>
                      <a:pt x="7683" y="1787"/>
                      <a:pt x="7592" y="1787"/>
                    </a:cubicBezTo>
                    <a:cubicBezTo>
                      <a:pt x="7571" y="1787"/>
                      <a:pt x="7550" y="1795"/>
                      <a:pt x="7532" y="1812"/>
                    </a:cubicBezTo>
                    <a:cubicBezTo>
                      <a:pt x="6665" y="2474"/>
                      <a:pt x="5820" y="3136"/>
                      <a:pt x="4953" y="3706"/>
                    </a:cubicBezTo>
                    <a:lnTo>
                      <a:pt x="4771" y="3706"/>
                    </a:lnTo>
                    <a:cubicBezTo>
                      <a:pt x="4862" y="3250"/>
                      <a:pt x="4953" y="2862"/>
                      <a:pt x="5044" y="2383"/>
                    </a:cubicBezTo>
                    <a:cubicBezTo>
                      <a:pt x="5071" y="2409"/>
                      <a:pt x="5100" y="2420"/>
                      <a:pt x="5127" y="2420"/>
                    </a:cubicBezTo>
                    <a:cubicBezTo>
                      <a:pt x="5193" y="2420"/>
                      <a:pt x="5250" y="2356"/>
                      <a:pt x="5250" y="2291"/>
                    </a:cubicBezTo>
                    <a:cubicBezTo>
                      <a:pt x="5250" y="2109"/>
                      <a:pt x="5136" y="1995"/>
                      <a:pt x="5136" y="1903"/>
                    </a:cubicBezTo>
                    <a:cubicBezTo>
                      <a:pt x="5250" y="1333"/>
                      <a:pt x="5341" y="762"/>
                      <a:pt x="5524" y="191"/>
                    </a:cubicBezTo>
                    <a:cubicBezTo>
                      <a:pt x="5524" y="79"/>
                      <a:pt x="5454" y="1"/>
                      <a:pt x="53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47"/>
              <p:cNvSpPr/>
              <p:nvPr/>
            </p:nvSpPr>
            <p:spPr>
              <a:xfrm>
                <a:off x="3872234" y="1898963"/>
                <a:ext cx="35991" cy="2928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93" extrusionOk="0">
                    <a:moveTo>
                      <a:pt x="1497" y="0"/>
                    </a:moveTo>
                    <a:cubicBezTo>
                      <a:pt x="926" y="206"/>
                      <a:pt x="356" y="571"/>
                      <a:pt x="82" y="1142"/>
                    </a:cubicBezTo>
                    <a:cubicBezTo>
                      <a:pt x="0" y="1223"/>
                      <a:pt x="35" y="1293"/>
                      <a:pt x="95" y="1293"/>
                    </a:cubicBezTo>
                    <a:cubicBezTo>
                      <a:pt x="119" y="1293"/>
                      <a:pt x="147" y="1282"/>
                      <a:pt x="173" y="1256"/>
                    </a:cubicBezTo>
                    <a:cubicBezTo>
                      <a:pt x="652" y="776"/>
                      <a:pt x="1018" y="297"/>
                      <a:pt x="1588" y="114"/>
                    </a:cubicBezTo>
                    <a:cubicBezTo>
                      <a:pt x="1588" y="0"/>
                      <a:pt x="1588" y="0"/>
                      <a:pt x="14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47"/>
              <p:cNvSpPr/>
              <p:nvPr/>
            </p:nvSpPr>
            <p:spPr>
              <a:xfrm>
                <a:off x="3122406" y="3427386"/>
                <a:ext cx="161291" cy="142333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6284" extrusionOk="0">
                    <a:moveTo>
                      <a:pt x="4310" y="0"/>
                    </a:moveTo>
                    <a:cubicBezTo>
                      <a:pt x="4267" y="0"/>
                      <a:pt x="4214" y="22"/>
                      <a:pt x="4176" y="60"/>
                    </a:cubicBezTo>
                    <a:cubicBezTo>
                      <a:pt x="4085" y="425"/>
                      <a:pt x="3970" y="722"/>
                      <a:pt x="3879" y="1110"/>
                    </a:cubicBezTo>
                    <a:cubicBezTo>
                      <a:pt x="3788" y="814"/>
                      <a:pt x="3697" y="631"/>
                      <a:pt x="3605" y="334"/>
                    </a:cubicBezTo>
                    <a:cubicBezTo>
                      <a:pt x="3581" y="310"/>
                      <a:pt x="3549" y="299"/>
                      <a:pt x="3517" y="299"/>
                    </a:cubicBezTo>
                    <a:cubicBezTo>
                      <a:pt x="3426" y="299"/>
                      <a:pt x="3333" y="388"/>
                      <a:pt x="3400" y="540"/>
                    </a:cubicBezTo>
                    <a:cubicBezTo>
                      <a:pt x="3514" y="905"/>
                      <a:pt x="3605" y="1202"/>
                      <a:pt x="3788" y="1567"/>
                    </a:cubicBezTo>
                    <a:cubicBezTo>
                      <a:pt x="3697" y="1863"/>
                      <a:pt x="3605" y="2137"/>
                      <a:pt x="3514" y="2525"/>
                    </a:cubicBezTo>
                    <a:cubicBezTo>
                      <a:pt x="3035" y="1681"/>
                      <a:pt x="2555" y="905"/>
                      <a:pt x="2167" y="152"/>
                    </a:cubicBezTo>
                    <a:cubicBezTo>
                      <a:pt x="2139" y="95"/>
                      <a:pt x="2102" y="73"/>
                      <a:pt x="2067" y="73"/>
                    </a:cubicBezTo>
                    <a:cubicBezTo>
                      <a:pt x="1989" y="73"/>
                      <a:pt x="1922" y="180"/>
                      <a:pt x="1985" y="243"/>
                    </a:cubicBezTo>
                    <a:cubicBezTo>
                      <a:pt x="2373" y="1110"/>
                      <a:pt x="2829" y="1955"/>
                      <a:pt x="3309" y="2822"/>
                    </a:cubicBezTo>
                    <a:cubicBezTo>
                      <a:pt x="2647" y="2708"/>
                      <a:pt x="1985" y="2525"/>
                      <a:pt x="1414" y="2434"/>
                    </a:cubicBezTo>
                    <a:cubicBezTo>
                      <a:pt x="1414" y="2343"/>
                      <a:pt x="1323" y="2252"/>
                      <a:pt x="1323" y="2252"/>
                    </a:cubicBezTo>
                    <a:cubicBezTo>
                      <a:pt x="1231" y="1955"/>
                      <a:pt x="1117" y="1681"/>
                      <a:pt x="1026" y="1475"/>
                    </a:cubicBezTo>
                    <a:cubicBezTo>
                      <a:pt x="935" y="1475"/>
                      <a:pt x="843" y="1475"/>
                      <a:pt x="843" y="1567"/>
                    </a:cubicBezTo>
                    <a:cubicBezTo>
                      <a:pt x="935" y="1772"/>
                      <a:pt x="1026" y="2046"/>
                      <a:pt x="1026" y="2252"/>
                    </a:cubicBezTo>
                    <a:cubicBezTo>
                      <a:pt x="1117" y="2252"/>
                      <a:pt x="1117" y="2343"/>
                      <a:pt x="1117" y="2343"/>
                    </a:cubicBezTo>
                    <a:cubicBezTo>
                      <a:pt x="1026" y="2343"/>
                      <a:pt x="843" y="2343"/>
                      <a:pt x="752" y="2252"/>
                    </a:cubicBezTo>
                    <a:cubicBezTo>
                      <a:pt x="547" y="2252"/>
                      <a:pt x="455" y="2525"/>
                      <a:pt x="661" y="2617"/>
                    </a:cubicBezTo>
                    <a:cubicBezTo>
                      <a:pt x="843" y="2708"/>
                      <a:pt x="1026" y="2822"/>
                      <a:pt x="1323" y="2913"/>
                    </a:cubicBezTo>
                    <a:cubicBezTo>
                      <a:pt x="1117" y="3096"/>
                      <a:pt x="843" y="3187"/>
                      <a:pt x="661" y="3393"/>
                    </a:cubicBezTo>
                    <a:cubicBezTo>
                      <a:pt x="455" y="3484"/>
                      <a:pt x="273" y="3575"/>
                      <a:pt x="90" y="3758"/>
                    </a:cubicBezTo>
                    <a:cubicBezTo>
                      <a:pt x="1" y="3758"/>
                      <a:pt x="51" y="3884"/>
                      <a:pt x="121" y="3884"/>
                    </a:cubicBezTo>
                    <a:cubicBezTo>
                      <a:pt x="141" y="3884"/>
                      <a:pt x="162" y="3874"/>
                      <a:pt x="181" y="3849"/>
                    </a:cubicBezTo>
                    <a:cubicBezTo>
                      <a:pt x="364" y="3758"/>
                      <a:pt x="547" y="3667"/>
                      <a:pt x="752" y="3484"/>
                    </a:cubicBezTo>
                    <a:cubicBezTo>
                      <a:pt x="1026" y="3393"/>
                      <a:pt x="1231" y="3187"/>
                      <a:pt x="1414" y="3005"/>
                    </a:cubicBezTo>
                    <a:cubicBezTo>
                      <a:pt x="1414" y="3005"/>
                      <a:pt x="1505" y="3005"/>
                      <a:pt x="1505" y="2913"/>
                    </a:cubicBezTo>
                    <a:cubicBezTo>
                      <a:pt x="2076" y="3096"/>
                      <a:pt x="2647" y="3279"/>
                      <a:pt x="3309" y="3393"/>
                    </a:cubicBezTo>
                    <a:cubicBezTo>
                      <a:pt x="2647" y="3758"/>
                      <a:pt x="2076" y="4146"/>
                      <a:pt x="1414" y="4420"/>
                    </a:cubicBezTo>
                    <a:cubicBezTo>
                      <a:pt x="1323" y="4534"/>
                      <a:pt x="1414" y="4717"/>
                      <a:pt x="1505" y="4717"/>
                    </a:cubicBezTo>
                    <a:lnTo>
                      <a:pt x="3217" y="3849"/>
                    </a:lnTo>
                    <a:lnTo>
                      <a:pt x="3217" y="3849"/>
                    </a:lnTo>
                    <a:cubicBezTo>
                      <a:pt x="3035" y="4329"/>
                      <a:pt x="2943" y="4899"/>
                      <a:pt x="2829" y="5379"/>
                    </a:cubicBezTo>
                    <a:cubicBezTo>
                      <a:pt x="2464" y="5561"/>
                      <a:pt x="2076" y="5675"/>
                      <a:pt x="1802" y="5858"/>
                    </a:cubicBezTo>
                    <a:cubicBezTo>
                      <a:pt x="1688" y="5949"/>
                      <a:pt x="1688" y="6132"/>
                      <a:pt x="1893" y="6132"/>
                    </a:cubicBezTo>
                    <a:cubicBezTo>
                      <a:pt x="2167" y="5949"/>
                      <a:pt x="2464" y="5858"/>
                      <a:pt x="2738" y="5675"/>
                    </a:cubicBezTo>
                    <a:lnTo>
                      <a:pt x="2738" y="5767"/>
                    </a:lnTo>
                    <a:cubicBezTo>
                      <a:pt x="2738" y="5879"/>
                      <a:pt x="2851" y="5957"/>
                      <a:pt x="2938" y="5957"/>
                    </a:cubicBezTo>
                    <a:cubicBezTo>
                      <a:pt x="2991" y="5957"/>
                      <a:pt x="3035" y="5928"/>
                      <a:pt x="3035" y="5858"/>
                    </a:cubicBezTo>
                    <a:cubicBezTo>
                      <a:pt x="3035" y="5767"/>
                      <a:pt x="3126" y="5561"/>
                      <a:pt x="3126" y="5470"/>
                    </a:cubicBezTo>
                    <a:cubicBezTo>
                      <a:pt x="3217" y="5470"/>
                      <a:pt x="3217" y="5470"/>
                      <a:pt x="3217" y="5379"/>
                    </a:cubicBezTo>
                    <a:cubicBezTo>
                      <a:pt x="3400" y="5675"/>
                      <a:pt x="3697" y="5949"/>
                      <a:pt x="3970" y="6246"/>
                    </a:cubicBezTo>
                    <a:cubicBezTo>
                      <a:pt x="4003" y="6272"/>
                      <a:pt x="4034" y="6283"/>
                      <a:pt x="4059" y="6283"/>
                    </a:cubicBezTo>
                    <a:cubicBezTo>
                      <a:pt x="4122" y="6283"/>
                      <a:pt x="4150" y="6213"/>
                      <a:pt x="4085" y="6132"/>
                    </a:cubicBezTo>
                    <a:cubicBezTo>
                      <a:pt x="3788" y="5767"/>
                      <a:pt x="3605" y="5379"/>
                      <a:pt x="3217" y="5105"/>
                    </a:cubicBezTo>
                    <a:cubicBezTo>
                      <a:pt x="3400" y="4625"/>
                      <a:pt x="3514" y="4055"/>
                      <a:pt x="3605" y="3575"/>
                    </a:cubicBezTo>
                    <a:lnTo>
                      <a:pt x="3697" y="3575"/>
                    </a:lnTo>
                    <a:cubicBezTo>
                      <a:pt x="4085" y="4329"/>
                      <a:pt x="4450" y="5105"/>
                      <a:pt x="4929" y="5858"/>
                    </a:cubicBezTo>
                    <a:cubicBezTo>
                      <a:pt x="4954" y="5882"/>
                      <a:pt x="4993" y="5894"/>
                      <a:pt x="5035" y="5894"/>
                    </a:cubicBezTo>
                    <a:cubicBezTo>
                      <a:pt x="5152" y="5894"/>
                      <a:pt x="5293" y="5809"/>
                      <a:pt x="5226" y="5675"/>
                    </a:cubicBezTo>
                    <a:cubicBezTo>
                      <a:pt x="4838" y="4899"/>
                      <a:pt x="4450" y="4237"/>
                      <a:pt x="4085" y="3484"/>
                    </a:cubicBezTo>
                    <a:lnTo>
                      <a:pt x="4085" y="3484"/>
                    </a:lnTo>
                    <a:cubicBezTo>
                      <a:pt x="4541" y="3575"/>
                      <a:pt x="5112" y="3667"/>
                      <a:pt x="5591" y="3667"/>
                    </a:cubicBezTo>
                    <a:cubicBezTo>
                      <a:pt x="5500" y="3758"/>
                      <a:pt x="5500" y="3758"/>
                      <a:pt x="5591" y="3849"/>
                    </a:cubicBezTo>
                    <a:cubicBezTo>
                      <a:pt x="5796" y="4237"/>
                      <a:pt x="5979" y="4625"/>
                      <a:pt x="6162" y="4991"/>
                    </a:cubicBezTo>
                    <a:cubicBezTo>
                      <a:pt x="6189" y="5025"/>
                      <a:pt x="6227" y="5038"/>
                      <a:pt x="6263" y="5038"/>
                    </a:cubicBezTo>
                    <a:cubicBezTo>
                      <a:pt x="6349" y="5038"/>
                      <a:pt x="6431" y="4963"/>
                      <a:pt x="6367" y="4899"/>
                    </a:cubicBezTo>
                    <a:cubicBezTo>
                      <a:pt x="6166" y="4429"/>
                      <a:pt x="5986" y="4069"/>
                      <a:pt x="5807" y="3689"/>
                    </a:cubicBezTo>
                    <a:lnTo>
                      <a:pt x="5807" y="3689"/>
                    </a:lnTo>
                    <a:cubicBezTo>
                      <a:pt x="6231" y="3758"/>
                      <a:pt x="6592" y="3758"/>
                      <a:pt x="7029" y="3758"/>
                    </a:cubicBezTo>
                    <a:cubicBezTo>
                      <a:pt x="7120" y="3758"/>
                      <a:pt x="7120" y="3575"/>
                      <a:pt x="7029" y="3575"/>
                    </a:cubicBezTo>
                    <a:cubicBezTo>
                      <a:pt x="6732" y="3484"/>
                      <a:pt x="6458" y="3484"/>
                      <a:pt x="6070" y="3393"/>
                    </a:cubicBezTo>
                    <a:cubicBezTo>
                      <a:pt x="6162" y="3279"/>
                      <a:pt x="6253" y="3187"/>
                      <a:pt x="6458" y="3096"/>
                    </a:cubicBezTo>
                    <a:cubicBezTo>
                      <a:pt x="6641" y="2913"/>
                      <a:pt x="6824" y="2708"/>
                      <a:pt x="7029" y="2525"/>
                    </a:cubicBezTo>
                    <a:cubicBezTo>
                      <a:pt x="7029" y="2434"/>
                      <a:pt x="6938" y="2343"/>
                      <a:pt x="6938" y="2343"/>
                    </a:cubicBezTo>
                    <a:cubicBezTo>
                      <a:pt x="6641" y="2525"/>
                      <a:pt x="6458" y="2708"/>
                      <a:pt x="6253" y="2913"/>
                    </a:cubicBezTo>
                    <a:cubicBezTo>
                      <a:pt x="6070" y="3096"/>
                      <a:pt x="5888" y="3187"/>
                      <a:pt x="5796" y="3393"/>
                    </a:cubicBezTo>
                    <a:cubicBezTo>
                      <a:pt x="5317" y="3279"/>
                      <a:pt x="4838" y="3187"/>
                      <a:pt x="4358" y="3096"/>
                    </a:cubicBezTo>
                    <a:cubicBezTo>
                      <a:pt x="5020" y="2617"/>
                      <a:pt x="5591" y="2137"/>
                      <a:pt x="6162" y="1567"/>
                    </a:cubicBezTo>
                    <a:cubicBezTo>
                      <a:pt x="6253" y="1475"/>
                      <a:pt x="6162" y="1384"/>
                      <a:pt x="6070" y="1384"/>
                    </a:cubicBezTo>
                    <a:cubicBezTo>
                      <a:pt x="5317" y="2046"/>
                      <a:pt x="4655" y="2525"/>
                      <a:pt x="3879" y="3005"/>
                    </a:cubicBezTo>
                    <a:lnTo>
                      <a:pt x="3788" y="2913"/>
                    </a:lnTo>
                    <a:cubicBezTo>
                      <a:pt x="3879" y="2617"/>
                      <a:pt x="3879" y="2252"/>
                      <a:pt x="3970" y="1955"/>
                    </a:cubicBezTo>
                    <a:cubicBezTo>
                      <a:pt x="4085" y="1955"/>
                      <a:pt x="4267" y="1955"/>
                      <a:pt x="4176" y="1772"/>
                    </a:cubicBezTo>
                    <a:cubicBezTo>
                      <a:pt x="4176" y="1681"/>
                      <a:pt x="4085" y="1567"/>
                      <a:pt x="4085" y="1475"/>
                    </a:cubicBezTo>
                    <a:cubicBezTo>
                      <a:pt x="4176" y="996"/>
                      <a:pt x="4267" y="540"/>
                      <a:pt x="4358" y="152"/>
                    </a:cubicBezTo>
                    <a:cubicBezTo>
                      <a:pt x="4412" y="45"/>
                      <a:pt x="4371" y="0"/>
                      <a:pt x="4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47"/>
              <p:cNvSpPr/>
              <p:nvPr/>
            </p:nvSpPr>
            <p:spPr>
              <a:xfrm>
                <a:off x="3215497" y="3441655"/>
                <a:ext cx="29422" cy="2466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089" extrusionOk="0">
                    <a:moveTo>
                      <a:pt x="1298" y="1"/>
                    </a:moveTo>
                    <a:cubicBezTo>
                      <a:pt x="819" y="184"/>
                      <a:pt x="248" y="480"/>
                      <a:pt x="66" y="937"/>
                    </a:cubicBezTo>
                    <a:cubicBezTo>
                      <a:pt x="1" y="1018"/>
                      <a:pt x="29" y="1088"/>
                      <a:pt x="83" y="1088"/>
                    </a:cubicBezTo>
                    <a:cubicBezTo>
                      <a:pt x="105" y="1088"/>
                      <a:pt x="131" y="1077"/>
                      <a:pt x="157" y="1051"/>
                    </a:cubicBezTo>
                    <a:cubicBezTo>
                      <a:pt x="545" y="663"/>
                      <a:pt x="819" y="275"/>
                      <a:pt x="1298" y="92"/>
                    </a:cubicBez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47"/>
              <p:cNvSpPr/>
              <p:nvPr/>
            </p:nvSpPr>
            <p:spPr>
              <a:xfrm>
                <a:off x="1450404" y="706259"/>
                <a:ext cx="157191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6681" extrusionOk="0">
                    <a:moveTo>
                      <a:pt x="4178" y="0"/>
                    </a:moveTo>
                    <a:cubicBezTo>
                      <a:pt x="4115" y="0"/>
                      <a:pt x="4041" y="23"/>
                      <a:pt x="3995" y="69"/>
                    </a:cubicBezTo>
                    <a:cubicBezTo>
                      <a:pt x="3995" y="1028"/>
                      <a:pt x="3813" y="1872"/>
                      <a:pt x="3607" y="2739"/>
                    </a:cubicBezTo>
                    <a:cubicBezTo>
                      <a:pt x="3516" y="2831"/>
                      <a:pt x="3516" y="2831"/>
                      <a:pt x="3425" y="2831"/>
                    </a:cubicBezTo>
                    <a:cubicBezTo>
                      <a:pt x="3242" y="2557"/>
                      <a:pt x="3037" y="2260"/>
                      <a:pt x="2854" y="1986"/>
                    </a:cubicBezTo>
                    <a:cubicBezTo>
                      <a:pt x="2945" y="1986"/>
                      <a:pt x="3037" y="1781"/>
                      <a:pt x="2945" y="1690"/>
                    </a:cubicBezTo>
                    <a:cubicBezTo>
                      <a:pt x="2854" y="1690"/>
                      <a:pt x="2763" y="1598"/>
                      <a:pt x="2671" y="1598"/>
                    </a:cubicBezTo>
                    <a:cubicBezTo>
                      <a:pt x="2375" y="1119"/>
                      <a:pt x="2101" y="731"/>
                      <a:pt x="1804" y="274"/>
                    </a:cubicBezTo>
                    <a:cubicBezTo>
                      <a:pt x="1779" y="243"/>
                      <a:pt x="1753" y="229"/>
                      <a:pt x="1730" y="229"/>
                    </a:cubicBezTo>
                    <a:cubicBezTo>
                      <a:pt x="1669" y="229"/>
                      <a:pt x="1621" y="325"/>
                      <a:pt x="1621" y="457"/>
                    </a:cubicBezTo>
                    <a:cubicBezTo>
                      <a:pt x="1804" y="731"/>
                      <a:pt x="2009" y="1028"/>
                      <a:pt x="2192" y="1416"/>
                    </a:cubicBezTo>
                    <a:cubicBezTo>
                      <a:pt x="1895" y="1301"/>
                      <a:pt x="1713" y="1210"/>
                      <a:pt x="1439" y="1119"/>
                    </a:cubicBezTo>
                    <a:cubicBezTo>
                      <a:pt x="1409" y="1106"/>
                      <a:pt x="1384" y="1100"/>
                      <a:pt x="1363" y="1100"/>
                    </a:cubicBezTo>
                    <a:cubicBezTo>
                      <a:pt x="1235" y="1100"/>
                      <a:pt x="1246" y="1301"/>
                      <a:pt x="1325" y="1301"/>
                    </a:cubicBezTo>
                    <a:cubicBezTo>
                      <a:pt x="1713" y="1507"/>
                      <a:pt x="2101" y="1690"/>
                      <a:pt x="2466" y="1781"/>
                    </a:cubicBezTo>
                    <a:cubicBezTo>
                      <a:pt x="2580" y="2078"/>
                      <a:pt x="2763" y="2443"/>
                      <a:pt x="2945" y="2739"/>
                    </a:cubicBezTo>
                    <a:cubicBezTo>
                      <a:pt x="2009" y="2443"/>
                      <a:pt x="1051" y="2260"/>
                      <a:pt x="183" y="1986"/>
                    </a:cubicBezTo>
                    <a:cubicBezTo>
                      <a:pt x="1" y="1986"/>
                      <a:pt x="1" y="2169"/>
                      <a:pt x="92" y="2169"/>
                    </a:cubicBezTo>
                    <a:cubicBezTo>
                      <a:pt x="1051" y="2557"/>
                      <a:pt x="2009" y="2831"/>
                      <a:pt x="3037" y="3128"/>
                    </a:cubicBezTo>
                    <a:cubicBezTo>
                      <a:pt x="2466" y="3493"/>
                      <a:pt x="1804" y="3881"/>
                      <a:pt x="1325" y="4269"/>
                    </a:cubicBezTo>
                    <a:cubicBezTo>
                      <a:pt x="1233" y="4155"/>
                      <a:pt x="1142" y="4155"/>
                      <a:pt x="1142" y="4155"/>
                    </a:cubicBezTo>
                    <a:cubicBezTo>
                      <a:pt x="868" y="4063"/>
                      <a:pt x="571" y="3881"/>
                      <a:pt x="298" y="3789"/>
                    </a:cubicBezTo>
                    <a:cubicBezTo>
                      <a:pt x="298" y="3789"/>
                      <a:pt x="183" y="3881"/>
                      <a:pt x="298" y="3972"/>
                    </a:cubicBezTo>
                    <a:cubicBezTo>
                      <a:pt x="480" y="4063"/>
                      <a:pt x="663" y="4269"/>
                      <a:pt x="959" y="4360"/>
                    </a:cubicBezTo>
                    <a:lnTo>
                      <a:pt x="1051" y="4360"/>
                    </a:lnTo>
                    <a:cubicBezTo>
                      <a:pt x="959" y="4451"/>
                      <a:pt x="868" y="4543"/>
                      <a:pt x="754" y="4543"/>
                    </a:cubicBezTo>
                    <a:cubicBezTo>
                      <a:pt x="590" y="4624"/>
                      <a:pt x="647" y="4945"/>
                      <a:pt x="808" y="4945"/>
                    </a:cubicBezTo>
                    <a:cubicBezTo>
                      <a:pt x="827" y="4945"/>
                      <a:pt x="847" y="4940"/>
                      <a:pt x="868" y="4931"/>
                    </a:cubicBezTo>
                    <a:cubicBezTo>
                      <a:pt x="1142" y="4839"/>
                      <a:pt x="1325" y="4725"/>
                      <a:pt x="1530" y="4634"/>
                    </a:cubicBezTo>
                    <a:lnTo>
                      <a:pt x="1621" y="4634"/>
                    </a:lnTo>
                    <a:cubicBezTo>
                      <a:pt x="1530" y="4931"/>
                      <a:pt x="1439" y="5205"/>
                      <a:pt x="1439" y="5501"/>
                    </a:cubicBezTo>
                    <a:cubicBezTo>
                      <a:pt x="1325" y="5684"/>
                      <a:pt x="1233" y="5981"/>
                      <a:pt x="1233" y="6163"/>
                    </a:cubicBezTo>
                    <a:cubicBezTo>
                      <a:pt x="1233" y="6228"/>
                      <a:pt x="1336" y="6292"/>
                      <a:pt x="1396" y="6292"/>
                    </a:cubicBezTo>
                    <a:cubicBezTo>
                      <a:pt x="1421" y="6292"/>
                      <a:pt x="1439" y="6281"/>
                      <a:pt x="1439" y="6255"/>
                    </a:cubicBezTo>
                    <a:cubicBezTo>
                      <a:pt x="1530" y="5981"/>
                      <a:pt x="1621" y="5775"/>
                      <a:pt x="1621" y="5501"/>
                    </a:cubicBezTo>
                    <a:cubicBezTo>
                      <a:pt x="1621" y="5205"/>
                      <a:pt x="1713" y="4931"/>
                      <a:pt x="1713" y="4725"/>
                    </a:cubicBezTo>
                    <a:lnTo>
                      <a:pt x="1713" y="4634"/>
                    </a:lnTo>
                    <a:cubicBezTo>
                      <a:pt x="1804" y="4634"/>
                      <a:pt x="1804" y="4543"/>
                      <a:pt x="1804" y="4543"/>
                    </a:cubicBezTo>
                    <a:cubicBezTo>
                      <a:pt x="2375" y="4269"/>
                      <a:pt x="2854" y="3881"/>
                      <a:pt x="3425" y="3584"/>
                    </a:cubicBezTo>
                    <a:lnTo>
                      <a:pt x="3425" y="3584"/>
                    </a:lnTo>
                    <a:cubicBezTo>
                      <a:pt x="3242" y="4269"/>
                      <a:pt x="3037" y="5022"/>
                      <a:pt x="2763" y="5775"/>
                    </a:cubicBezTo>
                    <a:cubicBezTo>
                      <a:pt x="2763" y="5839"/>
                      <a:pt x="2852" y="5914"/>
                      <a:pt x="2937" y="5914"/>
                    </a:cubicBezTo>
                    <a:cubicBezTo>
                      <a:pt x="2974" y="5914"/>
                      <a:pt x="3009" y="5901"/>
                      <a:pt x="3037" y="5867"/>
                    </a:cubicBezTo>
                    <a:cubicBezTo>
                      <a:pt x="3333" y="5205"/>
                      <a:pt x="3516" y="4634"/>
                      <a:pt x="3721" y="3972"/>
                    </a:cubicBezTo>
                    <a:lnTo>
                      <a:pt x="4566" y="5410"/>
                    </a:lnTo>
                    <a:cubicBezTo>
                      <a:pt x="4383" y="5775"/>
                      <a:pt x="4292" y="6163"/>
                      <a:pt x="4087" y="6551"/>
                    </a:cubicBezTo>
                    <a:cubicBezTo>
                      <a:pt x="4087" y="6616"/>
                      <a:pt x="4189" y="6680"/>
                      <a:pt x="4282" y="6680"/>
                    </a:cubicBezTo>
                    <a:cubicBezTo>
                      <a:pt x="4320" y="6680"/>
                      <a:pt x="4357" y="6669"/>
                      <a:pt x="4383" y="6643"/>
                    </a:cubicBezTo>
                    <a:cubicBezTo>
                      <a:pt x="4475" y="6346"/>
                      <a:pt x="4657" y="5981"/>
                      <a:pt x="4748" y="5684"/>
                    </a:cubicBezTo>
                    <a:cubicBezTo>
                      <a:pt x="4827" y="5754"/>
                      <a:pt x="4902" y="5783"/>
                      <a:pt x="4960" y="5783"/>
                    </a:cubicBezTo>
                    <a:cubicBezTo>
                      <a:pt x="5053" y="5783"/>
                      <a:pt x="5102" y="5706"/>
                      <a:pt x="5045" y="5593"/>
                    </a:cubicBezTo>
                    <a:cubicBezTo>
                      <a:pt x="4954" y="5501"/>
                      <a:pt x="4954" y="5410"/>
                      <a:pt x="4863" y="5205"/>
                    </a:cubicBezTo>
                    <a:lnTo>
                      <a:pt x="4863" y="5113"/>
                    </a:lnTo>
                    <a:cubicBezTo>
                      <a:pt x="5228" y="5205"/>
                      <a:pt x="5616" y="5205"/>
                      <a:pt x="6095" y="5205"/>
                    </a:cubicBezTo>
                    <a:cubicBezTo>
                      <a:pt x="6186" y="5205"/>
                      <a:pt x="6186" y="5022"/>
                      <a:pt x="6095" y="5022"/>
                    </a:cubicBezTo>
                    <a:cubicBezTo>
                      <a:pt x="5616" y="4931"/>
                      <a:pt x="5136" y="4931"/>
                      <a:pt x="4657" y="4931"/>
                    </a:cubicBezTo>
                    <a:cubicBezTo>
                      <a:pt x="4383" y="4451"/>
                      <a:pt x="4087" y="3881"/>
                      <a:pt x="3813" y="3401"/>
                    </a:cubicBezTo>
                    <a:lnTo>
                      <a:pt x="3813" y="3401"/>
                    </a:lnTo>
                    <a:cubicBezTo>
                      <a:pt x="4657" y="3698"/>
                      <a:pt x="5616" y="3972"/>
                      <a:pt x="6460" y="4155"/>
                    </a:cubicBezTo>
                    <a:cubicBezTo>
                      <a:pt x="6666" y="4155"/>
                      <a:pt x="6757" y="3972"/>
                      <a:pt x="6574" y="3881"/>
                    </a:cubicBezTo>
                    <a:cubicBezTo>
                      <a:pt x="5707" y="3584"/>
                      <a:pt x="4954" y="3310"/>
                      <a:pt x="4087" y="3013"/>
                    </a:cubicBezTo>
                    <a:cubicBezTo>
                      <a:pt x="4566" y="2739"/>
                      <a:pt x="4954" y="2443"/>
                      <a:pt x="5319" y="2078"/>
                    </a:cubicBezTo>
                    <a:cubicBezTo>
                      <a:pt x="5319" y="2169"/>
                      <a:pt x="5433" y="2169"/>
                      <a:pt x="5433" y="2260"/>
                    </a:cubicBezTo>
                    <a:cubicBezTo>
                      <a:pt x="5890" y="2351"/>
                      <a:pt x="6369" y="2557"/>
                      <a:pt x="6757" y="2648"/>
                    </a:cubicBezTo>
                    <a:cubicBezTo>
                      <a:pt x="6940" y="2648"/>
                      <a:pt x="6940" y="2443"/>
                      <a:pt x="6848" y="2351"/>
                    </a:cubicBezTo>
                    <a:cubicBezTo>
                      <a:pt x="6369" y="2260"/>
                      <a:pt x="6004" y="2169"/>
                      <a:pt x="5525" y="1986"/>
                    </a:cubicBezTo>
                    <a:cubicBezTo>
                      <a:pt x="5798" y="1690"/>
                      <a:pt x="6186" y="1416"/>
                      <a:pt x="6460" y="1119"/>
                    </a:cubicBezTo>
                    <a:cubicBezTo>
                      <a:pt x="6553" y="1045"/>
                      <a:pt x="6496" y="911"/>
                      <a:pt x="6422" y="911"/>
                    </a:cubicBezTo>
                    <a:cubicBezTo>
                      <a:pt x="6405" y="911"/>
                      <a:pt x="6386" y="919"/>
                      <a:pt x="6369" y="936"/>
                    </a:cubicBezTo>
                    <a:lnTo>
                      <a:pt x="5525" y="1507"/>
                    </a:lnTo>
                    <a:lnTo>
                      <a:pt x="5525" y="1028"/>
                    </a:lnTo>
                    <a:cubicBezTo>
                      <a:pt x="5525" y="731"/>
                      <a:pt x="5616" y="457"/>
                      <a:pt x="5525" y="160"/>
                    </a:cubicBezTo>
                    <a:cubicBezTo>
                      <a:pt x="5525" y="115"/>
                      <a:pt x="5502" y="92"/>
                      <a:pt x="5465" y="92"/>
                    </a:cubicBezTo>
                    <a:cubicBezTo>
                      <a:pt x="5428" y="92"/>
                      <a:pt x="5376" y="115"/>
                      <a:pt x="5319" y="160"/>
                    </a:cubicBezTo>
                    <a:lnTo>
                      <a:pt x="5319" y="1028"/>
                    </a:lnTo>
                    <a:cubicBezTo>
                      <a:pt x="5228" y="1301"/>
                      <a:pt x="5228" y="1507"/>
                      <a:pt x="5228" y="1690"/>
                    </a:cubicBezTo>
                    <a:cubicBezTo>
                      <a:pt x="4863" y="1986"/>
                      <a:pt x="4383" y="2260"/>
                      <a:pt x="3995" y="2557"/>
                    </a:cubicBezTo>
                    <a:cubicBezTo>
                      <a:pt x="4087" y="1690"/>
                      <a:pt x="4178" y="936"/>
                      <a:pt x="4292" y="69"/>
                    </a:cubicBezTo>
                    <a:cubicBezTo>
                      <a:pt x="4292" y="23"/>
                      <a:pt x="4241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47"/>
              <p:cNvSpPr/>
              <p:nvPr/>
            </p:nvSpPr>
            <p:spPr>
              <a:xfrm>
                <a:off x="1508842" y="705738"/>
                <a:ext cx="10351" cy="3827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0" extrusionOk="0">
                    <a:moveTo>
                      <a:pt x="365" y="1"/>
                    </a:moveTo>
                    <a:cubicBezTo>
                      <a:pt x="183" y="480"/>
                      <a:pt x="0" y="1051"/>
                      <a:pt x="183" y="1621"/>
                    </a:cubicBezTo>
                    <a:cubicBezTo>
                      <a:pt x="183" y="1667"/>
                      <a:pt x="228" y="1690"/>
                      <a:pt x="274" y="1690"/>
                    </a:cubicBezTo>
                    <a:cubicBezTo>
                      <a:pt x="320" y="1690"/>
                      <a:pt x="365" y="1667"/>
                      <a:pt x="365" y="1621"/>
                    </a:cubicBezTo>
                    <a:cubicBezTo>
                      <a:pt x="274" y="1051"/>
                      <a:pt x="274" y="57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47"/>
              <p:cNvSpPr/>
              <p:nvPr/>
            </p:nvSpPr>
            <p:spPr>
              <a:xfrm>
                <a:off x="2014979" y="1802791"/>
                <a:ext cx="101336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4398" extrusionOk="0">
                    <a:moveTo>
                      <a:pt x="2659" y="1"/>
                    </a:moveTo>
                    <a:cubicBezTo>
                      <a:pt x="2608" y="1"/>
                      <a:pt x="2556" y="24"/>
                      <a:pt x="2556" y="69"/>
                    </a:cubicBezTo>
                    <a:cubicBezTo>
                      <a:pt x="2556" y="640"/>
                      <a:pt x="2465" y="1302"/>
                      <a:pt x="2283" y="1873"/>
                    </a:cubicBezTo>
                    <a:lnTo>
                      <a:pt x="2191" y="1873"/>
                    </a:lnTo>
                    <a:cubicBezTo>
                      <a:pt x="2077" y="1690"/>
                      <a:pt x="1986" y="1507"/>
                      <a:pt x="1803" y="1302"/>
                    </a:cubicBezTo>
                    <a:cubicBezTo>
                      <a:pt x="1895" y="1302"/>
                      <a:pt x="1895" y="1211"/>
                      <a:pt x="1895" y="1119"/>
                    </a:cubicBezTo>
                    <a:cubicBezTo>
                      <a:pt x="1803" y="1119"/>
                      <a:pt x="1712" y="1119"/>
                      <a:pt x="1712" y="1028"/>
                    </a:cubicBezTo>
                    <a:cubicBezTo>
                      <a:pt x="1507" y="731"/>
                      <a:pt x="1324" y="549"/>
                      <a:pt x="1141" y="252"/>
                    </a:cubicBezTo>
                    <a:cubicBezTo>
                      <a:pt x="1141" y="221"/>
                      <a:pt x="1131" y="211"/>
                      <a:pt x="1118" y="211"/>
                    </a:cubicBezTo>
                    <a:cubicBezTo>
                      <a:pt x="1091" y="211"/>
                      <a:pt x="1050" y="252"/>
                      <a:pt x="1050" y="252"/>
                    </a:cubicBezTo>
                    <a:cubicBezTo>
                      <a:pt x="1141" y="549"/>
                      <a:pt x="1324" y="731"/>
                      <a:pt x="1415" y="937"/>
                    </a:cubicBezTo>
                    <a:cubicBezTo>
                      <a:pt x="1233" y="823"/>
                      <a:pt x="1050" y="823"/>
                      <a:pt x="936" y="731"/>
                    </a:cubicBezTo>
                    <a:cubicBezTo>
                      <a:pt x="753" y="731"/>
                      <a:pt x="753" y="823"/>
                      <a:pt x="845" y="937"/>
                    </a:cubicBezTo>
                    <a:cubicBezTo>
                      <a:pt x="1141" y="1028"/>
                      <a:pt x="1324" y="1119"/>
                      <a:pt x="1507" y="1211"/>
                    </a:cubicBezTo>
                    <a:cubicBezTo>
                      <a:pt x="1712" y="1393"/>
                      <a:pt x="1803" y="1599"/>
                      <a:pt x="1895" y="1781"/>
                    </a:cubicBezTo>
                    <a:cubicBezTo>
                      <a:pt x="1324" y="1599"/>
                      <a:pt x="662" y="1507"/>
                      <a:pt x="91" y="1302"/>
                    </a:cubicBezTo>
                    <a:cubicBezTo>
                      <a:pt x="0" y="1302"/>
                      <a:pt x="0" y="1393"/>
                      <a:pt x="91" y="1507"/>
                    </a:cubicBezTo>
                    <a:cubicBezTo>
                      <a:pt x="662" y="1690"/>
                      <a:pt x="1324" y="1873"/>
                      <a:pt x="1895" y="2078"/>
                    </a:cubicBezTo>
                    <a:cubicBezTo>
                      <a:pt x="1507" y="2261"/>
                      <a:pt x="1141" y="2534"/>
                      <a:pt x="845" y="2740"/>
                    </a:cubicBezTo>
                    <a:lnTo>
                      <a:pt x="662" y="2740"/>
                    </a:lnTo>
                    <a:cubicBezTo>
                      <a:pt x="571" y="2649"/>
                      <a:pt x="365" y="2534"/>
                      <a:pt x="183" y="2534"/>
                    </a:cubicBezTo>
                    <a:cubicBezTo>
                      <a:pt x="274" y="2740"/>
                      <a:pt x="479" y="2740"/>
                      <a:pt x="571" y="2831"/>
                    </a:cubicBezTo>
                    <a:lnTo>
                      <a:pt x="662" y="2831"/>
                    </a:lnTo>
                    <a:cubicBezTo>
                      <a:pt x="571" y="2922"/>
                      <a:pt x="479" y="2922"/>
                      <a:pt x="479" y="3014"/>
                    </a:cubicBezTo>
                    <a:cubicBezTo>
                      <a:pt x="380" y="3014"/>
                      <a:pt x="453" y="3237"/>
                      <a:pt x="534" y="3237"/>
                    </a:cubicBezTo>
                    <a:cubicBezTo>
                      <a:pt x="546" y="3237"/>
                      <a:pt x="558" y="3231"/>
                      <a:pt x="571" y="3219"/>
                    </a:cubicBezTo>
                    <a:cubicBezTo>
                      <a:pt x="662" y="3219"/>
                      <a:pt x="845" y="3105"/>
                      <a:pt x="936" y="3014"/>
                    </a:cubicBezTo>
                    <a:lnTo>
                      <a:pt x="1050" y="3014"/>
                    </a:lnTo>
                    <a:cubicBezTo>
                      <a:pt x="936" y="3219"/>
                      <a:pt x="936" y="3402"/>
                      <a:pt x="845" y="3584"/>
                    </a:cubicBezTo>
                    <a:cubicBezTo>
                      <a:pt x="845" y="3790"/>
                      <a:pt x="753" y="3881"/>
                      <a:pt x="753" y="4064"/>
                    </a:cubicBezTo>
                    <a:cubicBezTo>
                      <a:pt x="753" y="4064"/>
                      <a:pt x="794" y="4104"/>
                      <a:pt x="848" y="4104"/>
                    </a:cubicBezTo>
                    <a:cubicBezTo>
                      <a:pt x="875" y="4104"/>
                      <a:pt x="905" y="4094"/>
                      <a:pt x="936" y="4064"/>
                    </a:cubicBezTo>
                    <a:cubicBezTo>
                      <a:pt x="936" y="3881"/>
                      <a:pt x="1050" y="3790"/>
                      <a:pt x="1050" y="3584"/>
                    </a:cubicBezTo>
                    <a:cubicBezTo>
                      <a:pt x="1050" y="3402"/>
                      <a:pt x="1050" y="3219"/>
                      <a:pt x="1141" y="3105"/>
                    </a:cubicBezTo>
                    <a:lnTo>
                      <a:pt x="1141" y="3014"/>
                    </a:lnTo>
                    <a:lnTo>
                      <a:pt x="1141" y="2922"/>
                    </a:lnTo>
                    <a:cubicBezTo>
                      <a:pt x="1507" y="2740"/>
                      <a:pt x="1803" y="2534"/>
                      <a:pt x="2191" y="2352"/>
                    </a:cubicBezTo>
                    <a:lnTo>
                      <a:pt x="2191" y="2352"/>
                    </a:lnTo>
                    <a:cubicBezTo>
                      <a:pt x="2077" y="2831"/>
                      <a:pt x="1895" y="3310"/>
                      <a:pt x="1803" y="3790"/>
                    </a:cubicBezTo>
                    <a:cubicBezTo>
                      <a:pt x="1803" y="3835"/>
                      <a:pt x="1826" y="3858"/>
                      <a:pt x="1849" y="3858"/>
                    </a:cubicBezTo>
                    <a:cubicBezTo>
                      <a:pt x="1872" y="3858"/>
                      <a:pt x="1895" y="3835"/>
                      <a:pt x="1895" y="3790"/>
                    </a:cubicBezTo>
                    <a:cubicBezTo>
                      <a:pt x="2077" y="3402"/>
                      <a:pt x="2283" y="3014"/>
                      <a:pt x="2374" y="2649"/>
                    </a:cubicBezTo>
                    <a:cubicBezTo>
                      <a:pt x="2556" y="2922"/>
                      <a:pt x="2762" y="3219"/>
                      <a:pt x="2944" y="3493"/>
                    </a:cubicBezTo>
                    <a:cubicBezTo>
                      <a:pt x="2853" y="3790"/>
                      <a:pt x="2762" y="3972"/>
                      <a:pt x="2648" y="4246"/>
                    </a:cubicBezTo>
                    <a:cubicBezTo>
                      <a:pt x="2648" y="4328"/>
                      <a:pt x="2706" y="4398"/>
                      <a:pt x="2739" y="4398"/>
                    </a:cubicBezTo>
                    <a:cubicBezTo>
                      <a:pt x="2753" y="4398"/>
                      <a:pt x="2762" y="4387"/>
                      <a:pt x="2762" y="4360"/>
                    </a:cubicBezTo>
                    <a:cubicBezTo>
                      <a:pt x="2944" y="4155"/>
                      <a:pt x="2944" y="3881"/>
                      <a:pt x="3036" y="3676"/>
                    </a:cubicBezTo>
                    <a:lnTo>
                      <a:pt x="3036" y="3790"/>
                    </a:lnTo>
                    <a:cubicBezTo>
                      <a:pt x="3062" y="3816"/>
                      <a:pt x="3097" y="3827"/>
                      <a:pt x="3132" y="3827"/>
                    </a:cubicBezTo>
                    <a:cubicBezTo>
                      <a:pt x="3218" y="3827"/>
                      <a:pt x="3300" y="3757"/>
                      <a:pt x="3218" y="3676"/>
                    </a:cubicBezTo>
                    <a:cubicBezTo>
                      <a:pt x="3218" y="3584"/>
                      <a:pt x="3127" y="3493"/>
                      <a:pt x="3127" y="3402"/>
                    </a:cubicBezTo>
                    <a:lnTo>
                      <a:pt x="3903" y="3402"/>
                    </a:lnTo>
                    <a:cubicBezTo>
                      <a:pt x="3994" y="3402"/>
                      <a:pt x="3994" y="3310"/>
                      <a:pt x="3903" y="3310"/>
                    </a:cubicBezTo>
                    <a:cubicBezTo>
                      <a:pt x="3606" y="3219"/>
                      <a:pt x="3333" y="3219"/>
                      <a:pt x="3036" y="3219"/>
                    </a:cubicBezTo>
                    <a:cubicBezTo>
                      <a:pt x="2853" y="2922"/>
                      <a:pt x="2648" y="2534"/>
                      <a:pt x="2465" y="2261"/>
                    </a:cubicBezTo>
                    <a:lnTo>
                      <a:pt x="2465" y="2261"/>
                    </a:lnTo>
                    <a:cubicBezTo>
                      <a:pt x="3036" y="2443"/>
                      <a:pt x="3606" y="2534"/>
                      <a:pt x="4177" y="2740"/>
                    </a:cubicBezTo>
                    <a:cubicBezTo>
                      <a:pt x="4268" y="2740"/>
                      <a:pt x="4268" y="2534"/>
                      <a:pt x="4177" y="2534"/>
                    </a:cubicBezTo>
                    <a:cubicBezTo>
                      <a:pt x="3698" y="2352"/>
                      <a:pt x="3127" y="2169"/>
                      <a:pt x="2648" y="1964"/>
                    </a:cubicBezTo>
                    <a:cubicBezTo>
                      <a:pt x="2944" y="1781"/>
                      <a:pt x="3218" y="1599"/>
                      <a:pt x="3424" y="1393"/>
                    </a:cubicBezTo>
                    <a:cubicBezTo>
                      <a:pt x="3424" y="1393"/>
                      <a:pt x="3424" y="1507"/>
                      <a:pt x="3515" y="1507"/>
                    </a:cubicBezTo>
                    <a:cubicBezTo>
                      <a:pt x="3789" y="1599"/>
                      <a:pt x="4086" y="1690"/>
                      <a:pt x="4360" y="1781"/>
                    </a:cubicBezTo>
                    <a:cubicBezTo>
                      <a:pt x="4474" y="1781"/>
                      <a:pt x="4474" y="1599"/>
                      <a:pt x="4360" y="1599"/>
                    </a:cubicBezTo>
                    <a:cubicBezTo>
                      <a:pt x="4086" y="1507"/>
                      <a:pt x="3789" y="1393"/>
                      <a:pt x="3515" y="1302"/>
                    </a:cubicBezTo>
                    <a:cubicBezTo>
                      <a:pt x="3698" y="1119"/>
                      <a:pt x="3994" y="937"/>
                      <a:pt x="4177" y="731"/>
                    </a:cubicBezTo>
                    <a:cubicBezTo>
                      <a:pt x="4250" y="731"/>
                      <a:pt x="4206" y="614"/>
                      <a:pt x="4139" y="614"/>
                    </a:cubicBezTo>
                    <a:cubicBezTo>
                      <a:pt x="4122" y="614"/>
                      <a:pt x="4104" y="622"/>
                      <a:pt x="4086" y="640"/>
                    </a:cubicBezTo>
                    <a:cubicBezTo>
                      <a:pt x="3903" y="731"/>
                      <a:pt x="3698" y="937"/>
                      <a:pt x="3606" y="1028"/>
                    </a:cubicBezTo>
                    <a:lnTo>
                      <a:pt x="3606" y="731"/>
                    </a:lnTo>
                    <a:cubicBezTo>
                      <a:pt x="3606" y="549"/>
                      <a:pt x="3606" y="366"/>
                      <a:pt x="3515" y="161"/>
                    </a:cubicBezTo>
                    <a:cubicBezTo>
                      <a:pt x="3515" y="115"/>
                      <a:pt x="3492" y="92"/>
                      <a:pt x="3469" y="92"/>
                    </a:cubicBezTo>
                    <a:cubicBezTo>
                      <a:pt x="3447" y="92"/>
                      <a:pt x="3424" y="115"/>
                      <a:pt x="3424" y="161"/>
                    </a:cubicBezTo>
                    <a:lnTo>
                      <a:pt x="3424" y="731"/>
                    </a:lnTo>
                    <a:cubicBezTo>
                      <a:pt x="3424" y="823"/>
                      <a:pt x="3333" y="1028"/>
                      <a:pt x="3424" y="1119"/>
                    </a:cubicBezTo>
                    <a:cubicBezTo>
                      <a:pt x="3127" y="1302"/>
                      <a:pt x="2853" y="1507"/>
                      <a:pt x="2556" y="1690"/>
                    </a:cubicBezTo>
                    <a:cubicBezTo>
                      <a:pt x="2648" y="1119"/>
                      <a:pt x="2762" y="640"/>
                      <a:pt x="2762" y="69"/>
                    </a:cubicBezTo>
                    <a:cubicBezTo>
                      <a:pt x="2762" y="24"/>
                      <a:pt x="2711" y="1"/>
                      <a:pt x="26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47"/>
              <p:cNvSpPr/>
              <p:nvPr/>
            </p:nvSpPr>
            <p:spPr>
              <a:xfrm>
                <a:off x="2051672" y="1804354"/>
                <a:ext cx="6229" cy="2328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028" extrusionOk="0">
                    <a:moveTo>
                      <a:pt x="275" y="0"/>
                    </a:moveTo>
                    <a:cubicBezTo>
                      <a:pt x="92" y="297"/>
                      <a:pt x="1" y="662"/>
                      <a:pt x="183" y="959"/>
                    </a:cubicBezTo>
                    <a:cubicBezTo>
                      <a:pt x="183" y="1005"/>
                      <a:pt x="206" y="1027"/>
                      <a:pt x="229" y="1027"/>
                    </a:cubicBezTo>
                    <a:cubicBezTo>
                      <a:pt x="252" y="1027"/>
                      <a:pt x="275" y="1005"/>
                      <a:pt x="275" y="959"/>
                    </a:cubicBezTo>
                    <a:cubicBezTo>
                      <a:pt x="183" y="662"/>
                      <a:pt x="183" y="297"/>
                      <a:pt x="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47"/>
              <p:cNvSpPr/>
              <p:nvPr/>
            </p:nvSpPr>
            <p:spPr>
              <a:xfrm>
                <a:off x="3290763" y="2653956"/>
                <a:ext cx="145957" cy="140272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6193" extrusionOk="0">
                    <a:moveTo>
                      <a:pt x="3841" y="1"/>
                    </a:moveTo>
                    <a:cubicBezTo>
                      <a:pt x="3804" y="1"/>
                      <a:pt x="3773" y="23"/>
                      <a:pt x="3773" y="61"/>
                    </a:cubicBezTo>
                    <a:cubicBezTo>
                      <a:pt x="3682" y="905"/>
                      <a:pt x="3499" y="1773"/>
                      <a:pt x="3385" y="2617"/>
                    </a:cubicBezTo>
                    <a:lnTo>
                      <a:pt x="3202" y="2617"/>
                    </a:lnTo>
                    <a:cubicBezTo>
                      <a:pt x="3020" y="2343"/>
                      <a:pt x="2814" y="2046"/>
                      <a:pt x="2632" y="1773"/>
                    </a:cubicBezTo>
                    <a:cubicBezTo>
                      <a:pt x="2814" y="1773"/>
                      <a:pt x="2814" y="1681"/>
                      <a:pt x="2723" y="1590"/>
                    </a:cubicBezTo>
                    <a:cubicBezTo>
                      <a:pt x="2632" y="1590"/>
                      <a:pt x="2540" y="1476"/>
                      <a:pt x="2449" y="1476"/>
                    </a:cubicBezTo>
                    <a:cubicBezTo>
                      <a:pt x="2244" y="1111"/>
                      <a:pt x="1970" y="723"/>
                      <a:pt x="1673" y="335"/>
                    </a:cubicBezTo>
                    <a:cubicBezTo>
                      <a:pt x="1673" y="266"/>
                      <a:pt x="1648" y="236"/>
                      <a:pt x="1620" y="236"/>
                    </a:cubicBezTo>
                    <a:cubicBezTo>
                      <a:pt x="1575" y="236"/>
                      <a:pt x="1525" y="320"/>
                      <a:pt x="1582" y="449"/>
                    </a:cubicBezTo>
                    <a:cubicBezTo>
                      <a:pt x="1673" y="723"/>
                      <a:pt x="1879" y="1019"/>
                      <a:pt x="2061" y="1293"/>
                    </a:cubicBezTo>
                    <a:cubicBezTo>
                      <a:pt x="1787" y="1202"/>
                      <a:pt x="1582" y="1111"/>
                      <a:pt x="1399" y="1019"/>
                    </a:cubicBezTo>
                    <a:cubicBezTo>
                      <a:pt x="1217" y="1019"/>
                      <a:pt x="1103" y="1202"/>
                      <a:pt x="1308" y="1293"/>
                    </a:cubicBezTo>
                    <a:cubicBezTo>
                      <a:pt x="1582" y="1385"/>
                      <a:pt x="1970" y="1590"/>
                      <a:pt x="2244" y="1681"/>
                    </a:cubicBezTo>
                    <a:cubicBezTo>
                      <a:pt x="2449" y="1955"/>
                      <a:pt x="2632" y="2252"/>
                      <a:pt x="2723" y="2526"/>
                    </a:cubicBezTo>
                    <a:cubicBezTo>
                      <a:pt x="1879" y="2343"/>
                      <a:pt x="1011" y="2046"/>
                      <a:pt x="167" y="1864"/>
                    </a:cubicBezTo>
                    <a:cubicBezTo>
                      <a:pt x="149" y="1846"/>
                      <a:pt x="131" y="1839"/>
                      <a:pt x="114" y="1839"/>
                    </a:cubicBezTo>
                    <a:cubicBezTo>
                      <a:pt x="43" y="1839"/>
                      <a:pt x="0" y="1973"/>
                      <a:pt x="167" y="2046"/>
                    </a:cubicBezTo>
                    <a:cubicBezTo>
                      <a:pt x="1011" y="2343"/>
                      <a:pt x="1879" y="2617"/>
                      <a:pt x="2814" y="2914"/>
                    </a:cubicBezTo>
                    <a:cubicBezTo>
                      <a:pt x="2244" y="3302"/>
                      <a:pt x="1787" y="3576"/>
                      <a:pt x="1217" y="3873"/>
                    </a:cubicBezTo>
                    <a:lnTo>
                      <a:pt x="1011" y="3873"/>
                    </a:lnTo>
                    <a:cubicBezTo>
                      <a:pt x="829" y="3758"/>
                      <a:pt x="532" y="3576"/>
                      <a:pt x="349" y="3576"/>
                    </a:cubicBezTo>
                    <a:cubicBezTo>
                      <a:pt x="258" y="3576"/>
                      <a:pt x="258" y="3576"/>
                      <a:pt x="258" y="3667"/>
                    </a:cubicBezTo>
                    <a:cubicBezTo>
                      <a:pt x="441" y="3758"/>
                      <a:pt x="737" y="3873"/>
                      <a:pt x="920" y="4055"/>
                    </a:cubicBezTo>
                    <a:lnTo>
                      <a:pt x="1011" y="4055"/>
                    </a:lnTo>
                    <a:cubicBezTo>
                      <a:pt x="920" y="4146"/>
                      <a:pt x="829" y="4146"/>
                      <a:pt x="737" y="4238"/>
                    </a:cubicBezTo>
                    <a:cubicBezTo>
                      <a:pt x="559" y="4317"/>
                      <a:pt x="622" y="4552"/>
                      <a:pt x="761" y="4552"/>
                    </a:cubicBezTo>
                    <a:cubicBezTo>
                      <a:pt x="782" y="4552"/>
                      <a:pt x="805" y="4546"/>
                      <a:pt x="829" y="4534"/>
                    </a:cubicBezTo>
                    <a:cubicBezTo>
                      <a:pt x="1011" y="4534"/>
                      <a:pt x="1308" y="4443"/>
                      <a:pt x="1491" y="4329"/>
                    </a:cubicBezTo>
                    <a:lnTo>
                      <a:pt x="1491" y="4329"/>
                    </a:lnTo>
                    <a:cubicBezTo>
                      <a:pt x="1491" y="4534"/>
                      <a:pt x="1399" y="4808"/>
                      <a:pt x="1308" y="5105"/>
                    </a:cubicBezTo>
                    <a:cubicBezTo>
                      <a:pt x="1308" y="5288"/>
                      <a:pt x="1217" y="5470"/>
                      <a:pt x="1217" y="5767"/>
                    </a:cubicBezTo>
                    <a:cubicBezTo>
                      <a:pt x="1217" y="5813"/>
                      <a:pt x="1239" y="5835"/>
                      <a:pt x="1274" y="5835"/>
                    </a:cubicBezTo>
                    <a:cubicBezTo>
                      <a:pt x="1308" y="5835"/>
                      <a:pt x="1354" y="5813"/>
                      <a:pt x="1399" y="5767"/>
                    </a:cubicBezTo>
                    <a:cubicBezTo>
                      <a:pt x="1491" y="5584"/>
                      <a:pt x="1491" y="5288"/>
                      <a:pt x="1491" y="5105"/>
                    </a:cubicBezTo>
                    <a:cubicBezTo>
                      <a:pt x="1582" y="4808"/>
                      <a:pt x="1582" y="4626"/>
                      <a:pt x="1673" y="4329"/>
                    </a:cubicBezTo>
                    <a:lnTo>
                      <a:pt x="1582" y="4329"/>
                    </a:lnTo>
                    <a:cubicBezTo>
                      <a:pt x="1673" y="4238"/>
                      <a:pt x="1673" y="4238"/>
                      <a:pt x="1673" y="4146"/>
                    </a:cubicBezTo>
                    <a:cubicBezTo>
                      <a:pt x="2152" y="3964"/>
                      <a:pt x="2723" y="3667"/>
                      <a:pt x="3202" y="3302"/>
                    </a:cubicBezTo>
                    <a:lnTo>
                      <a:pt x="3202" y="3302"/>
                    </a:lnTo>
                    <a:cubicBezTo>
                      <a:pt x="3020" y="3964"/>
                      <a:pt x="2814" y="4626"/>
                      <a:pt x="2632" y="5288"/>
                    </a:cubicBezTo>
                    <a:cubicBezTo>
                      <a:pt x="2578" y="5395"/>
                      <a:pt x="2619" y="5439"/>
                      <a:pt x="2680" y="5439"/>
                    </a:cubicBezTo>
                    <a:cubicBezTo>
                      <a:pt x="2723" y="5439"/>
                      <a:pt x="2777" y="5417"/>
                      <a:pt x="2814" y="5379"/>
                    </a:cubicBezTo>
                    <a:cubicBezTo>
                      <a:pt x="3111" y="4808"/>
                      <a:pt x="3294" y="4238"/>
                      <a:pt x="3385" y="3667"/>
                    </a:cubicBezTo>
                    <a:cubicBezTo>
                      <a:pt x="3682" y="4146"/>
                      <a:pt x="3956" y="4534"/>
                      <a:pt x="4252" y="5014"/>
                    </a:cubicBezTo>
                    <a:cubicBezTo>
                      <a:pt x="4070" y="5288"/>
                      <a:pt x="3956" y="5676"/>
                      <a:pt x="3864" y="6041"/>
                    </a:cubicBezTo>
                    <a:cubicBezTo>
                      <a:pt x="3799" y="6122"/>
                      <a:pt x="3874" y="6192"/>
                      <a:pt x="3963" y="6192"/>
                    </a:cubicBezTo>
                    <a:cubicBezTo>
                      <a:pt x="3999" y="6192"/>
                      <a:pt x="4037" y="6181"/>
                      <a:pt x="4070" y="6155"/>
                    </a:cubicBezTo>
                    <a:cubicBezTo>
                      <a:pt x="4161" y="5858"/>
                      <a:pt x="4252" y="5584"/>
                      <a:pt x="4435" y="5196"/>
                    </a:cubicBezTo>
                    <a:lnTo>
                      <a:pt x="4435" y="5288"/>
                    </a:lnTo>
                    <a:cubicBezTo>
                      <a:pt x="4463" y="5344"/>
                      <a:pt x="4503" y="5366"/>
                      <a:pt x="4541" y="5366"/>
                    </a:cubicBezTo>
                    <a:cubicBezTo>
                      <a:pt x="4625" y="5366"/>
                      <a:pt x="4703" y="5259"/>
                      <a:pt x="4640" y="5196"/>
                    </a:cubicBezTo>
                    <a:cubicBezTo>
                      <a:pt x="4640" y="5105"/>
                      <a:pt x="4526" y="5014"/>
                      <a:pt x="4526" y="4808"/>
                    </a:cubicBezTo>
                    <a:lnTo>
                      <a:pt x="4526" y="4717"/>
                    </a:lnTo>
                    <a:cubicBezTo>
                      <a:pt x="4823" y="4808"/>
                      <a:pt x="5211" y="4808"/>
                      <a:pt x="5576" y="4808"/>
                    </a:cubicBezTo>
                    <a:cubicBezTo>
                      <a:pt x="5668" y="4808"/>
                      <a:pt x="5668" y="4626"/>
                      <a:pt x="5576" y="4626"/>
                    </a:cubicBezTo>
                    <a:cubicBezTo>
                      <a:pt x="5211" y="4626"/>
                      <a:pt x="4732" y="4534"/>
                      <a:pt x="4344" y="4534"/>
                    </a:cubicBezTo>
                    <a:cubicBezTo>
                      <a:pt x="4070" y="4055"/>
                      <a:pt x="3773" y="3667"/>
                      <a:pt x="3590" y="3188"/>
                    </a:cubicBezTo>
                    <a:lnTo>
                      <a:pt x="3590" y="3188"/>
                    </a:lnTo>
                    <a:cubicBezTo>
                      <a:pt x="4344" y="3393"/>
                      <a:pt x="5211" y="3667"/>
                      <a:pt x="5964" y="3873"/>
                    </a:cubicBezTo>
                    <a:cubicBezTo>
                      <a:pt x="6147" y="3873"/>
                      <a:pt x="6238" y="3667"/>
                      <a:pt x="6056" y="3576"/>
                    </a:cubicBezTo>
                    <a:cubicBezTo>
                      <a:pt x="5302" y="3302"/>
                      <a:pt x="4526" y="3096"/>
                      <a:pt x="3864" y="2823"/>
                    </a:cubicBezTo>
                    <a:cubicBezTo>
                      <a:pt x="4238" y="2536"/>
                      <a:pt x="4613" y="2272"/>
                      <a:pt x="4966" y="1987"/>
                    </a:cubicBezTo>
                    <a:lnTo>
                      <a:pt x="4966" y="1987"/>
                    </a:lnTo>
                    <a:cubicBezTo>
                      <a:pt x="4973" y="2013"/>
                      <a:pt x="5006" y="2046"/>
                      <a:pt x="5006" y="2046"/>
                    </a:cubicBezTo>
                    <a:cubicBezTo>
                      <a:pt x="5485" y="2252"/>
                      <a:pt x="5873" y="2343"/>
                      <a:pt x="6238" y="2435"/>
                    </a:cubicBezTo>
                    <a:cubicBezTo>
                      <a:pt x="6444" y="2435"/>
                      <a:pt x="6444" y="2252"/>
                      <a:pt x="6352" y="2252"/>
                    </a:cubicBezTo>
                    <a:cubicBezTo>
                      <a:pt x="5964" y="2046"/>
                      <a:pt x="5485" y="1955"/>
                      <a:pt x="5097" y="1864"/>
                    </a:cubicBezTo>
                    <a:cubicBezTo>
                      <a:pt x="5394" y="1590"/>
                      <a:pt x="5668" y="1293"/>
                      <a:pt x="6056" y="1111"/>
                    </a:cubicBezTo>
                    <a:cubicBezTo>
                      <a:pt x="6056" y="1035"/>
                      <a:pt x="5993" y="882"/>
                      <a:pt x="5920" y="882"/>
                    </a:cubicBezTo>
                    <a:cubicBezTo>
                      <a:pt x="5905" y="882"/>
                      <a:pt x="5889" y="889"/>
                      <a:pt x="5873" y="905"/>
                    </a:cubicBezTo>
                    <a:cubicBezTo>
                      <a:pt x="5668" y="1111"/>
                      <a:pt x="5394" y="1202"/>
                      <a:pt x="5097" y="1385"/>
                    </a:cubicBezTo>
                    <a:lnTo>
                      <a:pt x="5097" y="1019"/>
                    </a:lnTo>
                    <a:cubicBezTo>
                      <a:pt x="5097" y="723"/>
                      <a:pt x="5211" y="449"/>
                      <a:pt x="5097" y="152"/>
                    </a:cubicBezTo>
                    <a:cubicBezTo>
                      <a:pt x="5097" y="106"/>
                      <a:pt x="5074" y="84"/>
                      <a:pt x="5051" y="84"/>
                    </a:cubicBezTo>
                    <a:cubicBezTo>
                      <a:pt x="5028" y="84"/>
                      <a:pt x="5006" y="106"/>
                      <a:pt x="5006" y="152"/>
                    </a:cubicBezTo>
                    <a:cubicBezTo>
                      <a:pt x="4914" y="449"/>
                      <a:pt x="4914" y="723"/>
                      <a:pt x="4914" y="1019"/>
                    </a:cubicBezTo>
                    <a:cubicBezTo>
                      <a:pt x="4914" y="1202"/>
                      <a:pt x="4823" y="1385"/>
                      <a:pt x="4823" y="1590"/>
                    </a:cubicBezTo>
                    <a:cubicBezTo>
                      <a:pt x="4435" y="1864"/>
                      <a:pt x="4070" y="2161"/>
                      <a:pt x="3682" y="2343"/>
                    </a:cubicBezTo>
                    <a:cubicBezTo>
                      <a:pt x="3864" y="1590"/>
                      <a:pt x="3864" y="905"/>
                      <a:pt x="3956" y="152"/>
                    </a:cubicBezTo>
                    <a:cubicBezTo>
                      <a:pt x="3956" y="45"/>
                      <a:pt x="3893" y="1"/>
                      <a:pt x="38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47"/>
              <p:cNvSpPr/>
              <p:nvPr/>
            </p:nvSpPr>
            <p:spPr>
              <a:xfrm>
                <a:off x="3346233" y="2654409"/>
                <a:ext cx="8290" cy="3492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42" extrusionOk="0">
                    <a:moveTo>
                      <a:pt x="338" y="0"/>
                    </a:moveTo>
                    <a:cubicBezTo>
                      <a:pt x="325" y="0"/>
                      <a:pt x="305" y="10"/>
                      <a:pt x="274" y="41"/>
                    </a:cubicBezTo>
                    <a:cubicBezTo>
                      <a:pt x="91" y="429"/>
                      <a:pt x="0" y="999"/>
                      <a:pt x="91" y="1456"/>
                    </a:cubicBezTo>
                    <a:cubicBezTo>
                      <a:pt x="137" y="1513"/>
                      <a:pt x="183" y="1541"/>
                      <a:pt x="217" y="1541"/>
                    </a:cubicBezTo>
                    <a:cubicBezTo>
                      <a:pt x="251" y="1541"/>
                      <a:pt x="274" y="1513"/>
                      <a:pt x="274" y="1456"/>
                    </a:cubicBezTo>
                    <a:cubicBezTo>
                      <a:pt x="183" y="999"/>
                      <a:pt x="183" y="520"/>
                      <a:pt x="365" y="41"/>
                    </a:cubicBezTo>
                    <a:cubicBezTo>
                      <a:pt x="365" y="41"/>
                      <a:pt x="365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47"/>
              <p:cNvSpPr/>
              <p:nvPr/>
            </p:nvSpPr>
            <p:spPr>
              <a:xfrm>
                <a:off x="4323943" y="1107119"/>
                <a:ext cx="144688" cy="140272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6193" extrusionOk="0">
                    <a:moveTo>
                      <a:pt x="3785" y="1"/>
                    </a:moveTo>
                    <a:cubicBezTo>
                      <a:pt x="3749" y="1"/>
                      <a:pt x="3717" y="23"/>
                      <a:pt x="3717" y="61"/>
                    </a:cubicBezTo>
                    <a:cubicBezTo>
                      <a:pt x="3626" y="928"/>
                      <a:pt x="3535" y="1772"/>
                      <a:pt x="3329" y="2548"/>
                    </a:cubicBezTo>
                    <a:cubicBezTo>
                      <a:pt x="3238" y="2640"/>
                      <a:pt x="3238" y="2640"/>
                      <a:pt x="3147" y="2640"/>
                    </a:cubicBezTo>
                    <a:cubicBezTo>
                      <a:pt x="2964" y="2343"/>
                      <a:pt x="2850" y="2069"/>
                      <a:pt x="2667" y="1772"/>
                    </a:cubicBezTo>
                    <a:cubicBezTo>
                      <a:pt x="2759" y="1772"/>
                      <a:pt x="2759" y="1681"/>
                      <a:pt x="2667" y="1590"/>
                    </a:cubicBezTo>
                    <a:cubicBezTo>
                      <a:pt x="2576" y="1590"/>
                      <a:pt x="2485" y="1499"/>
                      <a:pt x="2394" y="1499"/>
                    </a:cubicBezTo>
                    <a:cubicBezTo>
                      <a:pt x="2188" y="1110"/>
                      <a:pt x="1914" y="722"/>
                      <a:pt x="1709" y="357"/>
                    </a:cubicBezTo>
                    <a:cubicBezTo>
                      <a:pt x="1674" y="280"/>
                      <a:pt x="1627" y="248"/>
                      <a:pt x="1586" y="248"/>
                    </a:cubicBezTo>
                    <a:cubicBezTo>
                      <a:pt x="1519" y="248"/>
                      <a:pt x="1469" y="335"/>
                      <a:pt x="1526" y="449"/>
                    </a:cubicBezTo>
                    <a:cubicBezTo>
                      <a:pt x="1709" y="722"/>
                      <a:pt x="1823" y="1019"/>
                      <a:pt x="2005" y="1293"/>
                    </a:cubicBezTo>
                    <a:cubicBezTo>
                      <a:pt x="1823" y="1202"/>
                      <a:pt x="1526" y="1110"/>
                      <a:pt x="1344" y="1019"/>
                    </a:cubicBezTo>
                    <a:cubicBezTo>
                      <a:pt x="1315" y="1006"/>
                      <a:pt x="1290" y="1001"/>
                      <a:pt x="1269" y="1001"/>
                    </a:cubicBezTo>
                    <a:cubicBezTo>
                      <a:pt x="1140" y="1001"/>
                      <a:pt x="1154" y="1215"/>
                      <a:pt x="1252" y="1293"/>
                    </a:cubicBezTo>
                    <a:cubicBezTo>
                      <a:pt x="1617" y="1407"/>
                      <a:pt x="1914" y="1590"/>
                      <a:pt x="2188" y="1681"/>
                    </a:cubicBezTo>
                    <a:cubicBezTo>
                      <a:pt x="2394" y="1978"/>
                      <a:pt x="2576" y="2252"/>
                      <a:pt x="2667" y="2548"/>
                    </a:cubicBezTo>
                    <a:cubicBezTo>
                      <a:pt x="1823" y="2252"/>
                      <a:pt x="956" y="2069"/>
                      <a:pt x="111" y="1864"/>
                    </a:cubicBezTo>
                    <a:cubicBezTo>
                      <a:pt x="91" y="1848"/>
                      <a:pt x="75" y="1841"/>
                      <a:pt x="62" y="1841"/>
                    </a:cubicBezTo>
                    <a:cubicBezTo>
                      <a:pt x="0" y="1841"/>
                      <a:pt x="17" y="1994"/>
                      <a:pt x="111" y="2069"/>
                    </a:cubicBezTo>
                    <a:cubicBezTo>
                      <a:pt x="956" y="2343"/>
                      <a:pt x="1823" y="2640"/>
                      <a:pt x="2759" y="2914"/>
                    </a:cubicBezTo>
                    <a:cubicBezTo>
                      <a:pt x="2188" y="3210"/>
                      <a:pt x="1709" y="3576"/>
                      <a:pt x="1138" y="3872"/>
                    </a:cubicBezTo>
                    <a:lnTo>
                      <a:pt x="956" y="3872"/>
                    </a:lnTo>
                    <a:cubicBezTo>
                      <a:pt x="773" y="3781"/>
                      <a:pt x="476" y="3576"/>
                      <a:pt x="294" y="3576"/>
                    </a:cubicBezTo>
                    <a:cubicBezTo>
                      <a:pt x="202" y="3576"/>
                      <a:pt x="202" y="3576"/>
                      <a:pt x="202" y="3690"/>
                    </a:cubicBezTo>
                    <a:cubicBezTo>
                      <a:pt x="385" y="3781"/>
                      <a:pt x="682" y="3872"/>
                      <a:pt x="864" y="4055"/>
                    </a:cubicBezTo>
                    <a:lnTo>
                      <a:pt x="956" y="4055"/>
                    </a:lnTo>
                    <a:cubicBezTo>
                      <a:pt x="864" y="4146"/>
                      <a:pt x="773" y="4146"/>
                      <a:pt x="682" y="4260"/>
                    </a:cubicBezTo>
                    <a:cubicBezTo>
                      <a:pt x="505" y="4339"/>
                      <a:pt x="632" y="4553"/>
                      <a:pt x="729" y="4553"/>
                    </a:cubicBezTo>
                    <a:cubicBezTo>
                      <a:pt x="745" y="4553"/>
                      <a:pt x="760" y="4547"/>
                      <a:pt x="773" y="4534"/>
                    </a:cubicBezTo>
                    <a:cubicBezTo>
                      <a:pt x="1047" y="4443"/>
                      <a:pt x="1252" y="4443"/>
                      <a:pt x="1435" y="4352"/>
                    </a:cubicBezTo>
                    <a:lnTo>
                      <a:pt x="1435" y="4352"/>
                    </a:lnTo>
                    <a:cubicBezTo>
                      <a:pt x="1435" y="4534"/>
                      <a:pt x="1344" y="4831"/>
                      <a:pt x="1252" y="5105"/>
                    </a:cubicBezTo>
                    <a:cubicBezTo>
                      <a:pt x="1252" y="5287"/>
                      <a:pt x="1138" y="5493"/>
                      <a:pt x="1138" y="5767"/>
                    </a:cubicBezTo>
                    <a:cubicBezTo>
                      <a:pt x="1138" y="5767"/>
                      <a:pt x="1189" y="5807"/>
                      <a:pt x="1250" y="5807"/>
                    </a:cubicBezTo>
                    <a:cubicBezTo>
                      <a:pt x="1280" y="5807"/>
                      <a:pt x="1313" y="5797"/>
                      <a:pt x="1344" y="5767"/>
                    </a:cubicBezTo>
                    <a:cubicBezTo>
                      <a:pt x="1435" y="5584"/>
                      <a:pt x="1435" y="5287"/>
                      <a:pt x="1435" y="5105"/>
                    </a:cubicBezTo>
                    <a:cubicBezTo>
                      <a:pt x="1526" y="4831"/>
                      <a:pt x="1526" y="4626"/>
                      <a:pt x="1617" y="4352"/>
                    </a:cubicBezTo>
                    <a:lnTo>
                      <a:pt x="1617" y="4146"/>
                    </a:lnTo>
                    <a:cubicBezTo>
                      <a:pt x="2097" y="3964"/>
                      <a:pt x="2667" y="3576"/>
                      <a:pt x="3147" y="3302"/>
                    </a:cubicBezTo>
                    <a:lnTo>
                      <a:pt x="3147" y="3302"/>
                    </a:lnTo>
                    <a:cubicBezTo>
                      <a:pt x="2964" y="3964"/>
                      <a:pt x="2759" y="4626"/>
                      <a:pt x="2576" y="5287"/>
                    </a:cubicBezTo>
                    <a:cubicBezTo>
                      <a:pt x="2511" y="5369"/>
                      <a:pt x="2632" y="5439"/>
                      <a:pt x="2707" y="5439"/>
                    </a:cubicBezTo>
                    <a:cubicBezTo>
                      <a:pt x="2736" y="5439"/>
                      <a:pt x="2759" y="5428"/>
                      <a:pt x="2759" y="5402"/>
                    </a:cubicBezTo>
                    <a:cubicBezTo>
                      <a:pt x="3055" y="4831"/>
                      <a:pt x="3238" y="4260"/>
                      <a:pt x="3329" y="3690"/>
                    </a:cubicBezTo>
                    <a:cubicBezTo>
                      <a:pt x="3626" y="4146"/>
                      <a:pt x="3900" y="4534"/>
                      <a:pt x="4197" y="5014"/>
                    </a:cubicBezTo>
                    <a:cubicBezTo>
                      <a:pt x="3991" y="5287"/>
                      <a:pt x="3900" y="5676"/>
                      <a:pt x="3809" y="6064"/>
                    </a:cubicBezTo>
                    <a:cubicBezTo>
                      <a:pt x="3744" y="6128"/>
                      <a:pt x="3817" y="6193"/>
                      <a:pt x="3897" y="6193"/>
                    </a:cubicBezTo>
                    <a:cubicBezTo>
                      <a:pt x="3930" y="6193"/>
                      <a:pt x="3965" y="6182"/>
                      <a:pt x="3991" y="6155"/>
                    </a:cubicBezTo>
                    <a:cubicBezTo>
                      <a:pt x="4105" y="5858"/>
                      <a:pt x="4288" y="5584"/>
                      <a:pt x="4379" y="5196"/>
                    </a:cubicBezTo>
                    <a:lnTo>
                      <a:pt x="4379" y="5287"/>
                    </a:lnTo>
                    <a:cubicBezTo>
                      <a:pt x="4408" y="5352"/>
                      <a:pt x="4447" y="5376"/>
                      <a:pt x="4489" y="5376"/>
                    </a:cubicBezTo>
                    <a:cubicBezTo>
                      <a:pt x="4579" y="5376"/>
                      <a:pt x="4676" y="5259"/>
                      <a:pt x="4676" y="5196"/>
                    </a:cubicBezTo>
                    <a:cubicBezTo>
                      <a:pt x="4562" y="5014"/>
                      <a:pt x="4471" y="4922"/>
                      <a:pt x="4471" y="4831"/>
                    </a:cubicBezTo>
                    <a:lnTo>
                      <a:pt x="4471" y="4717"/>
                    </a:lnTo>
                    <a:cubicBezTo>
                      <a:pt x="4859" y="4831"/>
                      <a:pt x="5247" y="4831"/>
                      <a:pt x="5521" y="4831"/>
                    </a:cubicBezTo>
                    <a:cubicBezTo>
                      <a:pt x="5612" y="4831"/>
                      <a:pt x="5612" y="4626"/>
                      <a:pt x="5521" y="4626"/>
                    </a:cubicBezTo>
                    <a:cubicBezTo>
                      <a:pt x="5133" y="4626"/>
                      <a:pt x="4676" y="4534"/>
                      <a:pt x="4288" y="4534"/>
                    </a:cubicBezTo>
                    <a:cubicBezTo>
                      <a:pt x="3991" y="4055"/>
                      <a:pt x="3809" y="3576"/>
                      <a:pt x="3535" y="3210"/>
                    </a:cubicBezTo>
                    <a:lnTo>
                      <a:pt x="3535" y="3210"/>
                    </a:lnTo>
                    <a:cubicBezTo>
                      <a:pt x="4288" y="3393"/>
                      <a:pt x="5133" y="3690"/>
                      <a:pt x="5909" y="3872"/>
                    </a:cubicBezTo>
                    <a:cubicBezTo>
                      <a:pt x="6091" y="3872"/>
                      <a:pt x="6183" y="3690"/>
                      <a:pt x="6000" y="3576"/>
                    </a:cubicBezTo>
                    <a:cubicBezTo>
                      <a:pt x="5247" y="3302"/>
                      <a:pt x="4562" y="3119"/>
                      <a:pt x="3809" y="2822"/>
                    </a:cubicBezTo>
                    <a:cubicBezTo>
                      <a:pt x="4197" y="2548"/>
                      <a:pt x="4562" y="2252"/>
                      <a:pt x="4950" y="1978"/>
                    </a:cubicBezTo>
                    <a:cubicBezTo>
                      <a:pt x="4950" y="1978"/>
                      <a:pt x="4950" y="2069"/>
                      <a:pt x="5041" y="2069"/>
                    </a:cubicBezTo>
                    <a:cubicBezTo>
                      <a:pt x="5429" y="2252"/>
                      <a:pt x="5817" y="2343"/>
                      <a:pt x="6183" y="2434"/>
                    </a:cubicBezTo>
                    <a:cubicBezTo>
                      <a:pt x="6388" y="2434"/>
                      <a:pt x="6388" y="2252"/>
                      <a:pt x="6274" y="2252"/>
                    </a:cubicBezTo>
                    <a:cubicBezTo>
                      <a:pt x="5909" y="2069"/>
                      <a:pt x="5429" y="1978"/>
                      <a:pt x="5041" y="1864"/>
                    </a:cubicBezTo>
                    <a:cubicBezTo>
                      <a:pt x="5338" y="1590"/>
                      <a:pt x="5612" y="1293"/>
                      <a:pt x="6000" y="1019"/>
                    </a:cubicBezTo>
                    <a:cubicBezTo>
                      <a:pt x="6073" y="1019"/>
                      <a:pt x="5971" y="902"/>
                      <a:pt x="5880" y="902"/>
                    </a:cubicBezTo>
                    <a:cubicBezTo>
                      <a:pt x="5857" y="902"/>
                      <a:pt x="5836" y="910"/>
                      <a:pt x="5817" y="928"/>
                    </a:cubicBezTo>
                    <a:cubicBezTo>
                      <a:pt x="5612" y="1110"/>
                      <a:pt x="5338" y="1202"/>
                      <a:pt x="5041" y="1407"/>
                    </a:cubicBezTo>
                    <a:lnTo>
                      <a:pt x="5041" y="1019"/>
                    </a:lnTo>
                    <a:cubicBezTo>
                      <a:pt x="5041" y="722"/>
                      <a:pt x="5133" y="449"/>
                      <a:pt x="5041" y="152"/>
                    </a:cubicBezTo>
                    <a:cubicBezTo>
                      <a:pt x="5041" y="106"/>
                      <a:pt x="5018" y="83"/>
                      <a:pt x="4996" y="83"/>
                    </a:cubicBezTo>
                    <a:cubicBezTo>
                      <a:pt x="4973" y="83"/>
                      <a:pt x="4950" y="106"/>
                      <a:pt x="4950" y="152"/>
                    </a:cubicBezTo>
                    <a:cubicBezTo>
                      <a:pt x="4859" y="449"/>
                      <a:pt x="4859" y="722"/>
                      <a:pt x="4859" y="1019"/>
                    </a:cubicBezTo>
                    <a:cubicBezTo>
                      <a:pt x="4859" y="1202"/>
                      <a:pt x="4767" y="1407"/>
                      <a:pt x="4859" y="1590"/>
                    </a:cubicBezTo>
                    <a:cubicBezTo>
                      <a:pt x="4471" y="1864"/>
                      <a:pt x="3991" y="2160"/>
                      <a:pt x="3626" y="2343"/>
                    </a:cubicBezTo>
                    <a:cubicBezTo>
                      <a:pt x="3809" y="1590"/>
                      <a:pt x="3900" y="928"/>
                      <a:pt x="3900" y="152"/>
                    </a:cubicBezTo>
                    <a:cubicBezTo>
                      <a:pt x="3900" y="45"/>
                      <a:pt x="3837" y="1"/>
                      <a:pt x="3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7"/>
              <p:cNvSpPr/>
              <p:nvPr/>
            </p:nvSpPr>
            <p:spPr>
              <a:xfrm>
                <a:off x="4378145" y="1106417"/>
                <a:ext cx="829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98" extrusionOk="0">
                    <a:moveTo>
                      <a:pt x="274" y="0"/>
                    </a:moveTo>
                    <a:cubicBezTo>
                      <a:pt x="92" y="480"/>
                      <a:pt x="1" y="1050"/>
                      <a:pt x="92" y="1530"/>
                    </a:cubicBezTo>
                    <a:cubicBezTo>
                      <a:pt x="137" y="1575"/>
                      <a:pt x="183" y="1598"/>
                      <a:pt x="217" y="1598"/>
                    </a:cubicBezTo>
                    <a:cubicBezTo>
                      <a:pt x="252" y="1598"/>
                      <a:pt x="274" y="1575"/>
                      <a:pt x="274" y="1530"/>
                    </a:cubicBezTo>
                    <a:cubicBezTo>
                      <a:pt x="274" y="959"/>
                      <a:pt x="183" y="571"/>
                      <a:pt x="366" y="92"/>
                    </a:cubicBezTo>
                    <a:cubicBezTo>
                      <a:pt x="366" y="0"/>
                      <a:pt x="36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7"/>
              <p:cNvSpPr/>
              <p:nvPr/>
            </p:nvSpPr>
            <p:spPr>
              <a:xfrm>
                <a:off x="4873501" y="4230601"/>
                <a:ext cx="116263" cy="112253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956" extrusionOk="0">
                    <a:moveTo>
                      <a:pt x="3033" y="0"/>
                    </a:moveTo>
                    <a:cubicBezTo>
                      <a:pt x="2987" y="0"/>
                      <a:pt x="2942" y="23"/>
                      <a:pt x="2942" y="69"/>
                    </a:cubicBezTo>
                    <a:cubicBezTo>
                      <a:pt x="2942" y="731"/>
                      <a:pt x="2850" y="1393"/>
                      <a:pt x="2668" y="2055"/>
                    </a:cubicBezTo>
                    <a:cubicBezTo>
                      <a:pt x="2668" y="2055"/>
                      <a:pt x="2554" y="2055"/>
                      <a:pt x="2554" y="2169"/>
                    </a:cubicBezTo>
                    <a:cubicBezTo>
                      <a:pt x="2371" y="1872"/>
                      <a:pt x="2280" y="1689"/>
                      <a:pt x="2097" y="1393"/>
                    </a:cubicBezTo>
                    <a:cubicBezTo>
                      <a:pt x="2188" y="1393"/>
                      <a:pt x="2280" y="1301"/>
                      <a:pt x="2188" y="1210"/>
                    </a:cubicBezTo>
                    <a:cubicBezTo>
                      <a:pt x="2097" y="1210"/>
                      <a:pt x="1983" y="1210"/>
                      <a:pt x="1892" y="1119"/>
                    </a:cubicBezTo>
                    <a:cubicBezTo>
                      <a:pt x="1709" y="822"/>
                      <a:pt x="1526" y="548"/>
                      <a:pt x="1321" y="251"/>
                    </a:cubicBezTo>
                    <a:cubicBezTo>
                      <a:pt x="1321" y="206"/>
                      <a:pt x="1275" y="183"/>
                      <a:pt x="1241" y="183"/>
                    </a:cubicBezTo>
                    <a:cubicBezTo>
                      <a:pt x="1207" y="183"/>
                      <a:pt x="1184" y="206"/>
                      <a:pt x="1230" y="251"/>
                    </a:cubicBezTo>
                    <a:cubicBezTo>
                      <a:pt x="1321" y="548"/>
                      <a:pt x="1526" y="731"/>
                      <a:pt x="1618" y="1027"/>
                    </a:cubicBezTo>
                    <a:cubicBezTo>
                      <a:pt x="1412" y="913"/>
                      <a:pt x="1230" y="822"/>
                      <a:pt x="1047" y="822"/>
                    </a:cubicBezTo>
                    <a:cubicBezTo>
                      <a:pt x="1030" y="805"/>
                      <a:pt x="1012" y="797"/>
                      <a:pt x="995" y="797"/>
                    </a:cubicBezTo>
                    <a:cubicBezTo>
                      <a:pt x="924" y="797"/>
                      <a:pt x="881" y="935"/>
                      <a:pt x="1047" y="1027"/>
                    </a:cubicBezTo>
                    <a:cubicBezTo>
                      <a:pt x="1230" y="1119"/>
                      <a:pt x="1526" y="1210"/>
                      <a:pt x="1800" y="1301"/>
                    </a:cubicBezTo>
                    <a:cubicBezTo>
                      <a:pt x="1892" y="1598"/>
                      <a:pt x="2097" y="1781"/>
                      <a:pt x="2188" y="1963"/>
                    </a:cubicBezTo>
                    <a:cubicBezTo>
                      <a:pt x="1526" y="1781"/>
                      <a:pt x="750" y="1689"/>
                      <a:pt x="88" y="1484"/>
                    </a:cubicBezTo>
                    <a:cubicBezTo>
                      <a:pt x="72" y="1467"/>
                      <a:pt x="58" y="1461"/>
                      <a:pt x="48" y="1461"/>
                    </a:cubicBezTo>
                    <a:cubicBezTo>
                      <a:pt x="0" y="1461"/>
                      <a:pt x="14" y="1598"/>
                      <a:pt x="88" y="1598"/>
                    </a:cubicBezTo>
                    <a:cubicBezTo>
                      <a:pt x="750" y="1872"/>
                      <a:pt x="1526" y="2055"/>
                      <a:pt x="2188" y="2351"/>
                    </a:cubicBezTo>
                    <a:cubicBezTo>
                      <a:pt x="1800" y="2534"/>
                      <a:pt x="1321" y="2831"/>
                      <a:pt x="956" y="3104"/>
                    </a:cubicBezTo>
                    <a:cubicBezTo>
                      <a:pt x="956" y="3104"/>
                      <a:pt x="842" y="3104"/>
                      <a:pt x="842" y="3013"/>
                    </a:cubicBezTo>
                    <a:cubicBezTo>
                      <a:pt x="659" y="2922"/>
                      <a:pt x="476" y="2831"/>
                      <a:pt x="271" y="2831"/>
                    </a:cubicBezTo>
                    <a:cubicBezTo>
                      <a:pt x="180" y="2831"/>
                      <a:pt x="180" y="2831"/>
                      <a:pt x="180" y="2922"/>
                    </a:cubicBezTo>
                    <a:cubicBezTo>
                      <a:pt x="385" y="3013"/>
                      <a:pt x="568" y="3104"/>
                      <a:pt x="659" y="3196"/>
                    </a:cubicBezTo>
                    <a:lnTo>
                      <a:pt x="750" y="3196"/>
                    </a:lnTo>
                    <a:cubicBezTo>
                      <a:pt x="659" y="3310"/>
                      <a:pt x="568" y="3310"/>
                      <a:pt x="568" y="3401"/>
                    </a:cubicBezTo>
                    <a:cubicBezTo>
                      <a:pt x="385" y="3493"/>
                      <a:pt x="476" y="3675"/>
                      <a:pt x="659" y="3675"/>
                    </a:cubicBezTo>
                    <a:cubicBezTo>
                      <a:pt x="842" y="3584"/>
                      <a:pt x="956" y="3493"/>
                      <a:pt x="1138" y="3401"/>
                    </a:cubicBezTo>
                    <a:lnTo>
                      <a:pt x="1138" y="3401"/>
                    </a:lnTo>
                    <a:cubicBezTo>
                      <a:pt x="1138" y="3675"/>
                      <a:pt x="1047" y="3881"/>
                      <a:pt x="1047" y="4063"/>
                    </a:cubicBezTo>
                    <a:cubicBezTo>
                      <a:pt x="956" y="4246"/>
                      <a:pt x="956" y="4337"/>
                      <a:pt x="956" y="4542"/>
                    </a:cubicBezTo>
                    <a:cubicBezTo>
                      <a:pt x="956" y="4634"/>
                      <a:pt x="1047" y="4634"/>
                      <a:pt x="1047" y="4634"/>
                    </a:cubicBezTo>
                    <a:cubicBezTo>
                      <a:pt x="1138" y="4451"/>
                      <a:pt x="1138" y="4246"/>
                      <a:pt x="1230" y="4063"/>
                    </a:cubicBezTo>
                    <a:cubicBezTo>
                      <a:pt x="1230" y="3881"/>
                      <a:pt x="1230" y="3675"/>
                      <a:pt x="1321" y="3493"/>
                    </a:cubicBezTo>
                    <a:lnTo>
                      <a:pt x="1321" y="3401"/>
                    </a:lnTo>
                    <a:lnTo>
                      <a:pt x="1321" y="3310"/>
                    </a:lnTo>
                    <a:cubicBezTo>
                      <a:pt x="1709" y="3104"/>
                      <a:pt x="2097" y="2922"/>
                      <a:pt x="2554" y="2625"/>
                    </a:cubicBezTo>
                    <a:lnTo>
                      <a:pt x="2554" y="2625"/>
                    </a:lnTo>
                    <a:cubicBezTo>
                      <a:pt x="2371" y="3196"/>
                      <a:pt x="2188" y="3675"/>
                      <a:pt x="2097" y="4246"/>
                    </a:cubicBezTo>
                    <a:cubicBezTo>
                      <a:pt x="2017" y="4310"/>
                      <a:pt x="2094" y="4385"/>
                      <a:pt x="2179" y="4385"/>
                    </a:cubicBezTo>
                    <a:cubicBezTo>
                      <a:pt x="2215" y="4385"/>
                      <a:pt x="2252" y="4371"/>
                      <a:pt x="2280" y="4337"/>
                    </a:cubicBezTo>
                    <a:cubicBezTo>
                      <a:pt x="2462" y="3881"/>
                      <a:pt x="2554" y="3401"/>
                      <a:pt x="2759" y="2922"/>
                    </a:cubicBezTo>
                    <a:cubicBezTo>
                      <a:pt x="2942" y="3310"/>
                      <a:pt x="3124" y="3584"/>
                      <a:pt x="3330" y="3972"/>
                    </a:cubicBezTo>
                    <a:cubicBezTo>
                      <a:pt x="3238" y="4246"/>
                      <a:pt x="3124" y="4542"/>
                      <a:pt x="3033" y="4816"/>
                    </a:cubicBezTo>
                    <a:cubicBezTo>
                      <a:pt x="3033" y="4880"/>
                      <a:pt x="3078" y="4956"/>
                      <a:pt x="3144" y="4956"/>
                    </a:cubicBezTo>
                    <a:cubicBezTo>
                      <a:pt x="3172" y="4956"/>
                      <a:pt x="3204" y="4942"/>
                      <a:pt x="3238" y="4908"/>
                    </a:cubicBezTo>
                    <a:cubicBezTo>
                      <a:pt x="3330" y="4634"/>
                      <a:pt x="3421" y="4451"/>
                      <a:pt x="3512" y="4154"/>
                    </a:cubicBezTo>
                    <a:lnTo>
                      <a:pt x="3512" y="4246"/>
                    </a:lnTo>
                    <a:cubicBezTo>
                      <a:pt x="3539" y="4273"/>
                      <a:pt x="3576" y="4284"/>
                      <a:pt x="3611" y="4284"/>
                    </a:cubicBezTo>
                    <a:cubicBezTo>
                      <a:pt x="3696" y="4284"/>
                      <a:pt x="3776" y="4219"/>
                      <a:pt x="3695" y="4154"/>
                    </a:cubicBezTo>
                    <a:cubicBezTo>
                      <a:pt x="3695" y="4063"/>
                      <a:pt x="3604" y="3972"/>
                      <a:pt x="3604" y="3881"/>
                    </a:cubicBezTo>
                    <a:lnTo>
                      <a:pt x="3604" y="3766"/>
                    </a:lnTo>
                    <a:lnTo>
                      <a:pt x="4471" y="3766"/>
                    </a:lnTo>
                    <a:cubicBezTo>
                      <a:pt x="4562" y="3766"/>
                      <a:pt x="4562" y="3675"/>
                      <a:pt x="4471" y="3675"/>
                    </a:cubicBezTo>
                    <a:cubicBezTo>
                      <a:pt x="4083" y="3675"/>
                      <a:pt x="3809" y="3584"/>
                      <a:pt x="3421" y="3584"/>
                    </a:cubicBezTo>
                    <a:cubicBezTo>
                      <a:pt x="3238" y="3196"/>
                      <a:pt x="3033" y="2922"/>
                      <a:pt x="2850" y="2534"/>
                    </a:cubicBezTo>
                    <a:lnTo>
                      <a:pt x="2850" y="2534"/>
                    </a:lnTo>
                    <a:cubicBezTo>
                      <a:pt x="3512" y="2739"/>
                      <a:pt x="4083" y="2922"/>
                      <a:pt x="4745" y="3013"/>
                    </a:cubicBezTo>
                    <a:cubicBezTo>
                      <a:pt x="4784" y="3031"/>
                      <a:pt x="4816" y="3038"/>
                      <a:pt x="4841" y="3038"/>
                    </a:cubicBezTo>
                    <a:cubicBezTo>
                      <a:pt x="4946" y="3038"/>
                      <a:pt x="4928" y="2904"/>
                      <a:pt x="4836" y="2831"/>
                    </a:cubicBezTo>
                    <a:cubicBezTo>
                      <a:pt x="4265" y="2625"/>
                      <a:pt x="3604" y="2443"/>
                      <a:pt x="3033" y="2260"/>
                    </a:cubicBezTo>
                    <a:cubicBezTo>
                      <a:pt x="3330" y="2055"/>
                      <a:pt x="3695" y="1781"/>
                      <a:pt x="3992" y="1484"/>
                    </a:cubicBezTo>
                    <a:lnTo>
                      <a:pt x="3992" y="1689"/>
                    </a:lnTo>
                    <a:cubicBezTo>
                      <a:pt x="4380" y="1781"/>
                      <a:pt x="4654" y="1872"/>
                      <a:pt x="5042" y="1963"/>
                    </a:cubicBezTo>
                    <a:cubicBezTo>
                      <a:pt x="5133" y="1963"/>
                      <a:pt x="5133" y="1781"/>
                      <a:pt x="5042" y="1781"/>
                    </a:cubicBezTo>
                    <a:cubicBezTo>
                      <a:pt x="4745" y="1689"/>
                      <a:pt x="4380" y="1598"/>
                      <a:pt x="4083" y="1484"/>
                    </a:cubicBezTo>
                    <a:cubicBezTo>
                      <a:pt x="4265" y="1301"/>
                      <a:pt x="4562" y="1027"/>
                      <a:pt x="4745" y="822"/>
                    </a:cubicBezTo>
                    <a:cubicBezTo>
                      <a:pt x="4836" y="731"/>
                      <a:pt x="4745" y="639"/>
                      <a:pt x="4654" y="639"/>
                    </a:cubicBezTo>
                    <a:cubicBezTo>
                      <a:pt x="4471" y="822"/>
                      <a:pt x="4265" y="1027"/>
                      <a:pt x="4083" y="1119"/>
                    </a:cubicBezTo>
                    <a:lnTo>
                      <a:pt x="4083" y="731"/>
                    </a:lnTo>
                    <a:lnTo>
                      <a:pt x="4083" y="160"/>
                    </a:lnTo>
                    <a:cubicBezTo>
                      <a:pt x="4083" y="69"/>
                      <a:pt x="3992" y="69"/>
                      <a:pt x="3992" y="69"/>
                    </a:cubicBezTo>
                    <a:cubicBezTo>
                      <a:pt x="3900" y="343"/>
                      <a:pt x="3900" y="548"/>
                      <a:pt x="3900" y="731"/>
                    </a:cubicBezTo>
                    <a:lnTo>
                      <a:pt x="3900" y="1301"/>
                    </a:lnTo>
                    <a:cubicBezTo>
                      <a:pt x="3604" y="1484"/>
                      <a:pt x="3238" y="1689"/>
                      <a:pt x="2942" y="1872"/>
                    </a:cubicBezTo>
                    <a:cubicBezTo>
                      <a:pt x="3033" y="1301"/>
                      <a:pt x="3124" y="639"/>
                      <a:pt x="3124" y="69"/>
                    </a:cubicBezTo>
                    <a:cubicBezTo>
                      <a:pt x="3124" y="23"/>
                      <a:pt x="3079" y="0"/>
                      <a:pt x="3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7"/>
              <p:cNvSpPr/>
              <p:nvPr/>
            </p:nvSpPr>
            <p:spPr>
              <a:xfrm>
                <a:off x="4916332" y="4230080"/>
                <a:ext cx="6750" cy="2792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33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92" y="366"/>
                      <a:pt x="1" y="754"/>
                      <a:pt x="92" y="1233"/>
                    </a:cubicBezTo>
                    <a:cubicBezTo>
                      <a:pt x="206" y="1233"/>
                      <a:pt x="297" y="1233"/>
                      <a:pt x="297" y="1142"/>
                    </a:cubicBezTo>
                    <a:cubicBezTo>
                      <a:pt x="206" y="754"/>
                      <a:pt x="206" y="366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7"/>
              <p:cNvSpPr/>
              <p:nvPr/>
            </p:nvSpPr>
            <p:spPr>
              <a:xfrm>
                <a:off x="3761883" y="4234225"/>
                <a:ext cx="88426" cy="83646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693" extrusionOk="0">
                    <a:moveTo>
                      <a:pt x="2192" y="0"/>
                    </a:moveTo>
                    <a:cubicBezTo>
                      <a:pt x="2192" y="571"/>
                      <a:pt x="2101" y="1050"/>
                      <a:pt x="1987" y="1529"/>
                    </a:cubicBezTo>
                    <a:cubicBezTo>
                      <a:pt x="1987" y="1529"/>
                      <a:pt x="1895" y="1529"/>
                      <a:pt x="1895" y="1621"/>
                    </a:cubicBezTo>
                    <a:cubicBezTo>
                      <a:pt x="1804" y="1438"/>
                      <a:pt x="1713" y="1233"/>
                      <a:pt x="1621" y="1050"/>
                    </a:cubicBezTo>
                    <a:cubicBezTo>
                      <a:pt x="1621" y="1050"/>
                      <a:pt x="1713" y="959"/>
                      <a:pt x="1621" y="959"/>
                    </a:cubicBezTo>
                    <a:cubicBezTo>
                      <a:pt x="1530" y="959"/>
                      <a:pt x="1530" y="867"/>
                      <a:pt x="1416" y="867"/>
                    </a:cubicBezTo>
                    <a:cubicBezTo>
                      <a:pt x="1325" y="662"/>
                      <a:pt x="1142" y="388"/>
                      <a:pt x="1051" y="183"/>
                    </a:cubicBezTo>
                    <a:cubicBezTo>
                      <a:pt x="1020" y="152"/>
                      <a:pt x="987" y="142"/>
                      <a:pt x="961" y="142"/>
                    </a:cubicBezTo>
                    <a:cubicBezTo>
                      <a:pt x="909" y="142"/>
                      <a:pt x="883" y="183"/>
                      <a:pt x="959" y="183"/>
                    </a:cubicBezTo>
                    <a:cubicBezTo>
                      <a:pt x="1051" y="388"/>
                      <a:pt x="1142" y="571"/>
                      <a:pt x="1233" y="753"/>
                    </a:cubicBezTo>
                    <a:cubicBezTo>
                      <a:pt x="1051" y="662"/>
                      <a:pt x="959" y="662"/>
                      <a:pt x="754" y="571"/>
                    </a:cubicBezTo>
                    <a:cubicBezTo>
                      <a:pt x="663" y="571"/>
                      <a:pt x="663" y="662"/>
                      <a:pt x="754" y="753"/>
                    </a:cubicBezTo>
                    <a:cubicBezTo>
                      <a:pt x="959" y="867"/>
                      <a:pt x="1142" y="959"/>
                      <a:pt x="1325" y="959"/>
                    </a:cubicBezTo>
                    <a:cubicBezTo>
                      <a:pt x="1416" y="1141"/>
                      <a:pt x="1530" y="1324"/>
                      <a:pt x="1621" y="1529"/>
                    </a:cubicBezTo>
                    <a:cubicBezTo>
                      <a:pt x="1142" y="1324"/>
                      <a:pt x="571" y="1233"/>
                      <a:pt x="92" y="1050"/>
                    </a:cubicBezTo>
                    <a:cubicBezTo>
                      <a:pt x="1" y="1050"/>
                      <a:pt x="1" y="1141"/>
                      <a:pt x="92" y="1233"/>
                    </a:cubicBezTo>
                    <a:cubicBezTo>
                      <a:pt x="571" y="1324"/>
                      <a:pt x="1142" y="1529"/>
                      <a:pt x="1621" y="1712"/>
                    </a:cubicBezTo>
                    <a:cubicBezTo>
                      <a:pt x="1325" y="1895"/>
                      <a:pt x="1051" y="2100"/>
                      <a:pt x="754" y="2283"/>
                    </a:cubicBezTo>
                    <a:lnTo>
                      <a:pt x="571" y="2283"/>
                    </a:lnTo>
                    <a:cubicBezTo>
                      <a:pt x="480" y="2191"/>
                      <a:pt x="275" y="2100"/>
                      <a:pt x="183" y="2100"/>
                    </a:cubicBezTo>
                    <a:cubicBezTo>
                      <a:pt x="183" y="2100"/>
                      <a:pt x="92" y="2100"/>
                      <a:pt x="183" y="2191"/>
                    </a:cubicBezTo>
                    <a:cubicBezTo>
                      <a:pt x="275" y="2283"/>
                      <a:pt x="389" y="2283"/>
                      <a:pt x="480" y="2374"/>
                    </a:cubicBezTo>
                    <a:lnTo>
                      <a:pt x="571" y="2374"/>
                    </a:lnTo>
                    <a:cubicBezTo>
                      <a:pt x="480" y="2465"/>
                      <a:pt x="480" y="2465"/>
                      <a:pt x="389" y="2465"/>
                    </a:cubicBezTo>
                    <a:cubicBezTo>
                      <a:pt x="275" y="2579"/>
                      <a:pt x="389" y="2762"/>
                      <a:pt x="480" y="2762"/>
                    </a:cubicBezTo>
                    <a:cubicBezTo>
                      <a:pt x="663" y="2671"/>
                      <a:pt x="754" y="2579"/>
                      <a:pt x="845" y="2579"/>
                    </a:cubicBezTo>
                    <a:cubicBezTo>
                      <a:pt x="845" y="2762"/>
                      <a:pt x="845" y="2853"/>
                      <a:pt x="754" y="3036"/>
                    </a:cubicBezTo>
                    <a:cubicBezTo>
                      <a:pt x="754" y="3150"/>
                      <a:pt x="663" y="3241"/>
                      <a:pt x="663" y="3424"/>
                    </a:cubicBezTo>
                    <a:cubicBezTo>
                      <a:pt x="663" y="3424"/>
                      <a:pt x="703" y="3464"/>
                      <a:pt x="757" y="3464"/>
                    </a:cubicBezTo>
                    <a:cubicBezTo>
                      <a:pt x="784" y="3464"/>
                      <a:pt x="815" y="3454"/>
                      <a:pt x="845" y="3424"/>
                    </a:cubicBezTo>
                    <a:lnTo>
                      <a:pt x="845" y="3036"/>
                    </a:lnTo>
                    <a:cubicBezTo>
                      <a:pt x="959" y="2853"/>
                      <a:pt x="959" y="2762"/>
                      <a:pt x="959" y="2579"/>
                    </a:cubicBezTo>
                    <a:lnTo>
                      <a:pt x="959" y="2465"/>
                    </a:lnTo>
                    <a:cubicBezTo>
                      <a:pt x="1325" y="2283"/>
                      <a:pt x="1621" y="2191"/>
                      <a:pt x="1895" y="2009"/>
                    </a:cubicBezTo>
                    <a:lnTo>
                      <a:pt x="1895" y="2009"/>
                    </a:lnTo>
                    <a:cubicBezTo>
                      <a:pt x="1804" y="2374"/>
                      <a:pt x="1713" y="2762"/>
                      <a:pt x="1530" y="3150"/>
                    </a:cubicBezTo>
                    <a:cubicBezTo>
                      <a:pt x="1530" y="3214"/>
                      <a:pt x="1576" y="3279"/>
                      <a:pt x="1635" y="3279"/>
                    </a:cubicBezTo>
                    <a:cubicBezTo>
                      <a:pt x="1659" y="3279"/>
                      <a:pt x="1686" y="3268"/>
                      <a:pt x="1713" y="3241"/>
                    </a:cubicBezTo>
                    <a:cubicBezTo>
                      <a:pt x="1804" y="2853"/>
                      <a:pt x="1895" y="2579"/>
                      <a:pt x="1987" y="2191"/>
                    </a:cubicBezTo>
                    <a:cubicBezTo>
                      <a:pt x="2192" y="2465"/>
                      <a:pt x="2375" y="2671"/>
                      <a:pt x="2557" y="2944"/>
                    </a:cubicBezTo>
                    <a:cubicBezTo>
                      <a:pt x="2466" y="3150"/>
                      <a:pt x="2375" y="3333"/>
                      <a:pt x="2283" y="3606"/>
                    </a:cubicBezTo>
                    <a:cubicBezTo>
                      <a:pt x="2283" y="3663"/>
                      <a:pt x="2306" y="3692"/>
                      <a:pt x="2329" y="3692"/>
                    </a:cubicBezTo>
                    <a:cubicBezTo>
                      <a:pt x="2352" y="3692"/>
                      <a:pt x="2375" y="3663"/>
                      <a:pt x="2375" y="3606"/>
                    </a:cubicBezTo>
                    <a:cubicBezTo>
                      <a:pt x="2466" y="3515"/>
                      <a:pt x="2557" y="3333"/>
                      <a:pt x="2671" y="3150"/>
                    </a:cubicBezTo>
                    <a:cubicBezTo>
                      <a:pt x="2671" y="3176"/>
                      <a:pt x="2686" y="3187"/>
                      <a:pt x="2705" y="3187"/>
                    </a:cubicBezTo>
                    <a:cubicBezTo>
                      <a:pt x="2753" y="3187"/>
                      <a:pt x="2828" y="3117"/>
                      <a:pt x="2763" y="3036"/>
                    </a:cubicBezTo>
                    <a:cubicBezTo>
                      <a:pt x="2763" y="3036"/>
                      <a:pt x="2763" y="2944"/>
                      <a:pt x="2671" y="2853"/>
                    </a:cubicBezTo>
                    <a:lnTo>
                      <a:pt x="3333" y="2853"/>
                    </a:lnTo>
                    <a:cubicBezTo>
                      <a:pt x="3425" y="2853"/>
                      <a:pt x="3425" y="2762"/>
                      <a:pt x="3333" y="2762"/>
                    </a:cubicBezTo>
                    <a:cubicBezTo>
                      <a:pt x="3037" y="2762"/>
                      <a:pt x="2854" y="2671"/>
                      <a:pt x="2557" y="2671"/>
                    </a:cubicBezTo>
                    <a:cubicBezTo>
                      <a:pt x="2466" y="2374"/>
                      <a:pt x="2283" y="2191"/>
                      <a:pt x="2101" y="1895"/>
                    </a:cubicBezTo>
                    <a:lnTo>
                      <a:pt x="2101" y="1895"/>
                    </a:lnTo>
                    <a:cubicBezTo>
                      <a:pt x="2557" y="2009"/>
                      <a:pt x="3037" y="2191"/>
                      <a:pt x="3607" y="2283"/>
                    </a:cubicBezTo>
                    <a:cubicBezTo>
                      <a:pt x="3698" y="2283"/>
                      <a:pt x="3698" y="2191"/>
                      <a:pt x="3607" y="2100"/>
                    </a:cubicBezTo>
                    <a:cubicBezTo>
                      <a:pt x="3128" y="2009"/>
                      <a:pt x="2763" y="1803"/>
                      <a:pt x="2283" y="1712"/>
                    </a:cubicBezTo>
                    <a:cubicBezTo>
                      <a:pt x="2466" y="1529"/>
                      <a:pt x="2763" y="1324"/>
                      <a:pt x="2945" y="1141"/>
                    </a:cubicBezTo>
                    <a:cubicBezTo>
                      <a:pt x="2945" y="1141"/>
                      <a:pt x="2945" y="1233"/>
                      <a:pt x="3037" y="1233"/>
                    </a:cubicBezTo>
                    <a:cubicBezTo>
                      <a:pt x="3242" y="1324"/>
                      <a:pt x="3516" y="1438"/>
                      <a:pt x="3698" y="1438"/>
                    </a:cubicBezTo>
                    <a:cubicBezTo>
                      <a:pt x="3813" y="1438"/>
                      <a:pt x="3904" y="1324"/>
                      <a:pt x="3813" y="1324"/>
                    </a:cubicBezTo>
                    <a:cubicBezTo>
                      <a:pt x="3516" y="1233"/>
                      <a:pt x="3242" y="1141"/>
                      <a:pt x="3037" y="1141"/>
                    </a:cubicBezTo>
                    <a:cubicBezTo>
                      <a:pt x="3242" y="959"/>
                      <a:pt x="3425" y="753"/>
                      <a:pt x="3607" y="571"/>
                    </a:cubicBezTo>
                    <a:lnTo>
                      <a:pt x="3516" y="479"/>
                    </a:lnTo>
                    <a:cubicBezTo>
                      <a:pt x="3333" y="662"/>
                      <a:pt x="3242" y="753"/>
                      <a:pt x="3037" y="867"/>
                    </a:cubicBezTo>
                    <a:lnTo>
                      <a:pt x="3037" y="571"/>
                    </a:lnTo>
                    <a:lnTo>
                      <a:pt x="3037" y="91"/>
                    </a:lnTo>
                    <a:cubicBezTo>
                      <a:pt x="3037" y="46"/>
                      <a:pt x="3014" y="23"/>
                      <a:pt x="2991" y="23"/>
                    </a:cubicBezTo>
                    <a:cubicBezTo>
                      <a:pt x="2968" y="23"/>
                      <a:pt x="2945" y="46"/>
                      <a:pt x="2945" y="91"/>
                    </a:cubicBezTo>
                    <a:lnTo>
                      <a:pt x="2945" y="571"/>
                    </a:lnTo>
                    <a:cubicBezTo>
                      <a:pt x="2945" y="662"/>
                      <a:pt x="2854" y="867"/>
                      <a:pt x="2854" y="959"/>
                    </a:cubicBezTo>
                    <a:cubicBezTo>
                      <a:pt x="2671" y="1141"/>
                      <a:pt x="2466" y="1233"/>
                      <a:pt x="2192" y="1438"/>
                    </a:cubicBezTo>
                    <a:cubicBezTo>
                      <a:pt x="2283" y="959"/>
                      <a:pt x="2283" y="479"/>
                      <a:pt x="2375" y="91"/>
                    </a:cubicBezTo>
                    <a:cubicBezTo>
                      <a:pt x="2375" y="0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7"/>
              <p:cNvSpPr/>
              <p:nvPr/>
            </p:nvSpPr>
            <p:spPr>
              <a:xfrm>
                <a:off x="3793933" y="4234225"/>
                <a:ext cx="67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936" extrusionOk="0">
                    <a:moveTo>
                      <a:pt x="206" y="0"/>
                    </a:moveTo>
                    <a:cubicBezTo>
                      <a:pt x="115" y="297"/>
                      <a:pt x="1" y="571"/>
                      <a:pt x="115" y="867"/>
                    </a:cubicBezTo>
                    <a:cubicBezTo>
                      <a:pt x="115" y="913"/>
                      <a:pt x="138" y="936"/>
                      <a:pt x="161" y="936"/>
                    </a:cubicBezTo>
                    <a:cubicBezTo>
                      <a:pt x="184" y="936"/>
                      <a:pt x="206" y="913"/>
                      <a:pt x="206" y="867"/>
                    </a:cubicBezTo>
                    <a:cubicBezTo>
                      <a:pt x="206" y="571"/>
                      <a:pt x="206" y="297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7"/>
              <p:cNvSpPr/>
              <p:nvPr/>
            </p:nvSpPr>
            <p:spPr>
              <a:xfrm>
                <a:off x="1816451" y="897538"/>
                <a:ext cx="15515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685" y="571"/>
                      <a:pt x="685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7"/>
              <p:cNvSpPr/>
              <p:nvPr/>
            </p:nvSpPr>
            <p:spPr>
              <a:xfrm>
                <a:off x="2564015" y="742454"/>
                <a:ext cx="17599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1" extrusionOk="0">
                    <a:moveTo>
                      <a:pt x="389" y="0"/>
                    </a:moveTo>
                    <a:cubicBezTo>
                      <a:pt x="1" y="0"/>
                      <a:pt x="1" y="571"/>
                      <a:pt x="389" y="571"/>
                    </a:cubicBezTo>
                    <a:cubicBezTo>
                      <a:pt x="777" y="571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7"/>
              <p:cNvSpPr/>
              <p:nvPr/>
            </p:nvSpPr>
            <p:spPr>
              <a:xfrm>
                <a:off x="2840096" y="1291490"/>
                <a:ext cx="19139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77" extrusionOk="0">
                    <a:moveTo>
                      <a:pt x="365" y="1"/>
                    </a:moveTo>
                    <a:cubicBezTo>
                      <a:pt x="0" y="1"/>
                      <a:pt x="0" y="777"/>
                      <a:pt x="365" y="777"/>
                    </a:cubicBezTo>
                    <a:cubicBezTo>
                      <a:pt x="845" y="777"/>
                      <a:pt x="845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7"/>
              <p:cNvSpPr/>
              <p:nvPr/>
            </p:nvSpPr>
            <p:spPr>
              <a:xfrm>
                <a:off x="3693118" y="1041796"/>
                <a:ext cx="29807" cy="2824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247" extrusionOk="0">
                    <a:moveTo>
                      <a:pt x="366" y="0"/>
                    </a:moveTo>
                    <a:cubicBezTo>
                      <a:pt x="184" y="0"/>
                      <a:pt x="1" y="183"/>
                      <a:pt x="1" y="388"/>
                    </a:cubicBezTo>
                    <a:cubicBezTo>
                      <a:pt x="1" y="571"/>
                      <a:pt x="1" y="662"/>
                      <a:pt x="92" y="867"/>
                    </a:cubicBezTo>
                    <a:cubicBezTo>
                      <a:pt x="184" y="1050"/>
                      <a:pt x="457" y="1141"/>
                      <a:pt x="663" y="1233"/>
                    </a:cubicBezTo>
                    <a:cubicBezTo>
                      <a:pt x="692" y="1242"/>
                      <a:pt x="723" y="1247"/>
                      <a:pt x="754" y="1247"/>
                    </a:cubicBezTo>
                    <a:cubicBezTo>
                      <a:pt x="1014" y="1247"/>
                      <a:pt x="1315" y="927"/>
                      <a:pt x="1234" y="662"/>
                    </a:cubicBezTo>
                    <a:cubicBezTo>
                      <a:pt x="1142" y="479"/>
                      <a:pt x="1142" y="297"/>
                      <a:pt x="937" y="183"/>
                    </a:cubicBezTo>
                    <a:cubicBezTo>
                      <a:pt x="846" y="0"/>
                      <a:pt x="663" y="0"/>
                      <a:pt x="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7"/>
              <p:cNvSpPr/>
              <p:nvPr/>
            </p:nvSpPr>
            <p:spPr>
              <a:xfrm>
                <a:off x="3460480" y="2069563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66" y="1"/>
                    </a:moveTo>
                    <a:cubicBezTo>
                      <a:pt x="1" y="1"/>
                      <a:pt x="1" y="571"/>
                      <a:pt x="366" y="571"/>
                    </a:cubicBezTo>
                    <a:cubicBezTo>
                      <a:pt x="754" y="571"/>
                      <a:pt x="754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7"/>
              <p:cNvSpPr/>
              <p:nvPr/>
            </p:nvSpPr>
            <p:spPr>
              <a:xfrm>
                <a:off x="3861158" y="2465055"/>
                <a:ext cx="36195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371" extrusionOk="0">
                    <a:moveTo>
                      <a:pt x="849" y="1"/>
                    </a:moveTo>
                    <a:cubicBezTo>
                      <a:pt x="787" y="1"/>
                      <a:pt x="724" y="8"/>
                      <a:pt x="662" y="24"/>
                    </a:cubicBezTo>
                    <a:cubicBezTo>
                      <a:pt x="365" y="115"/>
                      <a:pt x="0" y="503"/>
                      <a:pt x="183" y="800"/>
                    </a:cubicBezTo>
                    <a:cubicBezTo>
                      <a:pt x="274" y="1074"/>
                      <a:pt x="457" y="1371"/>
                      <a:pt x="845" y="1371"/>
                    </a:cubicBezTo>
                    <a:cubicBezTo>
                      <a:pt x="1233" y="1371"/>
                      <a:pt x="1598" y="982"/>
                      <a:pt x="1507" y="503"/>
                    </a:cubicBezTo>
                    <a:cubicBezTo>
                      <a:pt x="1431" y="181"/>
                      <a:pt x="1151" y="1"/>
                      <a:pt x="8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7"/>
              <p:cNvSpPr/>
              <p:nvPr/>
            </p:nvSpPr>
            <p:spPr>
              <a:xfrm>
                <a:off x="2992598" y="3075110"/>
                <a:ext cx="23805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77" extrusionOk="0">
                    <a:moveTo>
                      <a:pt x="480" y="1"/>
                    </a:moveTo>
                    <a:cubicBezTo>
                      <a:pt x="1" y="1"/>
                      <a:pt x="1" y="777"/>
                      <a:pt x="480" y="777"/>
                    </a:cubicBezTo>
                    <a:cubicBezTo>
                      <a:pt x="1051" y="777"/>
                      <a:pt x="10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7"/>
              <p:cNvSpPr/>
              <p:nvPr/>
            </p:nvSpPr>
            <p:spPr>
              <a:xfrm>
                <a:off x="3426256" y="3231486"/>
                <a:ext cx="26727" cy="23828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52" extrusionOk="0">
                    <a:moveTo>
                      <a:pt x="765" y="1"/>
                    </a:moveTo>
                    <a:cubicBezTo>
                      <a:pt x="701" y="1"/>
                      <a:pt x="629" y="18"/>
                      <a:pt x="553" y="59"/>
                    </a:cubicBezTo>
                    <a:cubicBezTo>
                      <a:pt x="462" y="150"/>
                      <a:pt x="370" y="150"/>
                      <a:pt x="256" y="241"/>
                    </a:cubicBezTo>
                    <a:cubicBezTo>
                      <a:pt x="165" y="332"/>
                      <a:pt x="165" y="424"/>
                      <a:pt x="74" y="515"/>
                    </a:cubicBezTo>
                    <a:cubicBezTo>
                      <a:pt x="0" y="754"/>
                      <a:pt x="163" y="1052"/>
                      <a:pt x="384" y="1052"/>
                    </a:cubicBezTo>
                    <a:cubicBezTo>
                      <a:pt x="438" y="1052"/>
                      <a:pt x="495" y="1034"/>
                      <a:pt x="553" y="994"/>
                    </a:cubicBezTo>
                    <a:cubicBezTo>
                      <a:pt x="644" y="903"/>
                      <a:pt x="736" y="903"/>
                      <a:pt x="827" y="812"/>
                    </a:cubicBezTo>
                    <a:cubicBezTo>
                      <a:pt x="941" y="720"/>
                      <a:pt x="1032" y="629"/>
                      <a:pt x="1032" y="515"/>
                    </a:cubicBezTo>
                    <a:cubicBezTo>
                      <a:pt x="1179" y="295"/>
                      <a:pt x="1031" y="1"/>
                      <a:pt x="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7"/>
              <p:cNvSpPr/>
              <p:nvPr/>
            </p:nvSpPr>
            <p:spPr>
              <a:xfrm>
                <a:off x="3326573" y="4134950"/>
                <a:ext cx="43465" cy="3465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1530" extrusionOk="0">
                    <a:moveTo>
                      <a:pt x="959" y="1"/>
                    </a:moveTo>
                    <a:cubicBezTo>
                      <a:pt x="1" y="1"/>
                      <a:pt x="1" y="1530"/>
                      <a:pt x="959" y="1530"/>
                    </a:cubicBezTo>
                    <a:cubicBezTo>
                      <a:pt x="1918" y="1530"/>
                      <a:pt x="1918" y="1"/>
                      <a:pt x="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7"/>
              <p:cNvSpPr/>
              <p:nvPr/>
            </p:nvSpPr>
            <p:spPr>
              <a:xfrm>
                <a:off x="3607569" y="4411982"/>
                <a:ext cx="27157" cy="25074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07" extrusionOk="0">
                    <a:moveTo>
                      <a:pt x="376" y="1"/>
                    </a:moveTo>
                    <a:cubicBezTo>
                      <a:pt x="154" y="1"/>
                      <a:pt x="0" y="287"/>
                      <a:pt x="149" y="529"/>
                    </a:cubicBezTo>
                    <a:cubicBezTo>
                      <a:pt x="240" y="620"/>
                      <a:pt x="354" y="803"/>
                      <a:pt x="445" y="894"/>
                    </a:cubicBezTo>
                    <a:cubicBezTo>
                      <a:pt x="503" y="1023"/>
                      <a:pt x="631" y="1107"/>
                      <a:pt x="770" y="1107"/>
                    </a:cubicBezTo>
                    <a:cubicBezTo>
                      <a:pt x="853" y="1107"/>
                      <a:pt x="939" y="1077"/>
                      <a:pt x="1016" y="1008"/>
                    </a:cubicBezTo>
                    <a:cubicBezTo>
                      <a:pt x="1199" y="803"/>
                      <a:pt x="1199" y="529"/>
                      <a:pt x="925" y="323"/>
                    </a:cubicBezTo>
                    <a:cubicBezTo>
                      <a:pt x="811" y="232"/>
                      <a:pt x="628" y="141"/>
                      <a:pt x="537" y="50"/>
                    </a:cubicBezTo>
                    <a:cubicBezTo>
                      <a:pt x="482" y="16"/>
                      <a:pt x="427" y="1"/>
                      <a:pt x="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7"/>
              <p:cNvSpPr/>
              <p:nvPr/>
            </p:nvSpPr>
            <p:spPr>
              <a:xfrm>
                <a:off x="937563" y="4266795"/>
                <a:ext cx="32593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553" extrusionOk="0">
                    <a:moveTo>
                      <a:pt x="685" y="0"/>
                    </a:moveTo>
                    <a:cubicBezTo>
                      <a:pt x="297" y="0"/>
                      <a:pt x="0" y="274"/>
                      <a:pt x="0" y="662"/>
                    </a:cubicBezTo>
                    <a:cubicBezTo>
                      <a:pt x="0" y="936"/>
                      <a:pt x="0" y="1233"/>
                      <a:pt x="297" y="1415"/>
                    </a:cubicBezTo>
                    <a:cubicBezTo>
                      <a:pt x="434" y="1506"/>
                      <a:pt x="576" y="1552"/>
                      <a:pt x="719" y="1552"/>
                    </a:cubicBezTo>
                    <a:cubicBezTo>
                      <a:pt x="862" y="1552"/>
                      <a:pt x="1004" y="1506"/>
                      <a:pt x="1141" y="1415"/>
                    </a:cubicBezTo>
                    <a:cubicBezTo>
                      <a:pt x="1347" y="1233"/>
                      <a:pt x="1347" y="936"/>
                      <a:pt x="1438" y="662"/>
                    </a:cubicBezTo>
                    <a:cubicBezTo>
                      <a:pt x="1438" y="274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7"/>
              <p:cNvSpPr/>
              <p:nvPr/>
            </p:nvSpPr>
            <p:spPr>
              <a:xfrm>
                <a:off x="789183" y="4016558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cubicBezTo>
                      <a:pt x="753" y="571"/>
                      <a:pt x="753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7"/>
              <p:cNvSpPr/>
              <p:nvPr/>
            </p:nvSpPr>
            <p:spPr>
              <a:xfrm>
                <a:off x="584449" y="2771646"/>
                <a:ext cx="30011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60" extrusionOk="0">
                    <a:moveTo>
                      <a:pt x="662" y="0"/>
                    </a:moveTo>
                    <a:cubicBezTo>
                      <a:pt x="0" y="0"/>
                      <a:pt x="0" y="959"/>
                      <a:pt x="662" y="959"/>
                    </a:cubicBezTo>
                    <a:cubicBezTo>
                      <a:pt x="1324" y="959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7"/>
              <p:cNvSpPr/>
              <p:nvPr/>
            </p:nvSpPr>
            <p:spPr>
              <a:xfrm>
                <a:off x="935479" y="3049267"/>
                <a:ext cx="25889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777" extrusionOk="0">
                    <a:moveTo>
                      <a:pt x="663" y="1"/>
                    </a:moveTo>
                    <a:cubicBezTo>
                      <a:pt x="571" y="115"/>
                      <a:pt x="480" y="115"/>
                      <a:pt x="298" y="115"/>
                    </a:cubicBezTo>
                    <a:cubicBezTo>
                      <a:pt x="1" y="115"/>
                      <a:pt x="1" y="685"/>
                      <a:pt x="298" y="685"/>
                    </a:cubicBezTo>
                    <a:cubicBezTo>
                      <a:pt x="480" y="685"/>
                      <a:pt x="571" y="685"/>
                      <a:pt x="663" y="777"/>
                    </a:cubicBezTo>
                    <a:cubicBezTo>
                      <a:pt x="959" y="777"/>
                      <a:pt x="1142" y="685"/>
                      <a:pt x="1142" y="389"/>
                    </a:cubicBezTo>
                    <a:cubicBezTo>
                      <a:pt x="1142" y="115"/>
                      <a:pt x="959" y="1"/>
                      <a:pt x="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47"/>
              <p:cNvSpPr/>
              <p:nvPr/>
            </p:nvSpPr>
            <p:spPr>
              <a:xfrm>
                <a:off x="594506" y="1845985"/>
                <a:ext cx="41653" cy="33613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484" extrusionOk="0">
                    <a:moveTo>
                      <a:pt x="980" y="1"/>
                    </a:moveTo>
                    <a:cubicBezTo>
                      <a:pt x="719" y="1"/>
                      <a:pt x="480" y="149"/>
                      <a:pt x="424" y="445"/>
                    </a:cubicBezTo>
                    <a:lnTo>
                      <a:pt x="424" y="536"/>
                    </a:lnTo>
                    <a:lnTo>
                      <a:pt x="310" y="536"/>
                    </a:lnTo>
                    <a:cubicBezTo>
                      <a:pt x="310" y="627"/>
                      <a:pt x="218" y="742"/>
                      <a:pt x="218" y="742"/>
                    </a:cubicBezTo>
                    <a:cubicBezTo>
                      <a:pt x="0" y="1105"/>
                      <a:pt x="318" y="1484"/>
                      <a:pt x="641" y="1484"/>
                    </a:cubicBezTo>
                    <a:cubicBezTo>
                      <a:pt x="723" y="1484"/>
                      <a:pt x="806" y="1459"/>
                      <a:pt x="880" y="1403"/>
                    </a:cubicBezTo>
                    <a:cubicBezTo>
                      <a:pt x="880" y="1403"/>
                      <a:pt x="994" y="1403"/>
                      <a:pt x="1086" y="1312"/>
                    </a:cubicBezTo>
                    <a:lnTo>
                      <a:pt x="1177" y="1312"/>
                    </a:lnTo>
                    <a:cubicBezTo>
                      <a:pt x="1656" y="1107"/>
                      <a:pt x="1839" y="536"/>
                      <a:pt x="1451" y="171"/>
                    </a:cubicBezTo>
                    <a:cubicBezTo>
                      <a:pt x="1311" y="57"/>
                      <a:pt x="1142" y="1"/>
                      <a:pt x="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47"/>
              <p:cNvSpPr/>
              <p:nvPr/>
            </p:nvSpPr>
            <p:spPr>
              <a:xfrm>
                <a:off x="724562" y="983880"/>
                <a:ext cx="36716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325" extrusionOk="0">
                    <a:moveTo>
                      <a:pt x="959" y="1"/>
                    </a:moveTo>
                    <a:cubicBezTo>
                      <a:pt x="753" y="1"/>
                      <a:pt x="571" y="92"/>
                      <a:pt x="388" y="183"/>
                    </a:cubicBezTo>
                    <a:cubicBezTo>
                      <a:pt x="0" y="457"/>
                      <a:pt x="0" y="845"/>
                      <a:pt x="388" y="1142"/>
                    </a:cubicBezTo>
                    <a:cubicBezTo>
                      <a:pt x="571" y="1233"/>
                      <a:pt x="753" y="1324"/>
                      <a:pt x="959" y="1324"/>
                    </a:cubicBezTo>
                    <a:cubicBezTo>
                      <a:pt x="1324" y="1324"/>
                      <a:pt x="1621" y="1028"/>
                      <a:pt x="1621" y="663"/>
                    </a:cubicBezTo>
                    <a:cubicBezTo>
                      <a:pt x="1621" y="275"/>
                      <a:pt x="1324" y="1"/>
                      <a:pt x="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47"/>
              <p:cNvSpPr/>
              <p:nvPr/>
            </p:nvSpPr>
            <p:spPr>
              <a:xfrm>
                <a:off x="6855278" y="794141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9" y="1"/>
                    </a:moveTo>
                    <a:cubicBezTo>
                      <a:pt x="1" y="1"/>
                      <a:pt x="1" y="571"/>
                      <a:pt x="389" y="571"/>
                    </a:cubicBezTo>
                    <a:cubicBezTo>
                      <a:pt x="754" y="571"/>
                      <a:pt x="754" y="1"/>
                      <a:pt x="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47"/>
              <p:cNvSpPr/>
              <p:nvPr/>
            </p:nvSpPr>
            <p:spPr>
              <a:xfrm>
                <a:off x="6545086" y="1173098"/>
                <a:ext cx="25866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lnTo>
                      <a:pt x="754" y="571"/>
                    </a:lnTo>
                    <a:cubicBezTo>
                      <a:pt x="1142" y="480"/>
                      <a:pt x="1142" y="92"/>
                      <a:pt x="754" y="92"/>
                    </a:cubicBezTo>
                    <a:cubicBezTo>
                      <a:pt x="662" y="1"/>
                      <a:pt x="571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7"/>
              <p:cNvSpPr/>
              <p:nvPr/>
            </p:nvSpPr>
            <p:spPr>
              <a:xfrm>
                <a:off x="1385784" y="1233597"/>
                <a:ext cx="15017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663" y="571"/>
                      <a:pt x="663" y="0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7"/>
              <p:cNvSpPr/>
              <p:nvPr/>
            </p:nvSpPr>
            <p:spPr>
              <a:xfrm>
                <a:off x="1448343" y="1681818"/>
                <a:ext cx="21744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572" extrusionOk="0">
                    <a:moveTo>
                      <a:pt x="571" y="1"/>
                    </a:moveTo>
                    <a:cubicBezTo>
                      <a:pt x="480" y="1"/>
                      <a:pt x="274" y="92"/>
                      <a:pt x="183" y="92"/>
                    </a:cubicBezTo>
                    <a:cubicBezTo>
                      <a:pt x="0" y="183"/>
                      <a:pt x="0" y="366"/>
                      <a:pt x="183" y="457"/>
                    </a:cubicBezTo>
                    <a:cubicBezTo>
                      <a:pt x="274" y="457"/>
                      <a:pt x="480" y="571"/>
                      <a:pt x="571" y="571"/>
                    </a:cubicBezTo>
                    <a:cubicBezTo>
                      <a:pt x="959" y="571"/>
                      <a:pt x="959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7"/>
              <p:cNvSpPr/>
              <p:nvPr/>
            </p:nvSpPr>
            <p:spPr>
              <a:xfrm>
                <a:off x="2684989" y="1673029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66" y="1"/>
                    </a:moveTo>
                    <a:cubicBezTo>
                      <a:pt x="1" y="1"/>
                      <a:pt x="1" y="571"/>
                      <a:pt x="366" y="571"/>
                    </a:cubicBezTo>
                    <a:cubicBezTo>
                      <a:pt x="754" y="571"/>
                      <a:pt x="754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7"/>
              <p:cNvSpPr/>
              <p:nvPr/>
            </p:nvSpPr>
            <p:spPr>
              <a:xfrm>
                <a:off x="2042883" y="1700957"/>
                <a:ext cx="10872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89" extrusionOk="0">
                    <a:moveTo>
                      <a:pt x="183" y="0"/>
                    </a:moveTo>
                    <a:cubicBezTo>
                      <a:pt x="1" y="0"/>
                      <a:pt x="1" y="388"/>
                      <a:pt x="183" y="388"/>
                    </a:cubicBezTo>
                    <a:cubicBezTo>
                      <a:pt x="480" y="388"/>
                      <a:pt x="480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7"/>
              <p:cNvSpPr/>
              <p:nvPr/>
            </p:nvSpPr>
            <p:spPr>
              <a:xfrm>
                <a:off x="2150426" y="716587"/>
                <a:ext cx="17599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2" extrusionOk="0">
                    <a:moveTo>
                      <a:pt x="388" y="1"/>
                    </a:moveTo>
                    <a:cubicBezTo>
                      <a:pt x="0" y="1"/>
                      <a:pt x="0" y="572"/>
                      <a:pt x="388" y="572"/>
                    </a:cubicBezTo>
                    <a:cubicBezTo>
                      <a:pt x="776" y="572"/>
                      <a:pt x="776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7"/>
              <p:cNvSpPr/>
              <p:nvPr/>
            </p:nvSpPr>
            <p:spPr>
              <a:xfrm>
                <a:off x="5948462" y="843269"/>
                <a:ext cx="27950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00" extrusionOk="0">
                    <a:moveTo>
                      <a:pt x="743" y="0"/>
                    </a:moveTo>
                    <a:cubicBezTo>
                      <a:pt x="634" y="0"/>
                      <a:pt x="515" y="23"/>
                      <a:pt x="366" y="23"/>
                    </a:cubicBezTo>
                    <a:cubicBezTo>
                      <a:pt x="1" y="114"/>
                      <a:pt x="1" y="685"/>
                      <a:pt x="366" y="776"/>
                    </a:cubicBezTo>
                    <a:cubicBezTo>
                      <a:pt x="515" y="776"/>
                      <a:pt x="634" y="799"/>
                      <a:pt x="743" y="799"/>
                    </a:cubicBezTo>
                    <a:cubicBezTo>
                      <a:pt x="851" y="799"/>
                      <a:pt x="948" y="776"/>
                      <a:pt x="1051" y="685"/>
                    </a:cubicBezTo>
                    <a:cubicBezTo>
                      <a:pt x="1234" y="502"/>
                      <a:pt x="1234" y="297"/>
                      <a:pt x="1051" y="114"/>
                    </a:cubicBezTo>
                    <a:cubicBezTo>
                      <a:pt x="948" y="23"/>
                      <a:pt x="851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7"/>
              <p:cNvSpPr/>
              <p:nvPr/>
            </p:nvSpPr>
            <p:spPr>
              <a:xfrm>
                <a:off x="5653265" y="1358693"/>
                <a:ext cx="25889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37" extrusionOk="0">
                    <a:moveTo>
                      <a:pt x="571" y="1"/>
                    </a:moveTo>
                    <a:cubicBezTo>
                      <a:pt x="1" y="1"/>
                      <a:pt x="1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7"/>
              <p:cNvSpPr/>
              <p:nvPr/>
            </p:nvSpPr>
            <p:spPr>
              <a:xfrm>
                <a:off x="5737025" y="3960726"/>
                <a:ext cx="30532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960" extrusionOk="0">
                    <a:moveTo>
                      <a:pt x="685" y="0"/>
                    </a:moveTo>
                    <a:cubicBezTo>
                      <a:pt x="0" y="0"/>
                      <a:pt x="0" y="959"/>
                      <a:pt x="685" y="959"/>
                    </a:cubicBezTo>
                    <a:cubicBezTo>
                      <a:pt x="1347" y="959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7"/>
              <p:cNvSpPr/>
              <p:nvPr/>
            </p:nvSpPr>
            <p:spPr>
              <a:xfrm>
                <a:off x="6133558" y="4268857"/>
                <a:ext cx="30011" cy="2586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142" extrusionOk="0">
                    <a:moveTo>
                      <a:pt x="662" y="0"/>
                    </a:moveTo>
                    <a:cubicBezTo>
                      <a:pt x="0" y="0"/>
                      <a:pt x="0" y="1142"/>
                      <a:pt x="662" y="1142"/>
                    </a:cubicBezTo>
                    <a:cubicBezTo>
                      <a:pt x="1324" y="1142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7"/>
              <p:cNvSpPr/>
              <p:nvPr/>
            </p:nvSpPr>
            <p:spPr>
              <a:xfrm>
                <a:off x="4731259" y="1056768"/>
                <a:ext cx="25866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60" extrusionOk="0">
                    <a:moveTo>
                      <a:pt x="571" y="1"/>
                    </a:moveTo>
                    <a:cubicBezTo>
                      <a:pt x="0" y="1"/>
                      <a:pt x="0" y="960"/>
                      <a:pt x="571" y="960"/>
                    </a:cubicBezTo>
                    <a:cubicBezTo>
                      <a:pt x="1141" y="960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7"/>
              <p:cNvSpPr/>
              <p:nvPr/>
            </p:nvSpPr>
            <p:spPr>
              <a:xfrm>
                <a:off x="4233389" y="825511"/>
                <a:ext cx="29626" cy="2579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139" extrusionOk="0">
                    <a:moveTo>
                      <a:pt x="504" y="1"/>
                    </a:moveTo>
                    <a:cubicBezTo>
                      <a:pt x="395" y="1"/>
                      <a:pt x="289" y="52"/>
                      <a:pt x="206" y="145"/>
                    </a:cubicBezTo>
                    <a:cubicBezTo>
                      <a:pt x="0" y="328"/>
                      <a:pt x="0" y="602"/>
                      <a:pt x="297" y="807"/>
                    </a:cubicBezTo>
                    <a:lnTo>
                      <a:pt x="685" y="1081"/>
                    </a:lnTo>
                    <a:cubicBezTo>
                      <a:pt x="739" y="1121"/>
                      <a:pt x="796" y="1138"/>
                      <a:pt x="853" y="1138"/>
                    </a:cubicBezTo>
                    <a:cubicBezTo>
                      <a:pt x="1088" y="1138"/>
                      <a:pt x="1307" y="840"/>
                      <a:pt x="1142" y="602"/>
                    </a:cubicBezTo>
                    <a:cubicBezTo>
                      <a:pt x="1050" y="510"/>
                      <a:pt x="959" y="328"/>
                      <a:pt x="868" y="236"/>
                    </a:cubicBezTo>
                    <a:cubicBezTo>
                      <a:pt x="768" y="74"/>
                      <a:pt x="634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7"/>
              <p:cNvSpPr/>
              <p:nvPr/>
            </p:nvSpPr>
            <p:spPr>
              <a:xfrm>
                <a:off x="4397284" y="4335538"/>
                <a:ext cx="38777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325" extrusionOk="0">
                    <a:moveTo>
                      <a:pt x="867" y="1"/>
                    </a:moveTo>
                    <a:cubicBezTo>
                      <a:pt x="0" y="1"/>
                      <a:pt x="0" y="1325"/>
                      <a:pt x="867" y="1325"/>
                    </a:cubicBezTo>
                    <a:cubicBezTo>
                      <a:pt x="1712" y="1325"/>
                      <a:pt x="1712" y="1"/>
                      <a:pt x="8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7"/>
              <p:cNvSpPr/>
              <p:nvPr/>
            </p:nvSpPr>
            <p:spPr>
              <a:xfrm>
                <a:off x="8278049" y="3510421"/>
                <a:ext cx="276081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12167" extrusionOk="0">
                    <a:moveTo>
                      <a:pt x="6094" y="1"/>
                    </a:moveTo>
                    <a:cubicBezTo>
                      <a:pt x="2762" y="1"/>
                      <a:pt x="0" y="2763"/>
                      <a:pt x="0" y="6095"/>
                    </a:cubicBezTo>
                    <a:cubicBezTo>
                      <a:pt x="0" y="9428"/>
                      <a:pt x="2762" y="12167"/>
                      <a:pt x="6094" y="12167"/>
                    </a:cubicBezTo>
                    <a:cubicBezTo>
                      <a:pt x="9518" y="12167"/>
                      <a:pt x="12189" y="9428"/>
                      <a:pt x="12189" y="6095"/>
                    </a:cubicBezTo>
                    <a:cubicBezTo>
                      <a:pt x="12189" y="2763"/>
                      <a:pt x="9518" y="1"/>
                      <a:pt x="60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7"/>
              <p:cNvSpPr/>
              <p:nvPr/>
            </p:nvSpPr>
            <p:spPr>
              <a:xfrm>
                <a:off x="7563033" y="994231"/>
                <a:ext cx="275583" cy="276081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89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94"/>
                    </a:cubicBezTo>
                    <a:cubicBezTo>
                      <a:pt x="1" y="9427"/>
                      <a:pt x="2762" y="12189"/>
                      <a:pt x="6095" y="12189"/>
                    </a:cubicBezTo>
                    <a:cubicBezTo>
                      <a:pt x="9519" y="12189"/>
                      <a:pt x="12167" y="9427"/>
                      <a:pt x="12167" y="6094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7"/>
              <p:cNvSpPr/>
              <p:nvPr/>
            </p:nvSpPr>
            <p:spPr>
              <a:xfrm>
                <a:off x="8245976" y="2247932"/>
                <a:ext cx="275583" cy="276104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90" extrusionOk="0">
                    <a:moveTo>
                      <a:pt x="6095" y="0"/>
                    </a:moveTo>
                    <a:cubicBezTo>
                      <a:pt x="2763" y="0"/>
                      <a:pt x="1" y="2762"/>
                      <a:pt x="1" y="6095"/>
                    </a:cubicBezTo>
                    <a:cubicBezTo>
                      <a:pt x="1" y="9427"/>
                      <a:pt x="2763" y="12189"/>
                      <a:pt x="6095" y="12189"/>
                    </a:cubicBezTo>
                    <a:cubicBezTo>
                      <a:pt x="9519" y="12189"/>
                      <a:pt x="12167" y="9427"/>
                      <a:pt x="12167" y="6095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7"/>
              <p:cNvSpPr/>
              <p:nvPr/>
            </p:nvSpPr>
            <p:spPr>
              <a:xfrm>
                <a:off x="7418798" y="4251885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0"/>
                    </a:moveTo>
                    <a:cubicBezTo>
                      <a:pt x="2762" y="0"/>
                      <a:pt x="0" y="2762"/>
                      <a:pt x="0" y="6072"/>
                    </a:cubicBezTo>
                    <a:cubicBezTo>
                      <a:pt x="0" y="9404"/>
                      <a:pt x="2762" y="12166"/>
                      <a:pt x="6095" y="12166"/>
                    </a:cubicBezTo>
                    <a:cubicBezTo>
                      <a:pt x="9519" y="12166"/>
                      <a:pt x="12166" y="9404"/>
                      <a:pt x="12166" y="6072"/>
                    </a:cubicBezTo>
                    <a:cubicBezTo>
                      <a:pt x="12166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7"/>
              <p:cNvSpPr/>
              <p:nvPr/>
            </p:nvSpPr>
            <p:spPr>
              <a:xfrm>
                <a:off x="8314742" y="876995"/>
                <a:ext cx="148924" cy="14104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6227" extrusionOk="0">
                    <a:moveTo>
                      <a:pt x="3459" y="0"/>
                    </a:moveTo>
                    <a:cubicBezTo>
                      <a:pt x="3424" y="0"/>
                      <a:pt x="3379" y="52"/>
                      <a:pt x="3333" y="155"/>
                    </a:cubicBezTo>
                    <a:lnTo>
                      <a:pt x="3333" y="1478"/>
                    </a:lnTo>
                    <a:cubicBezTo>
                      <a:pt x="3333" y="1570"/>
                      <a:pt x="3242" y="1570"/>
                      <a:pt x="3151" y="1661"/>
                    </a:cubicBezTo>
                    <a:cubicBezTo>
                      <a:pt x="3151" y="1736"/>
                      <a:pt x="3213" y="1889"/>
                      <a:pt x="3286" y="1889"/>
                    </a:cubicBezTo>
                    <a:cubicBezTo>
                      <a:pt x="3301" y="1889"/>
                      <a:pt x="3317" y="1882"/>
                      <a:pt x="3333" y="1866"/>
                    </a:cubicBezTo>
                    <a:lnTo>
                      <a:pt x="3333" y="2802"/>
                    </a:lnTo>
                    <a:lnTo>
                      <a:pt x="3151" y="2802"/>
                    </a:lnTo>
                    <a:cubicBezTo>
                      <a:pt x="2580" y="2232"/>
                      <a:pt x="2101" y="1661"/>
                      <a:pt x="1530" y="908"/>
                    </a:cubicBezTo>
                    <a:cubicBezTo>
                      <a:pt x="1530" y="890"/>
                      <a:pt x="1523" y="883"/>
                      <a:pt x="1513" y="883"/>
                    </a:cubicBezTo>
                    <a:cubicBezTo>
                      <a:pt x="1470" y="883"/>
                      <a:pt x="1365" y="1017"/>
                      <a:pt x="1439" y="1090"/>
                    </a:cubicBezTo>
                    <a:cubicBezTo>
                      <a:pt x="1804" y="1661"/>
                      <a:pt x="2283" y="2232"/>
                      <a:pt x="2762" y="2802"/>
                    </a:cubicBezTo>
                    <a:lnTo>
                      <a:pt x="1439" y="2802"/>
                    </a:lnTo>
                    <a:cubicBezTo>
                      <a:pt x="1347" y="2620"/>
                      <a:pt x="1142" y="2437"/>
                      <a:pt x="1051" y="2232"/>
                    </a:cubicBezTo>
                    <a:cubicBezTo>
                      <a:pt x="868" y="2049"/>
                      <a:pt x="777" y="1866"/>
                      <a:pt x="571" y="1570"/>
                    </a:cubicBezTo>
                    <a:cubicBezTo>
                      <a:pt x="480" y="1570"/>
                      <a:pt x="389" y="1661"/>
                      <a:pt x="480" y="1752"/>
                    </a:cubicBezTo>
                    <a:cubicBezTo>
                      <a:pt x="571" y="1958"/>
                      <a:pt x="663" y="2140"/>
                      <a:pt x="868" y="2437"/>
                    </a:cubicBezTo>
                    <a:cubicBezTo>
                      <a:pt x="959" y="2528"/>
                      <a:pt x="959" y="2620"/>
                      <a:pt x="1051" y="2802"/>
                    </a:cubicBezTo>
                    <a:cubicBezTo>
                      <a:pt x="777" y="2711"/>
                      <a:pt x="480" y="2711"/>
                      <a:pt x="206" y="2711"/>
                    </a:cubicBezTo>
                    <a:cubicBezTo>
                      <a:pt x="1" y="2711"/>
                      <a:pt x="1" y="2894"/>
                      <a:pt x="92" y="2894"/>
                    </a:cubicBezTo>
                    <a:cubicBezTo>
                      <a:pt x="571" y="3008"/>
                      <a:pt x="959" y="3099"/>
                      <a:pt x="1347" y="3099"/>
                    </a:cubicBezTo>
                    <a:cubicBezTo>
                      <a:pt x="1051" y="3373"/>
                      <a:pt x="777" y="3761"/>
                      <a:pt x="480" y="4035"/>
                    </a:cubicBezTo>
                    <a:cubicBezTo>
                      <a:pt x="406" y="4127"/>
                      <a:pt x="452" y="4265"/>
                      <a:pt x="521" y="4265"/>
                    </a:cubicBezTo>
                    <a:cubicBezTo>
                      <a:pt x="537" y="4265"/>
                      <a:pt x="554" y="4258"/>
                      <a:pt x="571" y="4240"/>
                    </a:cubicBezTo>
                    <a:cubicBezTo>
                      <a:pt x="959" y="3944"/>
                      <a:pt x="1142" y="3578"/>
                      <a:pt x="1439" y="3282"/>
                    </a:cubicBezTo>
                    <a:cubicBezTo>
                      <a:pt x="1530" y="3190"/>
                      <a:pt x="1530" y="3190"/>
                      <a:pt x="1439" y="3099"/>
                    </a:cubicBezTo>
                    <a:lnTo>
                      <a:pt x="1439" y="3099"/>
                    </a:lnTo>
                    <a:cubicBezTo>
                      <a:pt x="1918" y="3190"/>
                      <a:pt x="2374" y="3282"/>
                      <a:pt x="2854" y="3282"/>
                    </a:cubicBezTo>
                    <a:cubicBezTo>
                      <a:pt x="2374" y="3852"/>
                      <a:pt x="1918" y="4423"/>
                      <a:pt x="1439" y="5085"/>
                    </a:cubicBezTo>
                    <a:cubicBezTo>
                      <a:pt x="1269" y="5160"/>
                      <a:pt x="1379" y="5313"/>
                      <a:pt x="1474" y="5313"/>
                    </a:cubicBezTo>
                    <a:cubicBezTo>
                      <a:pt x="1494" y="5313"/>
                      <a:pt x="1514" y="5306"/>
                      <a:pt x="1530" y="5290"/>
                    </a:cubicBezTo>
                    <a:cubicBezTo>
                      <a:pt x="2192" y="4720"/>
                      <a:pt x="2762" y="4035"/>
                      <a:pt x="3333" y="3464"/>
                    </a:cubicBezTo>
                    <a:lnTo>
                      <a:pt x="3333" y="4994"/>
                    </a:lnTo>
                    <a:cubicBezTo>
                      <a:pt x="2945" y="5176"/>
                      <a:pt x="2671" y="5473"/>
                      <a:pt x="2283" y="5655"/>
                    </a:cubicBezTo>
                    <a:cubicBezTo>
                      <a:pt x="2192" y="5747"/>
                      <a:pt x="2283" y="5861"/>
                      <a:pt x="2374" y="5861"/>
                    </a:cubicBezTo>
                    <a:lnTo>
                      <a:pt x="3242" y="5290"/>
                    </a:lnTo>
                    <a:lnTo>
                      <a:pt x="3333" y="5382"/>
                    </a:lnTo>
                    <a:lnTo>
                      <a:pt x="3333" y="5655"/>
                    </a:lnTo>
                    <a:cubicBezTo>
                      <a:pt x="3333" y="5758"/>
                      <a:pt x="3407" y="5810"/>
                      <a:pt x="3481" y="5810"/>
                    </a:cubicBezTo>
                    <a:cubicBezTo>
                      <a:pt x="3556" y="5810"/>
                      <a:pt x="3630" y="5758"/>
                      <a:pt x="3630" y="5655"/>
                    </a:cubicBezTo>
                    <a:lnTo>
                      <a:pt x="3630" y="5564"/>
                    </a:lnTo>
                    <a:cubicBezTo>
                      <a:pt x="3812" y="5861"/>
                      <a:pt x="4086" y="6043"/>
                      <a:pt x="4383" y="6226"/>
                    </a:cubicBezTo>
                    <a:cubicBezTo>
                      <a:pt x="4474" y="6226"/>
                      <a:pt x="4566" y="6135"/>
                      <a:pt x="4474" y="6043"/>
                    </a:cubicBezTo>
                    <a:cubicBezTo>
                      <a:pt x="4200" y="5747"/>
                      <a:pt x="3904" y="5564"/>
                      <a:pt x="3630" y="5290"/>
                    </a:cubicBezTo>
                    <a:lnTo>
                      <a:pt x="3630" y="3852"/>
                    </a:lnTo>
                    <a:cubicBezTo>
                      <a:pt x="4086" y="4240"/>
                      <a:pt x="4566" y="4605"/>
                      <a:pt x="5045" y="4994"/>
                    </a:cubicBezTo>
                    <a:cubicBezTo>
                      <a:pt x="5136" y="4994"/>
                      <a:pt x="5228" y="4902"/>
                      <a:pt x="5136" y="4811"/>
                    </a:cubicBezTo>
                    <a:cubicBezTo>
                      <a:pt x="4657" y="4332"/>
                      <a:pt x="4200" y="3852"/>
                      <a:pt x="3721" y="3373"/>
                    </a:cubicBezTo>
                    <a:lnTo>
                      <a:pt x="5433" y="3373"/>
                    </a:lnTo>
                    <a:lnTo>
                      <a:pt x="5433" y="3464"/>
                    </a:lnTo>
                    <a:lnTo>
                      <a:pt x="5524" y="3464"/>
                    </a:lnTo>
                    <a:cubicBezTo>
                      <a:pt x="5616" y="3670"/>
                      <a:pt x="5798" y="3852"/>
                      <a:pt x="5912" y="4035"/>
                    </a:cubicBezTo>
                    <a:cubicBezTo>
                      <a:pt x="6095" y="4240"/>
                      <a:pt x="6278" y="4423"/>
                      <a:pt x="6483" y="4514"/>
                    </a:cubicBezTo>
                    <a:cubicBezTo>
                      <a:pt x="6483" y="4541"/>
                      <a:pt x="6491" y="4552"/>
                      <a:pt x="6502" y="4552"/>
                    </a:cubicBezTo>
                    <a:cubicBezTo>
                      <a:pt x="6529" y="4552"/>
                      <a:pt x="6574" y="4487"/>
                      <a:pt x="6574" y="4423"/>
                    </a:cubicBezTo>
                    <a:cubicBezTo>
                      <a:pt x="6483" y="4240"/>
                      <a:pt x="6278" y="4035"/>
                      <a:pt x="6095" y="3944"/>
                    </a:cubicBezTo>
                    <a:cubicBezTo>
                      <a:pt x="5912" y="3761"/>
                      <a:pt x="5798" y="3578"/>
                      <a:pt x="5616" y="3373"/>
                    </a:cubicBezTo>
                    <a:cubicBezTo>
                      <a:pt x="5798" y="3282"/>
                      <a:pt x="6095" y="3282"/>
                      <a:pt x="6278" y="3282"/>
                    </a:cubicBezTo>
                    <a:cubicBezTo>
                      <a:pt x="6483" y="3190"/>
                      <a:pt x="6369" y="2894"/>
                      <a:pt x="6186" y="2894"/>
                    </a:cubicBezTo>
                    <a:lnTo>
                      <a:pt x="5912" y="2894"/>
                    </a:lnTo>
                    <a:cubicBezTo>
                      <a:pt x="5912" y="2894"/>
                      <a:pt x="5912" y="2802"/>
                      <a:pt x="6004" y="2802"/>
                    </a:cubicBezTo>
                    <a:cubicBezTo>
                      <a:pt x="6095" y="2620"/>
                      <a:pt x="6186" y="2437"/>
                      <a:pt x="6278" y="2232"/>
                    </a:cubicBezTo>
                    <a:cubicBezTo>
                      <a:pt x="6278" y="2140"/>
                      <a:pt x="6186" y="2140"/>
                      <a:pt x="6186" y="2140"/>
                    </a:cubicBezTo>
                    <a:cubicBezTo>
                      <a:pt x="6004" y="2323"/>
                      <a:pt x="5912" y="2528"/>
                      <a:pt x="5707" y="2711"/>
                    </a:cubicBezTo>
                    <a:cubicBezTo>
                      <a:pt x="5707" y="2802"/>
                      <a:pt x="5616" y="2802"/>
                      <a:pt x="5616" y="2894"/>
                    </a:cubicBezTo>
                    <a:cubicBezTo>
                      <a:pt x="5045" y="2894"/>
                      <a:pt x="4383" y="2894"/>
                      <a:pt x="3812" y="2802"/>
                    </a:cubicBezTo>
                    <a:cubicBezTo>
                      <a:pt x="4383" y="2140"/>
                      <a:pt x="4954" y="1478"/>
                      <a:pt x="5616" y="817"/>
                    </a:cubicBezTo>
                    <a:cubicBezTo>
                      <a:pt x="5683" y="665"/>
                      <a:pt x="5601" y="576"/>
                      <a:pt x="5517" y="576"/>
                    </a:cubicBezTo>
                    <a:cubicBezTo>
                      <a:pt x="5487" y="576"/>
                      <a:pt x="5457" y="587"/>
                      <a:pt x="5433" y="611"/>
                    </a:cubicBezTo>
                    <a:cubicBezTo>
                      <a:pt x="4862" y="1296"/>
                      <a:pt x="4292" y="1866"/>
                      <a:pt x="3630" y="2528"/>
                    </a:cubicBezTo>
                    <a:lnTo>
                      <a:pt x="3630" y="1570"/>
                    </a:lnTo>
                    <a:cubicBezTo>
                      <a:pt x="3812" y="1296"/>
                      <a:pt x="3995" y="999"/>
                      <a:pt x="4200" y="725"/>
                    </a:cubicBezTo>
                    <a:cubicBezTo>
                      <a:pt x="4275" y="633"/>
                      <a:pt x="4228" y="495"/>
                      <a:pt x="4148" y="495"/>
                    </a:cubicBezTo>
                    <a:cubicBezTo>
                      <a:pt x="4129" y="495"/>
                      <a:pt x="4108" y="503"/>
                      <a:pt x="4086" y="520"/>
                    </a:cubicBezTo>
                    <a:cubicBezTo>
                      <a:pt x="3904" y="725"/>
                      <a:pt x="3721" y="908"/>
                      <a:pt x="3630" y="1090"/>
                    </a:cubicBezTo>
                    <a:cubicBezTo>
                      <a:pt x="3630" y="817"/>
                      <a:pt x="3630" y="428"/>
                      <a:pt x="3516" y="155"/>
                    </a:cubicBezTo>
                    <a:cubicBezTo>
                      <a:pt x="3516" y="52"/>
                      <a:pt x="3493" y="0"/>
                      <a:pt x="3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7"/>
              <p:cNvSpPr/>
              <p:nvPr/>
            </p:nvSpPr>
            <p:spPr>
              <a:xfrm>
                <a:off x="8366452" y="885760"/>
                <a:ext cx="21721" cy="2772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24" extrusionOk="0">
                    <a:moveTo>
                      <a:pt x="27" y="1"/>
                    </a:moveTo>
                    <a:cubicBezTo>
                      <a:pt x="0" y="1"/>
                      <a:pt x="0" y="41"/>
                      <a:pt x="0" y="41"/>
                    </a:cubicBezTo>
                    <a:cubicBezTo>
                      <a:pt x="388" y="338"/>
                      <a:pt x="662" y="795"/>
                      <a:pt x="868" y="1183"/>
                    </a:cubicBezTo>
                    <a:cubicBezTo>
                      <a:pt x="868" y="1213"/>
                      <a:pt x="878" y="1223"/>
                      <a:pt x="891" y="1223"/>
                    </a:cubicBezTo>
                    <a:cubicBezTo>
                      <a:pt x="918" y="1223"/>
                      <a:pt x="959" y="1183"/>
                      <a:pt x="959" y="1183"/>
                    </a:cubicBezTo>
                    <a:cubicBezTo>
                      <a:pt x="868" y="612"/>
                      <a:pt x="479" y="224"/>
                      <a:pt x="91" y="41"/>
                    </a:cubicBezTo>
                    <a:cubicBezTo>
                      <a:pt x="61" y="11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7"/>
              <p:cNvSpPr/>
              <p:nvPr/>
            </p:nvSpPr>
            <p:spPr>
              <a:xfrm>
                <a:off x="7699001" y="2584624"/>
                <a:ext cx="148403" cy="14004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183" extrusionOk="0">
                    <a:moveTo>
                      <a:pt x="3413" y="0"/>
                    </a:moveTo>
                    <a:cubicBezTo>
                      <a:pt x="3362" y="0"/>
                      <a:pt x="3310" y="29"/>
                      <a:pt x="3310" y="86"/>
                    </a:cubicBezTo>
                    <a:lnTo>
                      <a:pt x="3310" y="1410"/>
                    </a:lnTo>
                    <a:cubicBezTo>
                      <a:pt x="3219" y="1501"/>
                      <a:pt x="3219" y="1592"/>
                      <a:pt x="3128" y="1684"/>
                    </a:cubicBezTo>
                    <a:cubicBezTo>
                      <a:pt x="3036" y="1798"/>
                      <a:pt x="3219" y="1889"/>
                      <a:pt x="3310" y="1889"/>
                    </a:cubicBezTo>
                    <a:cubicBezTo>
                      <a:pt x="3310" y="2163"/>
                      <a:pt x="3219" y="2460"/>
                      <a:pt x="3219" y="2825"/>
                    </a:cubicBezTo>
                    <a:lnTo>
                      <a:pt x="3128" y="2825"/>
                    </a:lnTo>
                    <a:cubicBezTo>
                      <a:pt x="2557" y="2254"/>
                      <a:pt x="1986" y="1592"/>
                      <a:pt x="1507" y="930"/>
                    </a:cubicBezTo>
                    <a:cubicBezTo>
                      <a:pt x="1480" y="904"/>
                      <a:pt x="1454" y="893"/>
                      <a:pt x="1429" y="893"/>
                    </a:cubicBezTo>
                    <a:cubicBezTo>
                      <a:pt x="1370" y="893"/>
                      <a:pt x="1325" y="957"/>
                      <a:pt x="1325" y="1022"/>
                    </a:cubicBezTo>
                    <a:cubicBezTo>
                      <a:pt x="1804" y="1684"/>
                      <a:pt x="2169" y="2254"/>
                      <a:pt x="2648" y="2825"/>
                    </a:cubicBezTo>
                    <a:cubicBezTo>
                      <a:pt x="2283" y="2825"/>
                      <a:pt x="1804" y="2825"/>
                      <a:pt x="1325" y="2734"/>
                    </a:cubicBezTo>
                    <a:cubicBezTo>
                      <a:pt x="1233" y="2551"/>
                      <a:pt x="1142" y="2460"/>
                      <a:pt x="1028" y="2254"/>
                    </a:cubicBezTo>
                    <a:cubicBezTo>
                      <a:pt x="845" y="2072"/>
                      <a:pt x="663" y="1798"/>
                      <a:pt x="571" y="1592"/>
                    </a:cubicBezTo>
                    <a:cubicBezTo>
                      <a:pt x="538" y="1566"/>
                      <a:pt x="506" y="1555"/>
                      <a:pt x="479" y="1555"/>
                    </a:cubicBezTo>
                    <a:cubicBezTo>
                      <a:pt x="412" y="1555"/>
                      <a:pt x="366" y="1619"/>
                      <a:pt x="366" y="1684"/>
                    </a:cubicBezTo>
                    <a:cubicBezTo>
                      <a:pt x="457" y="1980"/>
                      <a:pt x="663" y="2163"/>
                      <a:pt x="754" y="2368"/>
                    </a:cubicBezTo>
                    <a:cubicBezTo>
                      <a:pt x="845" y="2460"/>
                      <a:pt x="937" y="2642"/>
                      <a:pt x="1028" y="2734"/>
                    </a:cubicBezTo>
                    <a:cubicBezTo>
                      <a:pt x="754" y="2734"/>
                      <a:pt x="366" y="2734"/>
                      <a:pt x="92" y="2642"/>
                    </a:cubicBezTo>
                    <a:cubicBezTo>
                      <a:pt x="1" y="2642"/>
                      <a:pt x="1" y="2825"/>
                      <a:pt x="92" y="2939"/>
                    </a:cubicBezTo>
                    <a:cubicBezTo>
                      <a:pt x="457" y="2939"/>
                      <a:pt x="845" y="3030"/>
                      <a:pt x="1325" y="3122"/>
                    </a:cubicBezTo>
                    <a:cubicBezTo>
                      <a:pt x="937" y="3396"/>
                      <a:pt x="663" y="3692"/>
                      <a:pt x="457" y="4080"/>
                    </a:cubicBezTo>
                    <a:cubicBezTo>
                      <a:pt x="393" y="4145"/>
                      <a:pt x="419" y="4209"/>
                      <a:pt x="481" y="4209"/>
                    </a:cubicBezTo>
                    <a:cubicBezTo>
                      <a:pt x="506" y="4209"/>
                      <a:pt x="538" y="4198"/>
                      <a:pt x="571" y="4172"/>
                    </a:cubicBezTo>
                    <a:cubicBezTo>
                      <a:pt x="845" y="3875"/>
                      <a:pt x="1142" y="3601"/>
                      <a:pt x="1416" y="3213"/>
                    </a:cubicBezTo>
                    <a:cubicBezTo>
                      <a:pt x="1507" y="3213"/>
                      <a:pt x="1416" y="3122"/>
                      <a:pt x="1416" y="3122"/>
                    </a:cubicBezTo>
                    <a:lnTo>
                      <a:pt x="1416" y="3122"/>
                    </a:lnTo>
                    <a:cubicBezTo>
                      <a:pt x="1895" y="3213"/>
                      <a:pt x="2375" y="3213"/>
                      <a:pt x="2854" y="3304"/>
                    </a:cubicBezTo>
                    <a:cubicBezTo>
                      <a:pt x="2283" y="3875"/>
                      <a:pt x="1804" y="4446"/>
                      <a:pt x="1325" y="5016"/>
                    </a:cubicBezTo>
                    <a:cubicBezTo>
                      <a:pt x="1249" y="5092"/>
                      <a:pt x="1360" y="5244"/>
                      <a:pt x="1453" y="5244"/>
                    </a:cubicBezTo>
                    <a:cubicBezTo>
                      <a:pt x="1472" y="5244"/>
                      <a:pt x="1491" y="5238"/>
                      <a:pt x="1507" y="5222"/>
                    </a:cubicBezTo>
                    <a:cubicBezTo>
                      <a:pt x="2078" y="4651"/>
                      <a:pt x="2648" y="4080"/>
                      <a:pt x="3219" y="3396"/>
                    </a:cubicBezTo>
                    <a:lnTo>
                      <a:pt x="3219" y="4925"/>
                    </a:lnTo>
                    <a:cubicBezTo>
                      <a:pt x="2945" y="5222"/>
                      <a:pt x="2557" y="5404"/>
                      <a:pt x="2283" y="5678"/>
                    </a:cubicBezTo>
                    <a:cubicBezTo>
                      <a:pt x="2202" y="5760"/>
                      <a:pt x="2237" y="5830"/>
                      <a:pt x="2297" y="5830"/>
                    </a:cubicBezTo>
                    <a:cubicBezTo>
                      <a:pt x="2320" y="5830"/>
                      <a:pt x="2348" y="5818"/>
                      <a:pt x="2375" y="5792"/>
                    </a:cubicBezTo>
                    <a:cubicBezTo>
                      <a:pt x="2648" y="5587"/>
                      <a:pt x="2945" y="5404"/>
                      <a:pt x="3219" y="5222"/>
                    </a:cubicBezTo>
                    <a:lnTo>
                      <a:pt x="3219" y="5313"/>
                    </a:lnTo>
                    <a:lnTo>
                      <a:pt x="3310" y="5313"/>
                    </a:lnTo>
                    <a:lnTo>
                      <a:pt x="3310" y="5678"/>
                    </a:lnTo>
                    <a:cubicBezTo>
                      <a:pt x="3310" y="5781"/>
                      <a:pt x="3362" y="5832"/>
                      <a:pt x="3424" y="5832"/>
                    </a:cubicBezTo>
                    <a:cubicBezTo>
                      <a:pt x="3487" y="5832"/>
                      <a:pt x="3561" y="5781"/>
                      <a:pt x="3607" y="5678"/>
                    </a:cubicBezTo>
                    <a:lnTo>
                      <a:pt x="3607" y="5587"/>
                    </a:lnTo>
                    <a:cubicBezTo>
                      <a:pt x="3790" y="5792"/>
                      <a:pt x="4086" y="5975"/>
                      <a:pt x="4360" y="6157"/>
                    </a:cubicBezTo>
                    <a:cubicBezTo>
                      <a:pt x="4378" y="6175"/>
                      <a:pt x="4396" y="6182"/>
                      <a:pt x="4413" y="6182"/>
                    </a:cubicBezTo>
                    <a:cubicBezTo>
                      <a:pt x="4487" y="6182"/>
                      <a:pt x="4544" y="6049"/>
                      <a:pt x="4452" y="5975"/>
                    </a:cubicBezTo>
                    <a:cubicBezTo>
                      <a:pt x="4178" y="5678"/>
                      <a:pt x="3881" y="5496"/>
                      <a:pt x="3607" y="5313"/>
                    </a:cubicBezTo>
                    <a:lnTo>
                      <a:pt x="3607" y="3784"/>
                    </a:lnTo>
                    <a:cubicBezTo>
                      <a:pt x="4086" y="4172"/>
                      <a:pt x="4452" y="4651"/>
                      <a:pt x="4931" y="4925"/>
                    </a:cubicBezTo>
                    <a:cubicBezTo>
                      <a:pt x="4970" y="4942"/>
                      <a:pt x="5005" y="4950"/>
                      <a:pt x="5036" y="4950"/>
                    </a:cubicBezTo>
                    <a:cubicBezTo>
                      <a:pt x="5165" y="4950"/>
                      <a:pt x="5210" y="4816"/>
                      <a:pt x="5136" y="4742"/>
                    </a:cubicBezTo>
                    <a:cubicBezTo>
                      <a:pt x="4566" y="4263"/>
                      <a:pt x="4086" y="3784"/>
                      <a:pt x="3607" y="3304"/>
                    </a:cubicBezTo>
                    <a:lnTo>
                      <a:pt x="3607" y="3304"/>
                    </a:lnTo>
                    <a:cubicBezTo>
                      <a:pt x="3892" y="3350"/>
                      <a:pt x="4178" y="3373"/>
                      <a:pt x="4463" y="3373"/>
                    </a:cubicBezTo>
                    <a:cubicBezTo>
                      <a:pt x="4748" y="3373"/>
                      <a:pt x="5034" y="3350"/>
                      <a:pt x="5319" y="3304"/>
                    </a:cubicBezTo>
                    <a:cubicBezTo>
                      <a:pt x="5319" y="3396"/>
                      <a:pt x="5410" y="3396"/>
                      <a:pt x="5410" y="3396"/>
                    </a:cubicBezTo>
                    <a:lnTo>
                      <a:pt x="5410" y="3510"/>
                    </a:lnTo>
                    <a:cubicBezTo>
                      <a:pt x="5593" y="3601"/>
                      <a:pt x="5798" y="3784"/>
                      <a:pt x="5890" y="3966"/>
                    </a:cubicBezTo>
                    <a:cubicBezTo>
                      <a:pt x="6072" y="4172"/>
                      <a:pt x="6164" y="4354"/>
                      <a:pt x="6369" y="4537"/>
                    </a:cubicBezTo>
                    <a:cubicBezTo>
                      <a:pt x="6460" y="4537"/>
                      <a:pt x="6552" y="4446"/>
                      <a:pt x="6552" y="4354"/>
                    </a:cubicBezTo>
                    <a:lnTo>
                      <a:pt x="6072" y="3875"/>
                    </a:lnTo>
                    <a:lnTo>
                      <a:pt x="5502" y="3304"/>
                    </a:lnTo>
                    <a:lnTo>
                      <a:pt x="5593" y="3304"/>
                    </a:lnTo>
                    <a:cubicBezTo>
                      <a:pt x="5798" y="3304"/>
                      <a:pt x="5981" y="3304"/>
                      <a:pt x="6164" y="3213"/>
                    </a:cubicBezTo>
                    <a:cubicBezTo>
                      <a:pt x="6369" y="3213"/>
                      <a:pt x="6369" y="2939"/>
                      <a:pt x="6164" y="2825"/>
                    </a:cubicBezTo>
                    <a:lnTo>
                      <a:pt x="5890" y="2825"/>
                    </a:lnTo>
                    <a:cubicBezTo>
                      <a:pt x="5981" y="2551"/>
                      <a:pt x="6164" y="2368"/>
                      <a:pt x="6278" y="2163"/>
                    </a:cubicBezTo>
                    <a:cubicBezTo>
                      <a:pt x="6278" y="2072"/>
                      <a:pt x="6164" y="2072"/>
                      <a:pt x="6164" y="2072"/>
                    </a:cubicBezTo>
                    <a:cubicBezTo>
                      <a:pt x="5981" y="2254"/>
                      <a:pt x="5798" y="2551"/>
                      <a:pt x="5707" y="2734"/>
                    </a:cubicBezTo>
                    <a:cubicBezTo>
                      <a:pt x="5593" y="2734"/>
                      <a:pt x="5593" y="2825"/>
                      <a:pt x="5593" y="2825"/>
                    </a:cubicBezTo>
                    <a:lnTo>
                      <a:pt x="3790" y="2825"/>
                    </a:lnTo>
                    <a:cubicBezTo>
                      <a:pt x="4360" y="2163"/>
                      <a:pt x="4931" y="1410"/>
                      <a:pt x="5502" y="748"/>
                    </a:cubicBezTo>
                    <a:cubicBezTo>
                      <a:pt x="5577" y="673"/>
                      <a:pt x="5528" y="520"/>
                      <a:pt x="5457" y="520"/>
                    </a:cubicBezTo>
                    <a:cubicBezTo>
                      <a:pt x="5442" y="520"/>
                      <a:pt x="5426" y="526"/>
                      <a:pt x="5410" y="542"/>
                    </a:cubicBezTo>
                    <a:cubicBezTo>
                      <a:pt x="4840" y="1227"/>
                      <a:pt x="4178" y="1889"/>
                      <a:pt x="3607" y="2460"/>
                    </a:cubicBezTo>
                    <a:lnTo>
                      <a:pt x="3607" y="1501"/>
                    </a:lnTo>
                    <a:cubicBezTo>
                      <a:pt x="3790" y="1227"/>
                      <a:pt x="3995" y="930"/>
                      <a:pt x="4178" y="657"/>
                    </a:cubicBezTo>
                    <a:cubicBezTo>
                      <a:pt x="4252" y="564"/>
                      <a:pt x="4146" y="426"/>
                      <a:pt x="4054" y="426"/>
                    </a:cubicBezTo>
                    <a:cubicBezTo>
                      <a:pt x="4033" y="426"/>
                      <a:pt x="4012" y="434"/>
                      <a:pt x="3995" y="451"/>
                    </a:cubicBezTo>
                    <a:cubicBezTo>
                      <a:pt x="3881" y="748"/>
                      <a:pt x="3698" y="930"/>
                      <a:pt x="3516" y="1113"/>
                    </a:cubicBezTo>
                    <a:lnTo>
                      <a:pt x="3516" y="86"/>
                    </a:lnTo>
                    <a:cubicBezTo>
                      <a:pt x="3516" y="29"/>
                      <a:pt x="3464" y="0"/>
                      <a:pt x="3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7"/>
              <p:cNvSpPr/>
              <p:nvPr/>
            </p:nvSpPr>
            <p:spPr>
              <a:xfrm>
                <a:off x="7750711" y="2592756"/>
                <a:ext cx="21223" cy="2881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72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365" y="389"/>
                      <a:pt x="571" y="754"/>
                      <a:pt x="753" y="1233"/>
                    </a:cubicBezTo>
                    <a:cubicBezTo>
                      <a:pt x="780" y="1260"/>
                      <a:pt x="807" y="1271"/>
                      <a:pt x="831" y="1271"/>
                    </a:cubicBezTo>
                    <a:cubicBezTo>
                      <a:pt x="890" y="1271"/>
                      <a:pt x="936" y="1207"/>
                      <a:pt x="936" y="1142"/>
                    </a:cubicBezTo>
                    <a:cubicBezTo>
                      <a:pt x="845" y="663"/>
                      <a:pt x="457" y="29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7"/>
              <p:cNvSpPr/>
              <p:nvPr/>
            </p:nvSpPr>
            <p:spPr>
              <a:xfrm>
                <a:off x="8399022" y="2203991"/>
                <a:ext cx="206817" cy="180498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969" extrusionOk="0">
                    <a:moveTo>
                      <a:pt x="3652" y="0"/>
                    </a:moveTo>
                    <a:cubicBezTo>
                      <a:pt x="3584" y="0"/>
                      <a:pt x="3515" y="46"/>
                      <a:pt x="3515" y="137"/>
                    </a:cubicBezTo>
                    <a:cubicBezTo>
                      <a:pt x="3698" y="708"/>
                      <a:pt x="3789" y="1370"/>
                      <a:pt x="3903" y="1940"/>
                    </a:cubicBezTo>
                    <a:cubicBezTo>
                      <a:pt x="3903" y="2055"/>
                      <a:pt x="3789" y="2146"/>
                      <a:pt x="3789" y="2328"/>
                    </a:cubicBezTo>
                    <a:cubicBezTo>
                      <a:pt x="3789" y="2420"/>
                      <a:pt x="3995" y="2511"/>
                      <a:pt x="4086" y="2511"/>
                    </a:cubicBezTo>
                    <a:cubicBezTo>
                      <a:pt x="4177" y="2899"/>
                      <a:pt x="4177" y="3378"/>
                      <a:pt x="4268" y="3766"/>
                    </a:cubicBezTo>
                    <a:cubicBezTo>
                      <a:pt x="4268" y="3766"/>
                      <a:pt x="4177" y="3766"/>
                      <a:pt x="4086" y="3858"/>
                    </a:cubicBezTo>
                    <a:cubicBezTo>
                      <a:pt x="3219" y="3196"/>
                      <a:pt x="2283" y="2625"/>
                      <a:pt x="1415" y="1849"/>
                    </a:cubicBezTo>
                    <a:cubicBezTo>
                      <a:pt x="1398" y="1832"/>
                      <a:pt x="1378" y="1824"/>
                      <a:pt x="1357" y="1824"/>
                    </a:cubicBezTo>
                    <a:cubicBezTo>
                      <a:pt x="1268" y="1824"/>
                      <a:pt x="1176" y="1962"/>
                      <a:pt x="1324" y="2055"/>
                    </a:cubicBezTo>
                    <a:cubicBezTo>
                      <a:pt x="1986" y="2716"/>
                      <a:pt x="2762" y="3378"/>
                      <a:pt x="3607" y="3949"/>
                    </a:cubicBezTo>
                    <a:cubicBezTo>
                      <a:pt x="3036" y="4040"/>
                      <a:pt x="2374" y="4132"/>
                      <a:pt x="1803" y="4337"/>
                    </a:cubicBezTo>
                    <a:cubicBezTo>
                      <a:pt x="1621" y="4040"/>
                      <a:pt x="1415" y="3949"/>
                      <a:pt x="1233" y="3766"/>
                    </a:cubicBezTo>
                    <a:cubicBezTo>
                      <a:pt x="936" y="3470"/>
                      <a:pt x="662" y="3196"/>
                      <a:pt x="365" y="2990"/>
                    </a:cubicBezTo>
                    <a:cubicBezTo>
                      <a:pt x="274" y="2990"/>
                      <a:pt x="183" y="3082"/>
                      <a:pt x="274" y="3196"/>
                    </a:cubicBezTo>
                    <a:cubicBezTo>
                      <a:pt x="479" y="3470"/>
                      <a:pt x="753" y="3766"/>
                      <a:pt x="936" y="3949"/>
                    </a:cubicBezTo>
                    <a:lnTo>
                      <a:pt x="1324" y="4337"/>
                    </a:lnTo>
                    <a:cubicBezTo>
                      <a:pt x="936" y="4428"/>
                      <a:pt x="571" y="4520"/>
                      <a:pt x="183" y="4520"/>
                    </a:cubicBezTo>
                    <a:cubicBezTo>
                      <a:pt x="0" y="4520"/>
                      <a:pt x="91" y="4794"/>
                      <a:pt x="183" y="4794"/>
                    </a:cubicBezTo>
                    <a:cubicBezTo>
                      <a:pt x="753" y="4794"/>
                      <a:pt x="1324" y="4794"/>
                      <a:pt x="1803" y="4702"/>
                    </a:cubicBezTo>
                    <a:lnTo>
                      <a:pt x="1803" y="4702"/>
                    </a:lnTo>
                    <a:cubicBezTo>
                      <a:pt x="1507" y="5182"/>
                      <a:pt x="1233" y="5661"/>
                      <a:pt x="1050" y="6232"/>
                    </a:cubicBezTo>
                    <a:cubicBezTo>
                      <a:pt x="967" y="6365"/>
                      <a:pt x="1054" y="6450"/>
                      <a:pt x="1143" y="6450"/>
                    </a:cubicBezTo>
                    <a:cubicBezTo>
                      <a:pt x="1176" y="6450"/>
                      <a:pt x="1208" y="6439"/>
                      <a:pt x="1233" y="6414"/>
                    </a:cubicBezTo>
                    <a:cubicBezTo>
                      <a:pt x="1621" y="5935"/>
                      <a:pt x="1803" y="5364"/>
                      <a:pt x="2077" y="4908"/>
                    </a:cubicBezTo>
                    <a:cubicBezTo>
                      <a:pt x="2077" y="4794"/>
                      <a:pt x="2077" y="4702"/>
                      <a:pt x="1986" y="4702"/>
                    </a:cubicBezTo>
                    <a:cubicBezTo>
                      <a:pt x="2648" y="4611"/>
                      <a:pt x="3333" y="4611"/>
                      <a:pt x="3903" y="4520"/>
                    </a:cubicBezTo>
                    <a:lnTo>
                      <a:pt x="3903" y="4520"/>
                    </a:lnTo>
                    <a:cubicBezTo>
                      <a:pt x="3424" y="5364"/>
                      <a:pt x="2945" y="6323"/>
                      <a:pt x="2557" y="7281"/>
                    </a:cubicBezTo>
                    <a:cubicBezTo>
                      <a:pt x="2492" y="7411"/>
                      <a:pt x="2564" y="7540"/>
                      <a:pt x="2685" y="7540"/>
                    </a:cubicBezTo>
                    <a:cubicBezTo>
                      <a:pt x="2735" y="7540"/>
                      <a:pt x="2793" y="7518"/>
                      <a:pt x="2853" y="7464"/>
                    </a:cubicBezTo>
                    <a:cubicBezTo>
                      <a:pt x="3424" y="6505"/>
                      <a:pt x="3995" y="5570"/>
                      <a:pt x="4474" y="4520"/>
                    </a:cubicBezTo>
                    <a:cubicBezTo>
                      <a:pt x="4657" y="5182"/>
                      <a:pt x="4839" y="5844"/>
                      <a:pt x="5045" y="6505"/>
                    </a:cubicBezTo>
                    <a:cubicBezTo>
                      <a:pt x="4565" y="6893"/>
                      <a:pt x="4268" y="7373"/>
                      <a:pt x="3903" y="7761"/>
                    </a:cubicBezTo>
                    <a:cubicBezTo>
                      <a:pt x="3811" y="7835"/>
                      <a:pt x="3928" y="7968"/>
                      <a:pt x="4024" y="7968"/>
                    </a:cubicBezTo>
                    <a:cubicBezTo>
                      <a:pt x="4047" y="7968"/>
                      <a:pt x="4068" y="7961"/>
                      <a:pt x="4086" y="7943"/>
                    </a:cubicBezTo>
                    <a:cubicBezTo>
                      <a:pt x="4360" y="7555"/>
                      <a:pt x="4748" y="7281"/>
                      <a:pt x="5045" y="6893"/>
                    </a:cubicBezTo>
                    <a:cubicBezTo>
                      <a:pt x="5045" y="6985"/>
                      <a:pt x="5045" y="6985"/>
                      <a:pt x="5136" y="6985"/>
                    </a:cubicBezTo>
                    <a:cubicBezTo>
                      <a:pt x="5136" y="7190"/>
                      <a:pt x="5227" y="7281"/>
                      <a:pt x="5227" y="7464"/>
                    </a:cubicBezTo>
                    <a:cubicBezTo>
                      <a:pt x="5262" y="7534"/>
                      <a:pt x="5327" y="7564"/>
                      <a:pt x="5394" y="7564"/>
                    </a:cubicBezTo>
                    <a:cubicBezTo>
                      <a:pt x="5502" y="7564"/>
                      <a:pt x="5615" y="7486"/>
                      <a:pt x="5615" y="7373"/>
                    </a:cubicBezTo>
                    <a:lnTo>
                      <a:pt x="5615" y="7281"/>
                    </a:lnTo>
                    <a:cubicBezTo>
                      <a:pt x="5980" y="7464"/>
                      <a:pt x="6368" y="7647"/>
                      <a:pt x="6756" y="7761"/>
                    </a:cubicBezTo>
                    <a:cubicBezTo>
                      <a:pt x="6780" y="7773"/>
                      <a:pt x="6803" y="7778"/>
                      <a:pt x="6823" y="7778"/>
                    </a:cubicBezTo>
                    <a:cubicBezTo>
                      <a:pt x="6958" y="7778"/>
                      <a:pt x="7006" y="7543"/>
                      <a:pt x="6848" y="7464"/>
                    </a:cubicBezTo>
                    <a:cubicBezTo>
                      <a:pt x="6460" y="7281"/>
                      <a:pt x="5980" y="7076"/>
                      <a:pt x="5501" y="6893"/>
                    </a:cubicBezTo>
                    <a:cubicBezTo>
                      <a:pt x="5410" y="6232"/>
                      <a:pt x="5227" y="5570"/>
                      <a:pt x="5045" y="4908"/>
                    </a:cubicBezTo>
                    <a:lnTo>
                      <a:pt x="5045" y="4908"/>
                    </a:lnTo>
                    <a:cubicBezTo>
                      <a:pt x="5798" y="5273"/>
                      <a:pt x="6460" y="5661"/>
                      <a:pt x="7213" y="5935"/>
                    </a:cubicBezTo>
                    <a:cubicBezTo>
                      <a:pt x="7245" y="5953"/>
                      <a:pt x="7275" y="5961"/>
                      <a:pt x="7301" y="5961"/>
                    </a:cubicBezTo>
                    <a:cubicBezTo>
                      <a:pt x="7440" y="5961"/>
                      <a:pt x="7481" y="5738"/>
                      <a:pt x="7327" y="5661"/>
                    </a:cubicBezTo>
                    <a:cubicBezTo>
                      <a:pt x="6551" y="5273"/>
                      <a:pt x="5706" y="4794"/>
                      <a:pt x="4930" y="4337"/>
                    </a:cubicBezTo>
                    <a:cubicBezTo>
                      <a:pt x="5706" y="4132"/>
                      <a:pt x="6460" y="4040"/>
                      <a:pt x="7213" y="3766"/>
                    </a:cubicBezTo>
                    <a:cubicBezTo>
                      <a:pt x="7213" y="3858"/>
                      <a:pt x="7213" y="3858"/>
                      <a:pt x="7327" y="3858"/>
                    </a:cubicBezTo>
                    <a:cubicBezTo>
                      <a:pt x="7601" y="4040"/>
                      <a:pt x="7898" y="4223"/>
                      <a:pt x="8080" y="4428"/>
                    </a:cubicBezTo>
                    <a:cubicBezTo>
                      <a:pt x="8354" y="4611"/>
                      <a:pt x="8651" y="4908"/>
                      <a:pt x="8925" y="4999"/>
                    </a:cubicBezTo>
                    <a:cubicBezTo>
                      <a:pt x="9039" y="4999"/>
                      <a:pt x="9130" y="4908"/>
                      <a:pt x="9039" y="4794"/>
                    </a:cubicBezTo>
                    <a:cubicBezTo>
                      <a:pt x="8834" y="4611"/>
                      <a:pt x="8560" y="4428"/>
                      <a:pt x="8354" y="4337"/>
                    </a:cubicBezTo>
                    <a:cubicBezTo>
                      <a:pt x="8080" y="4132"/>
                      <a:pt x="7692" y="3949"/>
                      <a:pt x="7418" y="3766"/>
                    </a:cubicBezTo>
                    <a:lnTo>
                      <a:pt x="7510" y="3652"/>
                    </a:lnTo>
                    <a:cubicBezTo>
                      <a:pt x="7784" y="3561"/>
                      <a:pt x="7989" y="3470"/>
                      <a:pt x="8263" y="3378"/>
                    </a:cubicBezTo>
                    <a:cubicBezTo>
                      <a:pt x="8560" y="3287"/>
                      <a:pt x="8354" y="2899"/>
                      <a:pt x="8080" y="2899"/>
                    </a:cubicBezTo>
                    <a:cubicBezTo>
                      <a:pt x="7989" y="2990"/>
                      <a:pt x="7898" y="2990"/>
                      <a:pt x="7692" y="2990"/>
                    </a:cubicBezTo>
                    <a:cubicBezTo>
                      <a:pt x="7692" y="2990"/>
                      <a:pt x="7692" y="2899"/>
                      <a:pt x="7784" y="2899"/>
                    </a:cubicBezTo>
                    <a:cubicBezTo>
                      <a:pt x="7898" y="2625"/>
                      <a:pt x="7989" y="2328"/>
                      <a:pt x="7989" y="1940"/>
                    </a:cubicBezTo>
                    <a:cubicBezTo>
                      <a:pt x="7989" y="1895"/>
                      <a:pt x="7966" y="1872"/>
                      <a:pt x="7929" y="1872"/>
                    </a:cubicBezTo>
                    <a:cubicBezTo>
                      <a:pt x="7892" y="1872"/>
                      <a:pt x="7841" y="1895"/>
                      <a:pt x="7784" y="1940"/>
                    </a:cubicBezTo>
                    <a:cubicBezTo>
                      <a:pt x="7692" y="2237"/>
                      <a:pt x="7510" y="2511"/>
                      <a:pt x="7418" y="2899"/>
                    </a:cubicBezTo>
                    <a:cubicBezTo>
                      <a:pt x="7418" y="2899"/>
                      <a:pt x="7327" y="2990"/>
                      <a:pt x="7327" y="3082"/>
                    </a:cubicBezTo>
                    <a:cubicBezTo>
                      <a:pt x="6551" y="3287"/>
                      <a:pt x="5798" y="3470"/>
                      <a:pt x="4930" y="3652"/>
                    </a:cubicBezTo>
                    <a:cubicBezTo>
                      <a:pt x="5501" y="2511"/>
                      <a:pt x="6072" y="1370"/>
                      <a:pt x="6642" y="343"/>
                    </a:cubicBezTo>
                    <a:cubicBezTo>
                      <a:pt x="6726" y="191"/>
                      <a:pt x="6587" y="102"/>
                      <a:pt x="6472" y="102"/>
                    </a:cubicBezTo>
                    <a:cubicBezTo>
                      <a:pt x="6431" y="102"/>
                      <a:pt x="6392" y="113"/>
                      <a:pt x="6368" y="137"/>
                    </a:cubicBezTo>
                    <a:cubicBezTo>
                      <a:pt x="5798" y="1187"/>
                      <a:pt x="5227" y="2237"/>
                      <a:pt x="4657" y="3196"/>
                    </a:cubicBezTo>
                    <a:cubicBezTo>
                      <a:pt x="4565" y="2808"/>
                      <a:pt x="4360" y="2420"/>
                      <a:pt x="4268" y="1940"/>
                    </a:cubicBezTo>
                    <a:cubicBezTo>
                      <a:pt x="4474" y="1575"/>
                      <a:pt x="4657" y="1096"/>
                      <a:pt x="4839" y="708"/>
                    </a:cubicBezTo>
                    <a:cubicBezTo>
                      <a:pt x="4904" y="579"/>
                      <a:pt x="4786" y="450"/>
                      <a:pt x="4679" y="450"/>
                    </a:cubicBezTo>
                    <a:cubicBezTo>
                      <a:pt x="4634" y="450"/>
                      <a:pt x="4592" y="472"/>
                      <a:pt x="4565" y="525"/>
                    </a:cubicBezTo>
                    <a:cubicBezTo>
                      <a:pt x="4474" y="799"/>
                      <a:pt x="4268" y="1096"/>
                      <a:pt x="4177" y="1370"/>
                    </a:cubicBezTo>
                    <a:cubicBezTo>
                      <a:pt x="3995" y="1005"/>
                      <a:pt x="3903" y="525"/>
                      <a:pt x="3789" y="137"/>
                    </a:cubicBezTo>
                    <a:cubicBezTo>
                      <a:pt x="3789" y="46"/>
                      <a:pt x="3721" y="0"/>
                      <a:pt x="36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7"/>
              <p:cNvSpPr/>
              <p:nvPr/>
            </p:nvSpPr>
            <p:spPr>
              <a:xfrm>
                <a:off x="8450710" y="2224670"/>
                <a:ext cx="36738" cy="28788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71" extrusionOk="0">
                    <a:moveTo>
                      <a:pt x="1" y="0"/>
                    </a:moveTo>
                    <a:cubicBezTo>
                      <a:pt x="571" y="274"/>
                      <a:pt x="937" y="753"/>
                      <a:pt x="1416" y="1233"/>
                    </a:cubicBezTo>
                    <a:cubicBezTo>
                      <a:pt x="1443" y="1260"/>
                      <a:pt x="1471" y="1271"/>
                      <a:pt x="1499" y="1271"/>
                    </a:cubicBezTo>
                    <a:cubicBezTo>
                      <a:pt x="1564" y="1271"/>
                      <a:pt x="1621" y="1206"/>
                      <a:pt x="1621" y="1142"/>
                    </a:cubicBezTo>
                    <a:cubicBezTo>
                      <a:pt x="1233" y="571"/>
                      <a:pt x="663" y="1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7"/>
              <p:cNvSpPr/>
              <p:nvPr/>
            </p:nvSpPr>
            <p:spPr>
              <a:xfrm>
                <a:off x="7821538" y="1543607"/>
                <a:ext cx="206455" cy="179932"/>
              </a:xfrm>
              <a:custGeom>
                <a:avLst/>
                <a:gdLst/>
                <a:ahLst/>
                <a:cxnLst/>
                <a:rect l="l" t="t" r="r" b="b"/>
                <a:pathLst>
                  <a:path w="9115" h="7944" extrusionOk="0">
                    <a:moveTo>
                      <a:pt x="3675" y="0"/>
                    </a:moveTo>
                    <a:cubicBezTo>
                      <a:pt x="3594" y="0"/>
                      <a:pt x="3515" y="78"/>
                      <a:pt x="3515" y="191"/>
                    </a:cubicBezTo>
                    <a:cubicBezTo>
                      <a:pt x="3721" y="762"/>
                      <a:pt x="3812" y="1332"/>
                      <a:pt x="3903" y="1903"/>
                    </a:cubicBezTo>
                    <a:cubicBezTo>
                      <a:pt x="3903" y="1994"/>
                      <a:pt x="3812" y="2200"/>
                      <a:pt x="3812" y="2291"/>
                    </a:cubicBezTo>
                    <a:cubicBezTo>
                      <a:pt x="3745" y="2425"/>
                      <a:pt x="3825" y="2509"/>
                      <a:pt x="3909" y="2509"/>
                    </a:cubicBezTo>
                    <a:cubicBezTo>
                      <a:pt x="3939" y="2509"/>
                      <a:pt x="3970" y="2498"/>
                      <a:pt x="3995" y="2474"/>
                    </a:cubicBezTo>
                    <a:cubicBezTo>
                      <a:pt x="4086" y="2862"/>
                      <a:pt x="4177" y="3341"/>
                      <a:pt x="4291" y="3706"/>
                    </a:cubicBezTo>
                    <a:cubicBezTo>
                      <a:pt x="4291" y="3820"/>
                      <a:pt x="4177" y="3820"/>
                      <a:pt x="4086" y="3820"/>
                    </a:cubicBezTo>
                    <a:cubicBezTo>
                      <a:pt x="3241" y="3250"/>
                      <a:pt x="2283" y="2565"/>
                      <a:pt x="1438" y="1812"/>
                    </a:cubicBezTo>
                    <a:cubicBezTo>
                      <a:pt x="1418" y="1795"/>
                      <a:pt x="1395" y="1787"/>
                      <a:pt x="1371" y="1787"/>
                    </a:cubicBezTo>
                    <a:cubicBezTo>
                      <a:pt x="1267" y="1787"/>
                      <a:pt x="1158" y="1940"/>
                      <a:pt x="1233" y="2108"/>
                    </a:cubicBezTo>
                    <a:cubicBezTo>
                      <a:pt x="2009" y="2679"/>
                      <a:pt x="2762" y="3341"/>
                      <a:pt x="3607" y="3912"/>
                    </a:cubicBezTo>
                    <a:cubicBezTo>
                      <a:pt x="2945" y="4003"/>
                      <a:pt x="2374" y="4185"/>
                      <a:pt x="1803" y="4277"/>
                    </a:cubicBezTo>
                    <a:cubicBezTo>
                      <a:pt x="1621" y="4094"/>
                      <a:pt x="1438" y="3912"/>
                      <a:pt x="1142" y="3706"/>
                    </a:cubicBezTo>
                    <a:cubicBezTo>
                      <a:pt x="959" y="3523"/>
                      <a:pt x="662" y="3250"/>
                      <a:pt x="388" y="3044"/>
                    </a:cubicBezTo>
                    <a:cubicBezTo>
                      <a:pt x="362" y="3017"/>
                      <a:pt x="333" y="3006"/>
                      <a:pt x="306" y="3006"/>
                    </a:cubicBezTo>
                    <a:cubicBezTo>
                      <a:pt x="240" y="3006"/>
                      <a:pt x="183" y="3071"/>
                      <a:pt x="183" y="3135"/>
                    </a:cubicBezTo>
                    <a:lnTo>
                      <a:pt x="959" y="3912"/>
                    </a:lnTo>
                    <a:cubicBezTo>
                      <a:pt x="1050" y="4094"/>
                      <a:pt x="1233" y="4185"/>
                      <a:pt x="1324" y="4391"/>
                    </a:cubicBezTo>
                    <a:cubicBezTo>
                      <a:pt x="959" y="4391"/>
                      <a:pt x="571" y="4482"/>
                      <a:pt x="183" y="4573"/>
                    </a:cubicBezTo>
                    <a:cubicBezTo>
                      <a:pt x="0" y="4573"/>
                      <a:pt x="92" y="4847"/>
                      <a:pt x="183" y="4847"/>
                    </a:cubicBezTo>
                    <a:cubicBezTo>
                      <a:pt x="754" y="4756"/>
                      <a:pt x="1233" y="4756"/>
                      <a:pt x="1803" y="4665"/>
                    </a:cubicBezTo>
                    <a:lnTo>
                      <a:pt x="1803" y="4756"/>
                    </a:lnTo>
                    <a:cubicBezTo>
                      <a:pt x="1530" y="5235"/>
                      <a:pt x="1233" y="5715"/>
                      <a:pt x="959" y="6194"/>
                    </a:cubicBezTo>
                    <a:cubicBezTo>
                      <a:pt x="959" y="6323"/>
                      <a:pt x="1050" y="6452"/>
                      <a:pt x="1136" y="6452"/>
                    </a:cubicBezTo>
                    <a:cubicBezTo>
                      <a:pt x="1172" y="6452"/>
                      <a:pt x="1206" y="6430"/>
                      <a:pt x="1233" y="6377"/>
                    </a:cubicBezTo>
                    <a:cubicBezTo>
                      <a:pt x="1530" y="5897"/>
                      <a:pt x="1803" y="5418"/>
                      <a:pt x="2100" y="4847"/>
                    </a:cubicBezTo>
                    <a:cubicBezTo>
                      <a:pt x="2100" y="4847"/>
                      <a:pt x="2100" y="4756"/>
                      <a:pt x="2009" y="4665"/>
                    </a:cubicBezTo>
                    <a:cubicBezTo>
                      <a:pt x="2671" y="4665"/>
                      <a:pt x="3241" y="4573"/>
                      <a:pt x="3903" y="4482"/>
                    </a:cubicBezTo>
                    <a:lnTo>
                      <a:pt x="3903" y="4482"/>
                    </a:lnTo>
                    <a:cubicBezTo>
                      <a:pt x="3424" y="5327"/>
                      <a:pt x="2945" y="6285"/>
                      <a:pt x="2465" y="7244"/>
                    </a:cubicBezTo>
                    <a:cubicBezTo>
                      <a:pt x="2401" y="7373"/>
                      <a:pt x="2530" y="7502"/>
                      <a:pt x="2644" y="7502"/>
                    </a:cubicBezTo>
                    <a:cubicBezTo>
                      <a:pt x="2691" y="7502"/>
                      <a:pt x="2735" y="7480"/>
                      <a:pt x="2762" y="7427"/>
                    </a:cubicBezTo>
                    <a:cubicBezTo>
                      <a:pt x="3424" y="6468"/>
                      <a:pt x="3903" y="5532"/>
                      <a:pt x="4474" y="4573"/>
                    </a:cubicBezTo>
                    <a:cubicBezTo>
                      <a:pt x="4657" y="5235"/>
                      <a:pt x="4748" y="5897"/>
                      <a:pt x="4953" y="6559"/>
                    </a:cubicBezTo>
                    <a:cubicBezTo>
                      <a:pt x="4565" y="6947"/>
                      <a:pt x="4291" y="7335"/>
                      <a:pt x="3903" y="7815"/>
                    </a:cubicBezTo>
                    <a:cubicBezTo>
                      <a:pt x="3839" y="7879"/>
                      <a:pt x="3866" y="7944"/>
                      <a:pt x="3919" y="7944"/>
                    </a:cubicBezTo>
                    <a:cubicBezTo>
                      <a:pt x="3941" y="7944"/>
                      <a:pt x="3968" y="7933"/>
                      <a:pt x="3995" y="7906"/>
                    </a:cubicBezTo>
                    <a:cubicBezTo>
                      <a:pt x="4383" y="7609"/>
                      <a:pt x="4748" y="7244"/>
                      <a:pt x="5045" y="6856"/>
                    </a:cubicBezTo>
                    <a:cubicBezTo>
                      <a:pt x="5045" y="6947"/>
                      <a:pt x="5045" y="6947"/>
                      <a:pt x="5136" y="6947"/>
                    </a:cubicBezTo>
                    <a:lnTo>
                      <a:pt x="5136" y="7039"/>
                    </a:lnTo>
                    <a:cubicBezTo>
                      <a:pt x="5136" y="7130"/>
                      <a:pt x="5227" y="7335"/>
                      <a:pt x="5227" y="7427"/>
                    </a:cubicBezTo>
                    <a:cubicBezTo>
                      <a:pt x="5266" y="7541"/>
                      <a:pt x="5340" y="7592"/>
                      <a:pt x="5413" y="7592"/>
                    </a:cubicBezTo>
                    <a:cubicBezTo>
                      <a:pt x="5515" y="7592"/>
                      <a:pt x="5615" y="7494"/>
                      <a:pt x="5615" y="7335"/>
                    </a:cubicBezTo>
                    <a:cubicBezTo>
                      <a:pt x="5615" y="7335"/>
                      <a:pt x="5615" y="7296"/>
                      <a:pt x="5590" y="7269"/>
                    </a:cubicBezTo>
                    <a:lnTo>
                      <a:pt x="5590" y="7269"/>
                    </a:lnTo>
                    <a:cubicBezTo>
                      <a:pt x="6037" y="7444"/>
                      <a:pt x="6387" y="7619"/>
                      <a:pt x="6757" y="7815"/>
                    </a:cubicBezTo>
                    <a:cubicBezTo>
                      <a:pt x="6848" y="7815"/>
                      <a:pt x="6939" y="7609"/>
                      <a:pt x="6848" y="7518"/>
                    </a:cubicBezTo>
                    <a:cubicBezTo>
                      <a:pt x="6369" y="7244"/>
                      <a:pt x="6003" y="7039"/>
                      <a:pt x="5524" y="6856"/>
                    </a:cubicBezTo>
                    <a:cubicBezTo>
                      <a:pt x="5319" y="6194"/>
                      <a:pt x="5227" y="5532"/>
                      <a:pt x="5045" y="4847"/>
                    </a:cubicBezTo>
                    <a:lnTo>
                      <a:pt x="5045" y="4847"/>
                    </a:lnTo>
                    <a:cubicBezTo>
                      <a:pt x="5707" y="5327"/>
                      <a:pt x="6460" y="5715"/>
                      <a:pt x="7236" y="5989"/>
                    </a:cubicBezTo>
                    <a:cubicBezTo>
                      <a:pt x="7327" y="5989"/>
                      <a:pt x="7510" y="5715"/>
                      <a:pt x="7327" y="5715"/>
                    </a:cubicBezTo>
                    <a:cubicBezTo>
                      <a:pt x="6460" y="5235"/>
                      <a:pt x="5707" y="4756"/>
                      <a:pt x="4953" y="4277"/>
                    </a:cubicBezTo>
                    <a:cubicBezTo>
                      <a:pt x="5707" y="4185"/>
                      <a:pt x="6460" y="4003"/>
                      <a:pt x="7145" y="3706"/>
                    </a:cubicBezTo>
                    <a:cubicBezTo>
                      <a:pt x="7236" y="3820"/>
                      <a:pt x="7236" y="3820"/>
                      <a:pt x="7327" y="3820"/>
                    </a:cubicBezTo>
                    <a:lnTo>
                      <a:pt x="7327" y="3912"/>
                    </a:lnTo>
                    <a:cubicBezTo>
                      <a:pt x="7601" y="4094"/>
                      <a:pt x="7807" y="4277"/>
                      <a:pt x="8080" y="4482"/>
                    </a:cubicBezTo>
                    <a:cubicBezTo>
                      <a:pt x="8377" y="4665"/>
                      <a:pt x="8651" y="4847"/>
                      <a:pt x="8948" y="4961"/>
                    </a:cubicBezTo>
                    <a:cubicBezTo>
                      <a:pt x="8964" y="4977"/>
                      <a:pt x="8980" y="4984"/>
                      <a:pt x="8995" y="4984"/>
                    </a:cubicBezTo>
                    <a:cubicBezTo>
                      <a:pt x="9065" y="4984"/>
                      <a:pt x="9114" y="4831"/>
                      <a:pt x="9039" y="4756"/>
                    </a:cubicBezTo>
                    <a:cubicBezTo>
                      <a:pt x="8857" y="4573"/>
                      <a:pt x="8560" y="4391"/>
                      <a:pt x="8286" y="4277"/>
                    </a:cubicBezTo>
                    <a:cubicBezTo>
                      <a:pt x="7989" y="4094"/>
                      <a:pt x="7715" y="3912"/>
                      <a:pt x="7419" y="3706"/>
                    </a:cubicBezTo>
                    <a:lnTo>
                      <a:pt x="7419" y="3615"/>
                    </a:lnTo>
                    <a:cubicBezTo>
                      <a:pt x="7715" y="3523"/>
                      <a:pt x="7989" y="3432"/>
                      <a:pt x="8286" y="3341"/>
                    </a:cubicBezTo>
                    <a:cubicBezTo>
                      <a:pt x="8449" y="3259"/>
                      <a:pt x="8393" y="2939"/>
                      <a:pt x="8166" y="2939"/>
                    </a:cubicBezTo>
                    <a:cubicBezTo>
                      <a:pt x="8140" y="2939"/>
                      <a:pt x="8111" y="2943"/>
                      <a:pt x="8080" y="2953"/>
                    </a:cubicBezTo>
                    <a:lnTo>
                      <a:pt x="7715" y="2953"/>
                    </a:lnTo>
                    <a:lnTo>
                      <a:pt x="7715" y="2862"/>
                    </a:lnTo>
                    <a:cubicBezTo>
                      <a:pt x="7807" y="2565"/>
                      <a:pt x="7989" y="2291"/>
                      <a:pt x="7989" y="1994"/>
                    </a:cubicBezTo>
                    <a:cubicBezTo>
                      <a:pt x="7989" y="1930"/>
                      <a:pt x="7943" y="1865"/>
                      <a:pt x="7884" y="1865"/>
                    </a:cubicBezTo>
                    <a:cubicBezTo>
                      <a:pt x="7860" y="1865"/>
                      <a:pt x="7833" y="1876"/>
                      <a:pt x="7807" y="1903"/>
                    </a:cubicBezTo>
                    <a:cubicBezTo>
                      <a:pt x="7601" y="2200"/>
                      <a:pt x="7510" y="2565"/>
                      <a:pt x="7419" y="2862"/>
                    </a:cubicBezTo>
                    <a:cubicBezTo>
                      <a:pt x="7419" y="2953"/>
                      <a:pt x="7327" y="2953"/>
                      <a:pt x="7327" y="3044"/>
                    </a:cubicBezTo>
                    <a:cubicBezTo>
                      <a:pt x="6574" y="3250"/>
                      <a:pt x="5707" y="3432"/>
                      <a:pt x="4953" y="3615"/>
                    </a:cubicBezTo>
                    <a:cubicBezTo>
                      <a:pt x="5524" y="2474"/>
                      <a:pt x="6095" y="1424"/>
                      <a:pt x="6665" y="282"/>
                    </a:cubicBezTo>
                    <a:cubicBezTo>
                      <a:pt x="6665" y="219"/>
                      <a:pt x="6568" y="113"/>
                      <a:pt x="6477" y="113"/>
                    </a:cubicBezTo>
                    <a:cubicBezTo>
                      <a:pt x="6436" y="113"/>
                      <a:pt x="6397" y="134"/>
                      <a:pt x="6369" y="191"/>
                    </a:cubicBezTo>
                    <a:cubicBezTo>
                      <a:pt x="5798" y="1150"/>
                      <a:pt x="5227" y="2200"/>
                      <a:pt x="4657" y="3250"/>
                    </a:cubicBezTo>
                    <a:cubicBezTo>
                      <a:pt x="4474" y="2770"/>
                      <a:pt x="4383" y="2382"/>
                      <a:pt x="4291" y="1994"/>
                    </a:cubicBezTo>
                    <a:cubicBezTo>
                      <a:pt x="4474" y="1538"/>
                      <a:pt x="4657" y="1150"/>
                      <a:pt x="4862" y="670"/>
                    </a:cubicBezTo>
                    <a:cubicBezTo>
                      <a:pt x="4862" y="542"/>
                      <a:pt x="4760" y="402"/>
                      <a:pt x="4668" y="402"/>
                    </a:cubicBezTo>
                    <a:cubicBezTo>
                      <a:pt x="4629" y="402"/>
                      <a:pt x="4592" y="427"/>
                      <a:pt x="4565" y="488"/>
                    </a:cubicBezTo>
                    <a:cubicBezTo>
                      <a:pt x="4383" y="762"/>
                      <a:pt x="4291" y="1058"/>
                      <a:pt x="4086" y="1424"/>
                    </a:cubicBezTo>
                    <a:cubicBezTo>
                      <a:pt x="3995" y="967"/>
                      <a:pt x="3903" y="488"/>
                      <a:pt x="3812" y="100"/>
                    </a:cubicBezTo>
                    <a:cubicBezTo>
                      <a:pt x="3777" y="30"/>
                      <a:pt x="3726" y="0"/>
                      <a:pt x="3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47"/>
              <p:cNvSpPr/>
              <p:nvPr/>
            </p:nvSpPr>
            <p:spPr>
              <a:xfrm>
                <a:off x="7871164" y="1562905"/>
                <a:ext cx="38256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383" extrusionOk="0">
                    <a:moveTo>
                      <a:pt x="92" y="1"/>
                    </a:moveTo>
                    <a:cubicBezTo>
                      <a:pt x="92" y="1"/>
                      <a:pt x="1" y="1"/>
                      <a:pt x="92" y="115"/>
                    </a:cubicBezTo>
                    <a:cubicBezTo>
                      <a:pt x="662" y="389"/>
                      <a:pt x="1050" y="777"/>
                      <a:pt x="1530" y="1348"/>
                    </a:cubicBezTo>
                    <a:cubicBezTo>
                      <a:pt x="1530" y="1372"/>
                      <a:pt x="1542" y="1383"/>
                      <a:pt x="1559" y="1383"/>
                    </a:cubicBezTo>
                    <a:cubicBezTo>
                      <a:pt x="1607" y="1383"/>
                      <a:pt x="1688" y="1294"/>
                      <a:pt x="1621" y="1142"/>
                    </a:cubicBezTo>
                    <a:cubicBezTo>
                      <a:pt x="1324" y="572"/>
                      <a:pt x="662" y="206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47"/>
              <p:cNvSpPr/>
              <p:nvPr/>
            </p:nvSpPr>
            <p:spPr>
              <a:xfrm>
                <a:off x="7306612" y="1046575"/>
                <a:ext cx="123057" cy="11741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84" extrusionOk="0">
                    <a:moveTo>
                      <a:pt x="2192" y="0"/>
                    </a:moveTo>
                    <a:cubicBezTo>
                      <a:pt x="2146" y="0"/>
                      <a:pt x="2100" y="29"/>
                      <a:pt x="2100" y="86"/>
                    </a:cubicBezTo>
                    <a:cubicBezTo>
                      <a:pt x="2192" y="748"/>
                      <a:pt x="2192" y="1318"/>
                      <a:pt x="2283" y="1980"/>
                    </a:cubicBezTo>
                    <a:cubicBezTo>
                      <a:pt x="2009" y="1798"/>
                      <a:pt x="1712" y="1501"/>
                      <a:pt x="1347" y="1318"/>
                    </a:cubicBezTo>
                    <a:lnTo>
                      <a:pt x="1347" y="839"/>
                    </a:lnTo>
                    <a:cubicBezTo>
                      <a:pt x="1347" y="542"/>
                      <a:pt x="1347" y="360"/>
                      <a:pt x="1233" y="86"/>
                    </a:cubicBezTo>
                    <a:cubicBezTo>
                      <a:pt x="1233" y="86"/>
                      <a:pt x="1142" y="86"/>
                      <a:pt x="1142" y="177"/>
                    </a:cubicBezTo>
                    <a:lnTo>
                      <a:pt x="1142" y="839"/>
                    </a:lnTo>
                    <a:lnTo>
                      <a:pt x="1142" y="1227"/>
                    </a:lnTo>
                    <a:cubicBezTo>
                      <a:pt x="959" y="1022"/>
                      <a:pt x="662" y="839"/>
                      <a:pt x="480" y="748"/>
                    </a:cubicBezTo>
                    <a:cubicBezTo>
                      <a:pt x="461" y="729"/>
                      <a:pt x="443" y="722"/>
                      <a:pt x="426" y="722"/>
                    </a:cubicBezTo>
                    <a:cubicBezTo>
                      <a:pt x="359" y="722"/>
                      <a:pt x="315" y="839"/>
                      <a:pt x="388" y="839"/>
                    </a:cubicBezTo>
                    <a:cubicBezTo>
                      <a:pt x="662" y="1113"/>
                      <a:pt x="868" y="1318"/>
                      <a:pt x="1142" y="1501"/>
                    </a:cubicBezTo>
                    <a:cubicBezTo>
                      <a:pt x="868" y="1592"/>
                      <a:pt x="480" y="1684"/>
                      <a:pt x="92" y="1889"/>
                    </a:cubicBezTo>
                    <a:cubicBezTo>
                      <a:pt x="0" y="1889"/>
                      <a:pt x="0" y="2072"/>
                      <a:pt x="206" y="2072"/>
                    </a:cubicBezTo>
                    <a:cubicBezTo>
                      <a:pt x="480" y="1980"/>
                      <a:pt x="868" y="1889"/>
                      <a:pt x="1233" y="1684"/>
                    </a:cubicBezTo>
                    <a:lnTo>
                      <a:pt x="1233" y="1592"/>
                    </a:lnTo>
                    <a:cubicBezTo>
                      <a:pt x="1621" y="1889"/>
                      <a:pt x="1918" y="2163"/>
                      <a:pt x="2192" y="2368"/>
                    </a:cubicBezTo>
                    <a:cubicBezTo>
                      <a:pt x="1621" y="2551"/>
                      <a:pt x="959" y="2734"/>
                      <a:pt x="388" y="3030"/>
                    </a:cubicBezTo>
                    <a:cubicBezTo>
                      <a:pt x="206" y="3030"/>
                      <a:pt x="297" y="3213"/>
                      <a:pt x="388" y="3213"/>
                    </a:cubicBezTo>
                    <a:cubicBezTo>
                      <a:pt x="1050" y="3030"/>
                      <a:pt x="1803" y="2825"/>
                      <a:pt x="2488" y="2642"/>
                    </a:cubicBezTo>
                    <a:lnTo>
                      <a:pt x="2488" y="2642"/>
                    </a:lnTo>
                    <a:cubicBezTo>
                      <a:pt x="2192" y="3030"/>
                      <a:pt x="2009" y="3395"/>
                      <a:pt x="1803" y="3783"/>
                    </a:cubicBezTo>
                    <a:cubicBezTo>
                      <a:pt x="1438" y="3783"/>
                      <a:pt x="1050" y="3875"/>
                      <a:pt x="776" y="3875"/>
                    </a:cubicBezTo>
                    <a:cubicBezTo>
                      <a:pt x="662" y="3875"/>
                      <a:pt x="662" y="3966"/>
                      <a:pt x="776" y="3966"/>
                    </a:cubicBezTo>
                    <a:lnTo>
                      <a:pt x="1621" y="3966"/>
                    </a:lnTo>
                    <a:lnTo>
                      <a:pt x="1621" y="4080"/>
                    </a:lnTo>
                    <a:cubicBezTo>
                      <a:pt x="1621" y="4172"/>
                      <a:pt x="1530" y="4263"/>
                      <a:pt x="1530" y="4354"/>
                    </a:cubicBezTo>
                    <a:cubicBezTo>
                      <a:pt x="1465" y="4419"/>
                      <a:pt x="1537" y="4483"/>
                      <a:pt x="1618" y="4483"/>
                    </a:cubicBezTo>
                    <a:cubicBezTo>
                      <a:pt x="1651" y="4483"/>
                      <a:pt x="1685" y="4472"/>
                      <a:pt x="1712" y="4445"/>
                    </a:cubicBezTo>
                    <a:lnTo>
                      <a:pt x="1712" y="4354"/>
                    </a:lnTo>
                    <a:cubicBezTo>
                      <a:pt x="1803" y="4651"/>
                      <a:pt x="1918" y="4925"/>
                      <a:pt x="2009" y="5107"/>
                    </a:cubicBezTo>
                    <a:cubicBezTo>
                      <a:pt x="2048" y="5156"/>
                      <a:pt x="2104" y="5184"/>
                      <a:pt x="2147" y="5184"/>
                    </a:cubicBezTo>
                    <a:cubicBezTo>
                      <a:pt x="2206" y="5184"/>
                      <a:pt x="2244" y="5134"/>
                      <a:pt x="2192" y="5016"/>
                    </a:cubicBezTo>
                    <a:lnTo>
                      <a:pt x="1918" y="4172"/>
                    </a:lnTo>
                    <a:cubicBezTo>
                      <a:pt x="2100" y="3783"/>
                      <a:pt x="2374" y="3395"/>
                      <a:pt x="2580" y="3122"/>
                    </a:cubicBezTo>
                    <a:cubicBezTo>
                      <a:pt x="2671" y="3601"/>
                      <a:pt x="2853" y="4080"/>
                      <a:pt x="3059" y="4537"/>
                    </a:cubicBezTo>
                    <a:cubicBezTo>
                      <a:pt x="3086" y="4571"/>
                      <a:pt x="3114" y="4585"/>
                      <a:pt x="3138" y="4585"/>
                    </a:cubicBezTo>
                    <a:cubicBezTo>
                      <a:pt x="3197" y="4585"/>
                      <a:pt x="3241" y="4509"/>
                      <a:pt x="3241" y="4445"/>
                    </a:cubicBezTo>
                    <a:cubicBezTo>
                      <a:pt x="3059" y="3875"/>
                      <a:pt x="2945" y="3304"/>
                      <a:pt x="2762" y="2734"/>
                    </a:cubicBezTo>
                    <a:lnTo>
                      <a:pt x="2762" y="2734"/>
                    </a:lnTo>
                    <a:cubicBezTo>
                      <a:pt x="3150" y="3030"/>
                      <a:pt x="3630" y="3304"/>
                      <a:pt x="3995" y="3510"/>
                    </a:cubicBezTo>
                    <a:cubicBezTo>
                      <a:pt x="3995" y="3510"/>
                      <a:pt x="3995" y="3601"/>
                      <a:pt x="4086" y="3601"/>
                    </a:cubicBezTo>
                    <a:cubicBezTo>
                      <a:pt x="4086" y="3875"/>
                      <a:pt x="4086" y="4080"/>
                      <a:pt x="4200" y="4263"/>
                    </a:cubicBezTo>
                    <a:cubicBezTo>
                      <a:pt x="4200" y="4445"/>
                      <a:pt x="4200" y="4651"/>
                      <a:pt x="4291" y="4833"/>
                    </a:cubicBezTo>
                    <a:cubicBezTo>
                      <a:pt x="4291" y="4864"/>
                      <a:pt x="4312" y="4874"/>
                      <a:pt x="4339" y="4874"/>
                    </a:cubicBezTo>
                    <a:cubicBezTo>
                      <a:pt x="4393" y="4874"/>
                      <a:pt x="4474" y="4833"/>
                      <a:pt x="4474" y="4833"/>
                    </a:cubicBezTo>
                    <a:cubicBezTo>
                      <a:pt x="4474" y="4651"/>
                      <a:pt x="4383" y="4445"/>
                      <a:pt x="4383" y="4263"/>
                    </a:cubicBezTo>
                    <a:cubicBezTo>
                      <a:pt x="4291" y="4080"/>
                      <a:pt x="4200" y="3783"/>
                      <a:pt x="4200" y="3601"/>
                    </a:cubicBezTo>
                    <a:lnTo>
                      <a:pt x="4200" y="3601"/>
                    </a:lnTo>
                    <a:cubicBezTo>
                      <a:pt x="4383" y="3692"/>
                      <a:pt x="4565" y="3783"/>
                      <a:pt x="4771" y="3783"/>
                    </a:cubicBezTo>
                    <a:cubicBezTo>
                      <a:pt x="4784" y="3796"/>
                      <a:pt x="4796" y="3802"/>
                      <a:pt x="4809" y="3802"/>
                    </a:cubicBezTo>
                    <a:cubicBezTo>
                      <a:pt x="4884" y="3802"/>
                      <a:pt x="4941" y="3588"/>
                      <a:pt x="4862" y="3510"/>
                    </a:cubicBezTo>
                    <a:cubicBezTo>
                      <a:pt x="4771" y="3510"/>
                      <a:pt x="4657" y="3395"/>
                      <a:pt x="4657" y="3395"/>
                    </a:cubicBezTo>
                    <a:cubicBezTo>
                      <a:pt x="4862" y="3304"/>
                      <a:pt x="5045" y="3213"/>
                      <a:pt x="5227" y="3030"/>
                    </a:cubicBezTo>
                    <a:cubicBezTo>
                      <a:pt x="5227" y="3030"/>
                      <a:pt x="5227" y="2939"/>
                      <a:pt x="5136" y="2939"/>
                    </a:cubicBezTo>
                    <a:cubicBezTo>
                      <a:pt x="4953" y="3030"/>
                      <a:pt x="4771" y="3122"/>
                      <a:pt x="4565" y="3213"/>
                    </a:cubicBezTo>
                    <a:lnTo>
                      <a:pt x="4383" y="3213"/>
                    </a:lnTo>
                    <a:cubicBezTo>
                      <a:pt x="3995" y="3030"/>
                      <a:pt x="3515" y="2734"/>
                      <a:pt x="3059" y="2460"/>
                    </a:cubicBezTo>
                    <a:cubicBezTo>
                      <a:pt x="3812" y="2163"/>
                      <a:pt x="4565" y="1980"/>
                      <a:pt x="5341" y="1684"/>
                    </a:cubicBezTo>
                    <a:cubicBezTo>
                      <a:pt x="5433" y="1684"/>
                      <a:pt x="5433" y="1501"/>
                      <a:pt x="5341" y="1501"/>
                    </a:cubicBezTo>
                    <a:cubicBezTo>
                      <a:pt x="4565" y="1684"/>
                      <a:pt x="3812" y="1889"/>
                      <a:pt x="3150" y="2072"/>
                    </a:cubicBezTo>
                    <a:cubicBezTo>
                      <a:pt x="3241" y="1889"/>
                      <a:pt x="3424" y="1592"/>
                      <a:pt x="3515" y="1410"/>
                    </a:cubicBezTo>
                    <a:cubicBezTo>
                      <a:pt x="3812" y="1318"/>
                      <a:pt x="4086" y="1113"/>
                      <a:pt x="4383" y="1022"/>
                    </a:cubicBezTo>
                    <a:cubicBezTo>
                      <a:pt x="4474" y="1022"/>
                      <a:pt x="4474" y="839"/>
                      <a:pt x="4291" y="839"/>
                    </a:cubicBezTo>
                    <a:cubicBezTo>
                      <a:pt x="4086" y="930"/>
                      <a:pt x="3903" y="1022"/>
                      <a:pt x="3721" y="1022"/>
                    </a:cubicBezTo>
                    <a:cubicBezTo>
                      <a:pt x="3812" y="839"/>
                      <a:pt x="3995" y="542"/>
                      <a:pt x="4086" y="360"/>
                    </a:cubicBezTo>
                    <a:cubicBezTo>
                      <a:pt x="4153" y="253"/>
                      <a:pt x="4141" y="208"/>
                      <a:pt x="4102" y="208"/>
                    </a:cubicBezTo>
                    <a:cubicBezTo>
                      <a:pt x="4074" y="208"/>
                      <a:pt x="4033" y="231"/>
                      <a:pt x="3995" y="268"/>
                    </a:cubicBezTo>
                    <a:cubicBezTo>
                      <a:pt x="3812" y="542"/>
                      <a:pt x="3630" y="930"/>
                      <a:pt x="3333" y="1227"/>
                    </a:cubicBezTo>
                    <a:cubicBezTo>
                      <a:pt x="3333" y="1227"/>
                      <a:pt x="3241" y="1318"/>
                      <a:pt x="3150" y="1318"/>
                    </a:cubicBezTo>
                    <a:cubicBezTo>
                      <a:pt x="3059" y="1410"/>
                      <a:pt x="3150" y="1501"/>
                      <a:pt x="3150" y="1501"/>
                    </a:cubicBezTo>
                    <a:cubicBezTo>
                      <a:pt x="3059" y="1798"/>
                      <a:pt x="2853" y="1980"/>
                      <a:pt x="2762" y="2254"/>
                    </a:cubicBezTo>
                    <a:lnTo>
                      <a:pt x="2671" y="2163"/>
                    </a:lnTo>
                    <a:cubicBezTo>
                      <a:pt x="2488" y="1501"/>
                      <a:pt x="2374" y="748"/>
                      <a:pt x="2283" y="86"/>
                    </a:cubicBezTo>
                    <a:cubicBezTo>
                      <a:pt x="2283" y="29"/>
                      <a:pt x="2237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47"/>
              <p:cNvSpPr/>
              <p:nvPr/>
            </p:nvSpPr>
            <p:spPr>
              <a:xfrm>
                <a:off x="7375876" y="1045919"/>
                <a:ext cx="8313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25" extrusionOk="0">
                    <a:moveTo>
                      <a:pt x="1" y="1"/>
                    </a:moveTo>
                    <a:cubicBezTo>
                      <a:pt x="183" y="480"/>
                      <a:pt x="183" y="868"/>
                      <a:pt x="92" y="1256"/>
                    </a:cubicBezTo>
                    <a:cubicBezTo>
                      <a:pt x="92" y="1302"/>
                      <a:pt x="115" y="1325"/>
                      <a:pt x="138" y="1325"/>
                    </a:cubicBezTo>
                    <a:cubicBezTo>
                      <a:pt x="161" y="1325"/>
                      <a:pt x="183" y="1302"/>
                      <a:pt x="183" y="1256"/>
                    </a:cubicBezTo>
                    <a:cubicBezTo>
                      <a:pt x="366" y="868"/>
                      <a:pt x="275" y="389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47"/>
              <p:cNvSpPr/>
              <p:nvPr/>
            </p:nvSpPr>
            <p:spPr>
              <a:xfrm>
                <a:off x="8314742" y="3060637"/>
                <a:ext cx="90509" cy="85844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790" extrusionOk="0">
                    <a:moveTo>
                      <a:pt x="1621" y="1"/>
                    </a:moveTo>
                    <a:cubicBezTo>
                      <a:pt x="1576" y="1"/>
                      <a:pt x="1530" y="24"/>
                      <a:pt x="1530" y="69"/>
                    </a:cubicBezTo>
                    <a:cubicBezTo>
                      <a:pt x="1621" y="549"/>
                      <a:pt x="1621" y="1028"/>
                      <a:pt x="1713" y="1416"/>
                    </a:cubicBezTo>
                    <a:cubicBezTo>
                      <a:pt x="1530" y="1325"/>
                      <a:pt x="1233" y="1119"/>
                      <a:pt x="1051" y="1028"/>
                    </a:cubicBezTo>
                    <a:cubicBezTo>
                      <a:pt x="1051" y="845"/>
                      <a:pt x="1051" y="754"/>
                      <a:pt x="959" y="640"/>
                    </a:cubicBezTo>
                    <a:lnTo>
                      <a:pt x="959" y="69"/>
                    </a:lnTo>
                    <a:lnTo>
                      <a:pt x="868" y="69"/>
                    </a:lnTo>
                    <a:lnTo>
                      <a:pt x="868" y="640"/>
                    </a:lnTo>
                    <a:lnTo>
                      <a:pt x="868" y="845"/>
                    </a:lnTo>
                    <a:cubicBezTo>
                      <a:pt x="663" y="754"/>
                      <a:pt x="571" y="640"/>
                      <a:pt x="389" y="549"/>
                    </a:cubicBezTo>
                    <a:lnTo>
                      <a:pt x="297" y="640"/>
                    </a:lnTo>
                    <a:cubicBezTo>
                      <a:pt x="480" y="845"/>
                      <a:pt x="663" y="1028"/>
                      <a:pt x="868" y="1119"/>
                    </a:cubicBezTo>
                    <a:cubicBezTo>
                      <a:pt x="663" y="1210"/>
                      <a:pt x="389" y="1325"/>
                      <a:pt x="92" y="1416"/>
                    </a:cubicBezTo>
                    <a:cubicBezTo>
                      <a:pt x="1" y="1416"/>
                      <a:pt x="92" y="1507"/>
                      <a:pt x="206" y="1507"/>
                    </a:cubicBezTo>
                    <a:cubicBezTo>
                      <a:pt x="389" y="1416"/>
                      <a:pt x="663" y="1416"/>
                      <a:pt x="868" y="1325"/>
                    </a:cubicBezTo>
                    <a:cubicBezTo>
                      <a:pt x="959" y="1325"/>
                      <a:pt x="959" y="1210"/>
                      <a:pt x="959" y="1210"/>
                    </a:cubicBezTo>
                    <a:cubicBezTo>
                      <a:pt x="1142" y="1416"/>
                      <a:pt x="1439" y="1598"/>
                      <a:pt x="1621" y="1781"/>
                    </a:cubicBezTo>
                    <a:cubicBezTo>
                      <a:pt x="1233" y="1895"/>
                      <a:pt x="777" y="2078"/>
                      <a:pt x="297" y="2169"/>
                    </a:cubicBezTo>
                    <a:cubicBezTo>
                      <a:pt x="206" y="2260"/>
                      <a:pt x="206" y="2352"/>
                      <a:pt x="297" y="2352"/>
                    </a:cubicBezTo>
                    <a:cubicBezTo>
                      <a:pt x="868" y="2260"/>
                      <a:pt x="1347" y="2078"/>
                      <a:pt x="1804" y="1986"/>
                    </a:cubicBezTo>
                    <a:lnTo>
                      <a:pt x="1804" y="1986"/>
                    </a:lnTo>
                    <a:cubicBezTo>
                      <a:pt x="1621" y="2260"/>
                      <a:pt x="1530" y="2466"/>
                      <a:pt x="1347" y="2740"/>
                    </a:cubicBezTo>
                    <a:cubicBezTo>
                      <a:pt x="1051" y="2740"/>
                      <a:pt x="868" y="2831"/>
                      <a:pt x="571" y="2831"/>
                    </a:cubicBezTo>
                    <a:cubicBezTo>
                      <a:pt x="480" y="2831"/>
                      <a:pt x="480" y="2922"/>
                      <a:pt x="571" y="2922"/>
                    </a:cubicBezTo>
                    <a:lnTo>
                      <a:pt x="1233" y="2922"/>
                    </a:lnTo>
                    <a:lnTo>
                      <a:pt x="1233" y="3036"/>
                    </a:lnTo>
                    <a:lnTo>
                      <a:pt x="1142" y="3128"/>
                    </a:lnTo>
                    <a:cubicBezTo>
                      <a:pt x="1077" y="3192"/>
                      <a:pt x="1150" y="3257"/>
                      <a:pt x="1198" y="3257"/>
                    </a:cubicBezTo>
                    <a:cubicBezTo>
                      <a:pt x="1218" y="3257"/>
                      <a:pt x="1233" y="3246"/>
                      <a:pt x="1233" y="3219"/>
                    </a:cubicBezTo>
                    <a:lnTo>
                      <a:pt x="1347" y="3219"/>
                    </a:lnTo>
                    <a:cubicBezTo>
                      <a:pt x="1347" y="3402"/>
                      <a:pt x="1439" y="3607"/>
                      <a:pt x="1530" y="3790"/>
                    </a:cubicBezTo>
                    <a:cubicBezTo>
                      <a:pt x="1530" y="3790"/>
                      <a:pt x="1621" y="3790"/>
                      <a:pt x="1621" y="3698"/>
                    </a:cubicBezTo>
                    <a:cubicBezTo>
                      <a:pt x="1621" y="3493"/>
                      <a:pt x="1530" y="3310"/>
                      <a:pt x="1439" y="3036"/>
                    </a:cubicBezTo>
                    <a:cubicBezTo>
                      <a:pt x="1621" y="2831"/>
                      <a:pt x="1713" y="2557"/>
                      <a:pt x="1918" y="2260"/>
                    </a:cubicBezTo>
                    <a:cubicBezTo>
                      <a:pt x="2009" y="2648"/>
                      <a:pt x="2101" y="2922"/>
                      <a:pt x="2283" y="3310"/>
                    </a:cubicBezTo>
                    <a:cubicBezTo>
                      <a:pt x="2283" y="3337"/>
                      <a:pt x="2291" y="3348"/>
                      <a:pt x="2302" y="3348"/>
                    </a:cubicBezTo>
                    <a:cubicBezTo>
                      <a:pt x="2329" y="3348"/>
                      <a:pt x="2374" y="3284"/>
                      <a:pt x="2374" y="3219"/>
                    </a:cubicBezTo>
                    <a:cubicBezTo>
                      <a:pt x="2283" y="2831"/>
                      <a:pt x="2192" y="2466"/>
                      <a:pt x="2101" y="2078"/>
                    </a:cubicBezTo>
                    <a:lnTo>
                      <a:pt x="2101" y="2078"/>
                    </a:lnTo>
                    <a:cubicBezTo>
                      <a:pt x="2374" y="2260"/>
                      <a:pt x="2671" y="2466"/>
                      <a:pt x="2945" y="2557"/>
                    </a:cubicBezTo>
                    <a:lnTo>
                      <a:pt x="2945" y="2648"/>
                    </a:lnTo>
                    <a:cubicBezTo>
                      <a:pt x="3059" y="2831"/>
                      <a:pt x="3059" y="2922"/>
                      <a:pt x="3059" y="3128"/>
                    </a:cubicBezTo>
                    <a:cubicBezTo>
                      <a:pt x="3059" y="3219"/>
                      <a:pt x="3059" y="3402"/>
                      <a:pt x="3151" y="3493"/>
                    </a:cubicBezTo>
                    <a:cubicBezTo>
                      <a:pt x="3151" y="3550"/>
                      <a:pt x="3173" y="3579"/>
                      <a:pt x="3196" y="3579"/>
                    </a:cubicBezTo>
                    <a:cubicBezTo>
                      <a:pt x="3219" y="3579"/>
                      <a:pt x="3242" y="3550"/>
                      <a:pt x="3242" y="3493"/>
                    </a:cubicBezTo>
                    <a:cubicBezTo>
                      <a:pt x="3242" y="3402"/>
                      <a:pt x="3242" y="3219"/>
                      <a:pt x="3151" y="3128"/>
                    </a:cubicBezTo>
                    <a:cubicBezTo>
                      <a:pt x="3151" y="2922"/>
                      <a:pt x="3151" y="2831"/>
                      <a:pt x="3059" y="2648"/>
                    </a:cubicBezTo>
                    <a:lnTo>
                      <a:pt x="3151" y="2648"/>
                    </a:lnTo>
                    <a:cubicBezTo>
                      <a:pt x="3242" y="2740"/>
                      <a:pt x="3333" y="2740"/>
                      <a:pt x="3424" y="2831"/>
                    </a:cubicBezTo>
                    <a:cubicBezTo>
                      <a:pt x="3630" y="2831"/>
                      <a:pt x="3630" y="2648"/>
                      <a:pt x="3516" y="2557"/>
                    </a:cubicBezTo>
                    <a:cubicBezTo>
                      <a:pt x="3516" y="2557"/>
                      <a:pt x="3424" y="2557"/>
                      <a:pt x="3424" y="2466"/>
                    </a:cubicBezTo>
                    <a:cubicBezTo>
                      <a:pt x="3516" y="2352"/>
                      <a:pt x="3721" y="2352"/>
                      <a:pt x="3812" y="2260"/>
                    </a:cubicBezTo>
                    <a:lnTo>
                      <a:pt x="3812" y="2169"/>
                    </a:lnTo>
                    <a:cubicBezTo>
                      <a:pt x="3630" y="2169"/>
                      <a:pt x="3516" y="2260"/>
                      <a:pt x="3333" y="2352"/>
                    </a:cubicBezTo>
                    <a:lnTo>
                      <a:pt x="3242" y="2352"/>
                    </a:lnTo>
                    <a:cubicBezTo>
                      <a:pt x="2945" y="2169"/>
                      <a:pt x="2580" y="1986"/>
                      <a:pt x="2283" y="1781"/>
                    </a:cubicBezTo>
                    <a:cubicBezTo>
                      <a:pt x="2854" y="1598"/>
                      <a:pt x="3333" y="1416"/>
                      <a:pt x="3904" y="1210"/>
                    </a:cubicBezTo>
                    <a:cubicBezTo>
                      <a:pt x="3995" y="1210"/>
                      <a:pt x="3995" y="1119"/>
                      <a:pt x="3904" y="1119"/>
                    </a:cubicBezTo>
                    <a:cubicBezTo>
                      <a:pt x="3333" y="1325"/>
                      <a:pt x="2854" y="1416"/>
                      <a:pt x="2283" y="1598"/>
                    </a:cubicBezTo>
                    <a:cubicBezTo>
                      <a:pt x="2374" y="1416"/>
                      <a:pt x="2489" y="1210"/>
                      <a:pt x="2580" y="1028"/>
                    </a:cubicBezTo>
                    <a:cubicBezTo>
                      <a:pt x="2762" y="937"/>
                      <a:pt x="2945" y="845"/>
                      <a:pt x="3242" y="845"/>
                    </a:cubicBezTo>
                    <a:cubicBezTo>
                      <a:pt x="3242" y="754"/>
                      <a:pt x="3242" y="640"/>
                      <a:pt x="3151" y="640"/>
                    </a:cubicBezTo>
                    <a:cubicBezTo>
                      <a:pt x="3059" y="640"/>
                      <a:pt x="2854" y="754"/>
                      <a:pt x="2762" y="845"/>
                    </a:cubicBezTo>
                    <a:cubicBezTo>
                      <a:pt x="2854" y="640"/>
                      <a:pt x="2945" y="457"/>
                      <a:pt x="3059" y="275"/>
                    </a:cubicBezTo>
                    <a:cubicBezTo>
                      <a:pt x="3059" y="183"/>
                      <a:pt x="2945" y="183"/>
                      <a:pt x="2945" y="183"/>
                    </a:cubicBezTo>
                    <a:cubicBezTo>
                      <a:pt x="2762" y="457"/>
                      <a:pt x="2671" y="640"/>
                      <a:pt x="2489" y="937"/>
                    </a:cubicBezTo>
                    <a:cubicBezTo>
                      <a:pt x="2489" y="937"/>
                      <a:pt x="2374" y="937"/>
                      <a:pt x="2283" y="1028"/>
                    </a:cubicBezTo>
                    <a:cubicBezTo>
                      <a:pt x="2283" y="1028"/>
                      <a:pt x="2283" y="1119"/>
                      <a:pt x="2374" y="1119"/>
                    </a:cubicBezTo>
                    <a:cubicBezTo>
                      <a:pt x="2283" y="1325"/>
                      <a:pt x="2101" y="1507"/>
                      <a:pt x="2009" y="1598"/>
                    </a:cubicBezTo>
                    <a:lnTo>
                      <a:pt x="1918" y="1598"/>
                    </a:lnTo>
                    <a:cubicBezTo>
                      <a:pt x="1804" y="1119"/>
                      <a:pt x="1713" y="549"/>
                      <a:pt x="1713" y="69"/>
                    </a:cubicBezTo>
                    <a:cubicBezTo>
                      <a:pt x="1713" y="24"/>
                      <a:pt x="1667" y="1"/>
                      <a:pt x="1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47"/>
              <p:cNvSpPr/>
              <p:nvPr/>
            </p:nvSpPr>
            <p:spPr>
              <a:xfrm>
                <a:off x="8366452" y="3060116"/>
                <a:ext cx="4666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60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1" y="389"/>
                      <a:pt x="91" y="663"/>
                      <a:pt x="0" y="960"/>
                    </a:cubicBezTo>
                    <a:lnTo>
                      <a:pt x="91" y="960"/>
                    </a:lnTo>
                    <a:cubicBezTo>
                      <a:pt x="206" y="663"/>
                      <a:pt x="206" y="29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47"/>
              <p:cNvSpPr/>
              <p:nvPr/>
            </p:nvSpPr>
            <p:spPr>
              <a:xfrm>
                <a:off x="7817393" y="3913682"/>
                <a:ext cx="88426" cy="85843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790" extrusionOk="0">
                    <a:moveTo>
                      <a:pt x="2945" y="2648"/>
                    </a:moveTo>
                    <a:lnTo>
                      <a:pt x="2945" y="3127"/>
                    </a:lnTo>
                    <a:cubicBezTo>
                      <a:pt x="3036" y="3219"/>
                      <a:pt x="3036" y="3401"/>
                      <a:pt x="3036" y="3493"/>
                    </a:cubicBezTo>
                    <a:cubicBezTo>
                      <a:pt x="3082" y="3550"/>
                      <a:pt x="3105" y="3578"/>
                      <a:pt x="3116" y="3578"/>
                    </a:cubicBezTo>
                    <a:cubicBezTo>
                      <a:pt x="3128" y="3578"/>
                      <a:pt x="3128" y="3550"/>
                      <a:pt x="3128" y="3493"/>
                    </a:cubicBezTo>
                    <a:lnTo>
                      <a:pt x="3128" y="3127"/>
                    </a:lnTo>
                    <a:cubicBezTo>
                      <a:pt x="3036" y="2922"/>
                      <a:pt x="3036" y="2831"/>
                      <a:pt x="2945" y="2648"/>
                    </a:cubicBezTo>
                    <a:close/>
                    <a:moveTo>
                      <a:pt x="1564" y="0"/>
                    </a:moveTo>
                    <a:cubicBezTo>
                      <a:pt x="1536" y="0"/>
                      <a:pt x="1507" y="23"/>
                      <a:pt x="1507" y="69"/>
                    </a:cubicBezTo>
                    <a:cubicBezTo>
                      <a:pt x="1507" y="548"/>
                      <a:pt x="1621" y="1028"/>
                      <a:pt x="1621" y="1416"/>
                    </a:cubicBezTo>
                    <a:cubicBezTo>
                      <a:pt x="1416" y="1324"/>
                      <a:pt x="1142" y="1119"/>
                      <a:pt x="937" y="1028"/>
                    </a:cubicBezTo>
                    <a:lnTo>
                      <a:pt x="937" y="639"/>
                    </a:lnTo>
                    <a:cubicBezTo>
                      <a:pt x="937" y="457"/>
                      <a:pt x="937" y="274"/>
                      <a:pt x="845" y="69"/>
                    </a:cubicBezTo>
                    <a:lnTo>
                      <a:pt x="754" y="69"/>
                    </a:lnTo>
                    <a:lnTo>
                      <a:pt x="754" y="639"/>
                    </a:lnTo>
                    <a:lnTo>
                      <a:pt x="754" y="845"/>
                    </a:lnTo>
                    <a:cubicBezTo>
                      <a:pt x="663" y="754"/>
                      <a:pt x="480" y="639"/>
                      <a:pt x="275" y="548"/>
                    </a:cubicBezTo>
                    <a:cubicBezTo>
                      <a:pt x="275" y="530"/>
                      <a:pt x="271" y="523"/>
                      <a:pt x="266" y="523"/>
                    </a:cubicBezTo>
                    <a:cubicBezTo>
                      <a:pt x="245" y="523"/>
                      <a:pt x="202" y="639"/>
                      <a:pt x="275" y="639"/>
                    </a:cubicBezTo>
                    <a:cubicBezTo>
                      <a:pt x="366" y="845"/>
                      <a:pt x="663" y="936"/>
                      <a:pt x="845" y="1119"/>
                    </a:cubicBezTo>
                    <a:lnTo>
                      <a:pt x="754" y="1119"/>
                    </a:lnTo>
                    <a:cubicBezTo>
                      <a:pt x="571" y="1210"/>
                      <a:pt x="275" y="1324"/>
                      <a:pt x="92" y="1416"/>
                    </a:cubicBezTo>
                    <a:cubicBezTo>
                      <a:pt x="1" y="1416"/>
                      <a:pt x="1" y="1507"/>
                      <a:pt x="92" y="1507"/>
                    </a:cubicBezTo>
                    <a:cubicBezTo>
                      <a:pt x="366" y="1416"/>
                      <a:pt x="571" y="1324"/>
                      <a:pt x="845" y="1324"/>
                    </a:cubicBezTo>
                    <a:lnTo>
                      <a:pt x="845" y="1210"/>
                    </a:lnTo>
                    <a:cubicBezTo>
                      <a:pt x="1142" y="1416"/>
                      <a:pt x="1325" y="1598"/>
                      <a:pt x="1621" y="1689"/>
                    </a:cubicBezTo>
                    <a:cubicBezTo>
                      <a:pt x="1142" y="1895"/>
                      <a:pt x="663" y="1986"/>
                      <a:pt x="183" y="2169"/>
                    </a:cubicBezTo>
                    <a:cubicBezTo>
                      <a:pt x="92" y="2260"/>
                      <a:pt x="183" y="2351"/>
                      <a:pt x="275" y="2351"/>
                    </a:cubicBezTo>
                    <a:cubicBezTo>
                      <a:pt x="754" y="2260"/>
                      <a:pt x="1233" y="2077"/>
                      <a:pt x="1713" y="1986"/>
                    </a:cubicBezTo>
                    <a:lnTo>
                      <a:pt x="1713" y="1986"/>
                    </a:lnTo>
                    <a:cubicBezTo>
                      <a:pt x="1621" y="2260"/>
                      <a:pt x="1416" y="2466"/>
                      <a:pt x="1233" y="2739"/>
                    </a:cubicBezTo>
                    <a:cubicBezTo>
                      <a:pt x="1051" y="2739"/>
                      <a:pt x="754" y="2831"/>
                      <a:pt x="480" y="2831"/>
                    </a:cubicBezTo>
                    <a:lnTo>
                      <a:pt x="480" y="2922"/>
                    </a:lnTo>
                    <a:lnTo>
                      <a:pt x="1142" y="2922"/>
                    </a:lnTo>
                    <a:cubicBezTo>
                      <a:pt x="1142" y="3036"/>
                      <a:pt x="1051" y="3127"/>
                      <a:pt x="1051" y="3127"/>
                    </a:cubicBezTo>
                    <a:cubicBezTo>
                      <a:pt x="1051" y="3192"/>
                      <a:pt x="1096" y="3257"/>
                      <a:pt x="1155" y="3257"/>
                    </a:cubicBezTo>
                    <a:cubicBezTo>
                      <a:pt x="1180" y="3257"/>
                      <a:pt x="1207" y="3245"/>
                      <a:pt x="1233" y="3219"/>
                    </a:cubicBezTo>
                    <a:cubicBezTo>
                      <a:pt x="1325" y="3401"/>
                      <a:pt x="1325" y="3607"/>
                      <a:pt x="1416" y="3789"/>
                    </a:cubicBezTo>
                    <a:cubicBezTo>
                      <a:pt x="1507" y="3789"/>
                      <a:pt x="1621" y="3789"/>
                      <a:pt x="1621" y="3698"/>
                    </a:cubicBezTo>
                    <a:cubicBezTo>
                      <a:pt x="1507" y="3493"/>
                      <a:pt x="1416" y="3219"/>
                      <a:pt x="1325" y="3036"/>
                    </a:cubicBezTo>
                    <a:cubicBezTo>
                      <a:pt x="1507" y="2739"/>
                      <a:pt x="1713" y="2557"/>
                      <a:pt x="1804" y="2260"/>
                    </a:cubicBezTo>
                    <a:cubicBezTo>
                      <a:pt x="1895" y="2648"/>
                      <a:pt x="1986" y="2922"/>
                      <a:pt x="2192" y="3310"/>
                    </a:cubicBezTo>
                    <a:cubicBezTo>
                      <a:pt x="2192" y="3337"/>
                      <a:pt x="2208" y="3348"/>
                      <a:pt x="2227" y="3348"/>
                    </a:cubicBezTo>
                    <a:cubicBezTo>
                      <a:pt x="2275" y="3348"/>
                      <a:pt x="2348" y="3283"/>
                      <a:pt x="2283" y="3219"/>
                    </a:cubicBezTo>
                    <a:cubicBezTo>
                      <a:pt x="2192" y="2831"/>
                      <a:pt x="2078" y="2466"/>
                      <a:pt x="1986" y="1986"/>
                    </a:cubicBezTo>
                    <a:lnTo>
                      <a:pt x="1986" y="1986"/>
                    </a:lnTo>
                    <a:cubicBezTo>
                      <a:pt x="2283" y="2260"/>
                      <a:pt x="2557" y="2351"/>
                      <a:pt x="2854" y="2557"/>
                    </a:cubicBezTo>
                    <a:cubicBezTo>
                      <a:pt x="2854" y="2557"/>
                      <a:pt x="2854" y="2648"/>
                      <a:pt x="2945" y="2648"/>
                    </a:cubicBezTo>
                    <a:lnTo>
                      <a:pt x="3036" y="2648"/>
                    </a:lnTo>
                    <a:cubicBezTo>
                      <a:pt x="3128" y="2648"/>
                      <a:pt x="3219" y="2739"/>
                      <a:pt x="3424" y="2831"/>
                    </a:cubicBezTo>
                    <a:cubicBezTo>
                      <a:pt x="3516" y="2831"/>
                      <a:pt x="3607" y="2648"/>
                      <a:pt x="3516" y="2557"/>
                    </a:cubicBezTo>
                    <a:cubicBezTo>
                      <a:pt x="3424" y="2557"/>
                      <a:pt x="3333" y="2557"/>
                      <a:pt x="3333" y="2466"/>
                    </a:cubicBezTo>
                    <a:cubicBezTo>
                      <a:pt x="3516" y="2351"/>
                      <a:pt x="3607" y="2351"/>
                      <a:pt x="3698" y="2260"/>
                    </a:cubicBezTo>
                    <a:cubicBezTo>
                      <a:pt x="3790" y="2169"/>
                      <a:pt x="3698" y="2169"/>
                      <a:pt x="3698" y="2169"/>
                    </a:cubicBezTo>
                    <a:cubicBezTo>
                      <a:pt x="3516" y="2169"/>
                      <a:pt x="3424" y="2260"/>
                      <a:pt x="3219" y="2351"/>
                    </a:cubicBezTo>
                    <a:lnTo>
                      <a:pt x="3128" y="2351"/>
                    </a:lnTo>
                    <a:cubicBezTo>
                      <a:pt x="2854" y="2169"/>
                      <a:pt x="2557" y="1986"/>
                      <a:pt x="2192" y="1781"/>
                    </a:cubicBezTo>
                    <a:cubicBezTo>
                      <a:pt x="2763" y="1598"/>
                      <a:pt x="3333" y="1416"/>
                      <a:pt x="3790" y="1210"/>
                    </a:cubicBezTo>
                    <a:cubicBezTo>
                      <a:pt x="3904" y="1210"/>
                      <a:pt x="3904" y="1119"/>
                      <a:pt x="3790" y="1119"/>
                    </a:cubicBezTo>
                    <a:cubicBezTo>
                      <a:pt x="3333" y="1324"/>
                      <a:pt x="2763" y="1416"/>
                      <a:pt x="2192" y="1598"/>
                    </a:cubicBezTo>
                    <a:cubicBezTo>
                      <a:pt x="2283" y="1416"/>
                      <a:pt x="2375" y="1210"/>
                      <a:pt x="2466" y="1028"/>
                    </a:cubicBezTo>
                    <a:cubicBezTo>
                      <a:pt x="2763" y="936"/>
                      <a:pt x="2945" y="845"/>
                      <a:pt x="3128" y="754"/>
                    </a:cubicBezTo>
                    <a:cubicBezTo>
                      <a:pt x="3202" y="754"/>
                      <a:pt x="3155" y="616"/>
                      <a:pt x="3085" y="616"/>
                    </a:cubicBezTo>
                    <a:cubicBezTo>
                      <a:pt x="3070" y="616"/>
                      <a:pt x="3053" y="623"/>
                      <a:pt x="3036" y="639"/>
                    </a:cubicBezTo>
                    <a:cubicBezTo>
                      <a:pt x="2945" y="639"/>
                      <a:pt x="2763" y="754"/>
                      <a:pt x="2648" y="845"/>
                    </a:cubicBezTo>
                    <a:cubicBezTo>
                      <a:pt x="2763" y="639"/>
                      <a:pt x="2854" y="457"/>
                      <a:pt x="2945" y="274"/>
                    </a:cubicBezTo>
                    <a:cubicBezTo>
                      <a:pt x="3009" y="210"/>
                      <a:pt x="2983" y="135"/>
                      <a:pt x="2931" y="135"/>
                    </a:cubicBezTo>
                    <a:cubicBezTo>
                      <a:pt x="2908" y="135"/>
                      <a:pt x="2881" y="149"/>
                      <a:pt x="2854" y="183"/>
                    </a:cubicBezTo>
                    <a:cubicBezTo>
                      <a:pt x="2763" y="457"/>
                      <a:pt x="2557" y="639"/>
                      <a:pt x="2375" y="936"/>
                    </a:cubicBezTo>
                    <a:lnTo>
                      <a:pt x="2283" y="936"/>
                    </a:lnTo>
                    <a:cubicBezTo>
                      <a:pt x="2192" y="1028"/>
                      <a:pt x="2192" y="1119"/>
                      <a:pt x="2283" y="1119"/>
                    </a:cubicBezTo>
                    <a:cubicBezTo>
                      <a:pt x="2192" y="1324"/>
                      <a:pt x="2078" y="1507"/>
                      <a:pt x="1895" y="1598"/>
                    </a:cubicBezTo>
                    <a:cubicBezTo>
                      <a:pt x="1713" y="1119"/>
                      <a:pt x="1713" y="548"/>
                      <a:pt x="1621" y="69"/>
                    </a:cubicBezTo>
                    <a:cubicBezTo>
                      <a:pt x="1621" y="23"/>
                      <a:pt x="1593" y="0"/>
                      <a:pt x="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47"/>
              <p:cNvSpPr/>
              <p:nvPr/>
            </p:nvSpPr>
            <p:spPr>
              <a:xfrm>
                <a:off x="7867019" y="3913161"/>
                <a:ext cx="6229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960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92" y="389"/>
                      <a:pt x="92" y="571"/>
                      <a:pt x="92" y="959"/>
                    </a:cubicBezTo>
                    <a:lnTo>
                      <a:pt x="184" y="959"/>
                    </a:lnTo>
                    <a:cubicBezTo>
                      <a:pt x="275" y="662"/>
                      <a:pt x="184" y="29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47"/>
              <p:cNvSpPr/>
              <p:nvPr/>
            </p:nvSpPr>
            <p:spPr>
              <a:xfrm>
                <a:off x="8513269" y="4187498"/>
                <a:ext cx="139615" cy="13442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935" extrusionOk="0">
                    <a:moveTo>
                      <a:pt x="2486" y="1"/>
                    </a:moveTo>
                    <a:cubicBezTo>
                      <a:pt x="2434" y="1"/>
                      <a:pt x="2374" y="51"/>
                      <a:pt x="2374" y="169"/>
                    </a:cubicBezTo>
                    <a:cubicBezTo>
                      <a:pt x="2466" y="830"/>
                      <a:pt x="2466" y="1584"/>
                      <a:pt x="2648" y="2246"/>
                    </a:cubicBezTo>
                    <a:cubicBezTo>
                      <a:pt x="2283" y="2063"/>
                      <a:pt x="1895" y="1789"/>
                      <a:pt x="1507" y="1584"/>
                    </a:cubicBezTo>
                    <a:lnTo>
                      <a:pt x="1507" y="922"/>
                    </a:lnTo>
                    <a:cubicBezTo>
                      <a:pt x="1507" y="648"/>
                      <a:pt x="1507" y="442"/>
                      <a:pt x="1416" y="169"/>
                    </a:cubicBezTo>
                    <a:cubicBezTo>
                      <a:pt x="1416" y="123"/>
                      <a:pt x="1393" y="100"/>
                      <a:pt x="1359" y="100"/>
                    </a:cubicBezTo>
                    <a:cubicBezTo>
                      <a:pt x="1324" y="100"/>
                      <a:pt x="1279" y="123"/>
                      <a:pt x="1233" y="169"/>
                    </a:cubicBezTo>
                    <a:lnTo>
                      <a:pt x="1233" y="922"/>
                    </a:lnTo>
                    <a:lnTo>
                      <a:pt x="1233" y="1401"/>
                    </a:lnTo>
                    <a:cubicBezTo>
                      <a:pt x="1028" y="1219"/>
                      <a:pt x="754" y="1013"/>
                      <a:pt x="571" y="830"/>
                    </a:cubicBezTo>
                    <a:cubicBezTo>
                      <a:pt x="549" y="813"/>
                      <a:pt x="528" y="806"/>
                      <a:pt x="509" y="806"/>
                    </a:cubicBezTo>
                    <a:cubicBezTo>
                      <a:pt x="426" y="806"/>
                      <a:pt x="366" y="939"/>
                      <a:pt x="366" y="1013"/>
                    </a:cubicBezTo>
                    <a:cubicBezTo>
                      <a:pt x="754" y="1310"/>
                      <a:pt x="1028" y="1492"/>
                      <a:pt x="1324" y="1789"/>
                    </a:cubicBezTo>
                    <a:cubicBezTo>
                      <a:pt x="936" y="1880"/>
                      <a:pt x="457" y="1972"/>
                      <a:pt x="92" y="2154"/>
                    </a:cubicBezTo>
                    <a:cubicBezTo>
                      <a:pt x="1" y="2154"/>
                      <a:pt x="1" y="2360"/>
                      <a:pt x="183" y="2360"/>
                    </a:cubicBezTo>
                    <a:cubicBezTo>
                      <a:pt x="571" y="2246"/>
                      <a:pt x="936" y="2154"/>
                      <a:pt x="1324" y="1972"/>
                    </a:cubicBezTo>
                    <a:cubicBezTo>
                      <a:pt x="1416" y="1972"/>
                      <a:pt x="1416" y="1972"/>
                      <a:pt x="1416" y="1880"/>
                    </a:cubicBezTo>
                    <a:cubicBezTo>
                      <a:pt x="1804" y="2154"/>
                      <a:pt x="2169" y="2451"/>
                      <a:pt x="2557" y="2725"/>
                    </a:cubicBezTo>
                    <a:cubicBezTo>
                      <a:pt x="1804" y="2930"/>
                      <a:pt x="1142" y="3204"/>
                      <a:pt x="366" y="3387"/>
                    </a:cubicBezTo>
                    <a:cubicBezTo>
                      <a:pt x="274" y="3501"/>
                      <a:pt x="274" y="3684"/>
                      <a:pt x="457" y="3684"/>
                    </a:cubicBezTo>
                    <a:cubicBezTo>
                      <a:pt x="1233" y="3501"/>
                      <a:pt x="1986" y="3296"/>
                      <a:pt x="2740" y="3022"/>
                    </a:cubicBezTo>
                    <a:lnTo>
                      <a:pt x="2740" y="3022"/>
                    </a:lnTo>
                    <a:cubicBezTo>
                      <a:pt x="2557" y="3501"/>
                      <a:pt x="2283" y="3866"/>
                      <a:pt x="1986" y="4346"/>
                    </a:cubicBezTo>
                    <a:cubicBezTo>
                      <a:pt x="1598" y="4346"/>
                      <a:pt x="1233" y="4437"/>
                      <a:pt x="845" y="4437"/>
                    </a:cubicBezTo>
                    <a:cubicBezTo>
                      <a:pt x="754" y="4437"/>
                      <a:pt x="754" y="4642"/>
                      <a:pt x="845" y="4642"/>
                    </a:cubicBezTo>
                    <a:cubicBezTo>
                      <a:pt x="1142" y="4642"/>
                      <a:pt x="1507" y="4642"/>
                      <a:pt x="1895" y="4528"/>
                    </a:cubicBezTo>
                    <a:lnTo>
                      <a:pt x="1895" y="4528"/>
                    </a:lnTo>
                    <a:cubicBezTo>
                      <a:pt x="1895" y="4642"/>
                      <a:pt x="1804" y="4642"/>
                      <a:pt x="1895" y="4642"/>
                    </a:cubicBezTo>
                    <a:cubicBezTo>
                      <a:pt x="1804" y="4734"/>
                      <a:pt x="1804" y="4825"/>
                      <a:pt x="1712" y="4916"/>
                    </a:cubicBezTo>
                    <a:cubicBezTo>
                      <a:pt x="1630" y="5048"/>
                      <a:pt x="1715" y="5144"/>
                      <a:pt x="1802" y="5144"/>
                    </a:cubicBezTo>
                    <a:cubicBezTo>
                      <a:pt x="1836" y="5144"/>
                      <a:pt x="1870" y="5130"/>
                      <a:pt x="1895" y="5099"/>
                    </a:cubicBezTo>
                    <a:cubicBezTo>
                      <a:pt x="1986" y="5099"/>
                      <a:pt x="1986" y="5007"/>
                      <a:pt x="1986" y="5007"/>
                    </a:cubicBezTo>
                    <a:cubicBezTo>
                      <a:pt x="2078" y="5304"/>
                      <a:pt x="2169" y="5578"/>
                      <a:pt x="2283" y="5875"/>
                    </a:cubicBezTo>
                    <a:cubicBezTo>
                      <a:pt x="2321" y="5913"/>
                      <a:pt x="2374" y="5935"/>
                      <a:pt x="2418" y="5935"/>
                    </a:cubicBezTo>
                    <a:cubicBezTo>
                      <a:pt x="2479" y="5935"/>
                      <a:pt x="2519" y="5891"/>
                      <a:pt x="2466" y="5784"/>
                    </a:cubicBezTo>
                    <a:cubicBezTo>
                      <a:pt x="2374" y="5487"/>
                      <a:pt x="2283" y="5099"/>
                      <a:pt x="2078" y="4825"/>
                    </a:cubicBezTo>
                    <a:cubicBezTo>
                      <a:pt x="2374" y="4346"/>
                      <a:pt x="2648" y="3958"/>
                      <a:pt x="2945" y="3501"/>
                    </a:cubicBezTo>
                    <a:cubicBezTo>
                      <a:pt x="3036" y="4072"/>
                      <a:pt x="3219" y="4642"/>
                      <a:pt x="3516" y="5213"/>
                    </a:cubicBezTo>
                    <a:cubicBezTo>
                      <a:pt x="3516" y="5239"/>
                      <a:pt x="3531" y="5250"/>
                      <a:pt x="3552" y="5250"/>
                    </a:cubicBezTo>
                    <a:cubicBezTo>
                      <a:pt x="3605" y="5250"/>
                      <a:pt x="3698" y="5180"/>
                      <a:pt x="3698" y="5099"/>
                    </a:cubicBezTo>
                    <a:cubicBezTo>
                      <a:pt x="3516" y="4437"/>
                      <a:pt x="3310" y="3775"/>
                      <a:pt x="3128" y="3204"/>
                    </a:cubicBezTo>
                    <a:lnTo>
                      <a:pt x="3128" y="3204"/>
                    </a:lnTo>
                    <a:cubicBezTo>
                      <a:pt x="3607" y="3501"/>
                      <a:pt x="4086" y="3775"/>
                      <a:pt x="4566" y="4072"/>
                    </a:cubicBezTo>
                    <a:lnTo>
                      <a:pt x="4657" y="4163"/>
                    </a:lnTo>
                    <a:cubicBezTo>
                      <a:pt x="4657" y="4437"/>
                      <a:pt x="4657" y="4642"/>
                      <a:pt x="4748" y="4825"/>
                    </a:cubicBezTo>
                    <a:cubicBezTo>
                      <a:pt x="4748" y="5099"/>
                      <a:pt x="4748" y="5304"/>
                      <a:pt x="4840" y="5578"/>
                    </a:cubicBezTo>
                    <a:cubicBezTo>
                      <a:pt x="4931" y="5578"/>
                      <a:pt x="5022" y="5578"/>
                      <a:pt x="5022" y="5487"/>
                    </a:cubicBezTo>
                    <a:cubicBezTo>
                      <a:pt x="5022" y="5304"/>
                      <a:pt x="4931" y="5099"/>
                      <a:pt x="4931" y="4916"/>
                    </a:cubicBezTo>
                    <a:cubicBezTo>
                      <a:pt x="4840" y="4642"/>
                      <a:pt x="4840" y="4346"/>
                      <a:pt x="4748" y="4163"/>
                    </a:cubicBezTo>
                    <a:lnTo>
                      <a:pt x="4748" y="4163"/>
                    </a:lnTo>
                    <a:cubicBezTo>
                      <a:pt x="4931" y="4254"/>
                      <a:pt x="5136" y="4346"/>
                      <a:pt x="5319" y="4346"/>
                    </a:cubicBezTo>
                    <a:cubicBezTo>
                      <a:pt x="5344" y="4358"/>
                      <a:pt x="5368" y="4364"/>
                      <a:pt x="5390" y="4364"/>
                    </a:cubicBezTo>
                    <a:cubicBezTo>
                      <a:pt x="5523" y="4364"/>
                      <a:pt x="5580" y="4150"/>
                      <a:pt x="5501" y="4072"/>
                    </a:cubicBezTo>
                    <a:cubicBezTo>
                      <a:pt x="5410" y="3958"/>
                      <a:pt x="5319" y="3958"/>
                      <a:pt x="5228" y="3866"/>
                    </a:cubicBezTo>
                    <a:lnTo>
                      <a:pt x="5319" y="3866"/>
                    </a:lnTo>
                    <a:cubicBezTo>
                      <a:pt x="5501" y="3775"/>
                      <a:pt x="5798" y="3684"/>
                      <a:pt x="5889" y="3501"/>
                    </a:cubicBezTo>
                    <a:cubicBezTo>
                      <a:pt x="5981" y="3501"/>
                      <a:pt x="5889" y="3387"/>
                      <a:pt x="5889" y="3387"/>
                    </a:cubicBezTo>
                    <a:cubicBezTo>
                      <a:pt x="5593" y="3501"/>
                      <a:pt x="5410" y="3592"/>
                      <a:pt x="5228" y="3684"/>
                    </a:cubicBezTo>
                    <a:cubicBezTo>
                      <a:pt x="5136" y="3684"/>
                      <a:pt x="5022" y="3684"/>
                      <a:pt x="5022" y="3775"/>
                    </a:cubicBezTo>
                    <a:cubicBezTo>
                      <a:pt x="4566" y="3387"/>
                      <a:pt x="3995" y="3113"/>
                      <a:pt x="3516" y="2816"/>
                    </a:cubicBezTo>
                    <a:lnTo>
                      <a:pt x="6072" y="1972"/>
                    </a:lnTo>
                    <a:cubicBezTo>
                      <a:pt x="6163" y="1880"/>
                      <a:pt x="6163" y="1789"/>
                      <a:pt x="5981" y="1789"/>
                    </a:cubicBezTo>
                    <a:cubicBezTo>
                      <a:pt x="5228" y="1972"/>
                      <a:pt x="4360" y="2246"/>
                      <a:pt x="3516" y="2451"/>
                    </a:cubicBezTo>
                    <a:cubicBezTo>
                      <a:pt x="3698" y="2154"/>
                      <a:pt x="3881" y="1880"/>
                      <a:pt x="3995" y="1584"/>
                    </a:cubicBezTo>
                    <a:cubicBezTo>
                      <a:pt x="4269" y="1492"/>
                      <a:pt x="4657" y="1401"/>
                      <a:pt x="4931" y="1219"/>
                    </a:cubicBezTo>
                    <a:cubicBezTo>
                      <a:pt x="5010" y="1219"/>
                      <a:pt x="5020" y="996"/>
                      <a:pt x="4903" y="996"/>
                    </a:cubicBezTo>
                    <a:cubicBezTo>
                      <a:pt x="4885" y="996"/>
                      <a:pt x="4864" y="1001"/>
                      <a:pt x="4840" y="1013"/>
                    </a:cubicBezTo>
                    <a:cubicBezTo>
                      <a:pt x="4657" y="1104"/>
                      <a:pt x="4451" y="1104"/>
                      <a:pt x="4178" y="1219"/>
                    </a:cubicBezTo>
                    <a:cubicBezTo>
                      <a:pt x="4360" y="922"/>
                      <a:pt x="4566" y="648"/>
                      <a:pt x="4657" y="351"/>
                    </a:cubicBezTo>
                    <a:cubicBezTo>
                      <a:pt x="4721" y="287"/>
                      <a:pt x="4695" y="222"/>
                      <a:pt x="4641" y="222"/>
                    </a:cubicBezTo>
                    <a:cubicBezTo>
                      <a:pt x="4619" y="222"/>
                      <a:pt x="4592" y="233"/>
                      <a:pt x="4566" y="260"/>
                    </a:cubicBezTo>
                    <a:cubicBezTo>
                      <a:pt x="4269" y="648"/>
                      <a:pt x="4086" y="1013"/>
                      <a:pt x="3790" y="1401"/>
                    </a:cubicBezTo>
                    <a:cubicBezTo>
                      <a:pt x="3698" y="1492"/>
                      <a:pt x="3698" y="1492"/>
                      <a:pt x="3607" y="1492"/>
                    </a:cubicBezTo>
                    <a:cubicBezTo>
                      <a:pt x="3516" y="1584"/>
                      <a:pt x="3516" y="1789"/>
                      <a:pt x="3607" y="1789"/>
                    </a:cubicBezTo>
                    <a:cubicBezTo>
                      <a:pt x="3424" y="2063"/>
                      <a:pt x="3219" y="2246"/>
                      <a:pt x="3128" y="2542"/>
                    </a:cubicBezTo>
                    <a:cubicBezTo>
                      <a:pt x="3036" y="2542"/>
                      <a:pt x="3036" y="2542"/>
                      <a:pt x="2945" y="2451"/>
                    </a:cubicBezTo>
                    <a:cubicBezTo>
                      <a:pt x="2854" y="1675"/>
                      <a:pt x="2648" y="922"/>
                      <a:pt x="2557" y="77"/>
                    </a:cubicBezTo>
                    <a:cubicBezTo>
                      <a:pt x="2557" y="29"/>
                      <a:pt x="2524" y="1"/>
                      <a:pt x="2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47"/>
              <p:cNvSpPr/>
              <p:nvPr/>
            </p:nvSpPr>
            <p:spPr>
              <a:xfrm>
                <a:off x="8592884" y="4189242"/>
                <a:ext cx="8290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93" extrusionOk="0">
                    <a:moveTo>
                      <a:pt x="1" y="0"/>
                    </a:moveTo>
                    <a:cubicBezTo>
                      <a:pt x="92" y="457"/>
                      <a:pt x="92" y="845"/>
                      <a:pt x="92" y="1324"/>
                    </a:cubicBezTo>
                    <a:cubicBezTo>
                      <a:pt x="92" y="1370"/>
                      <a:pt x="115" y="1393"/>
                      <a:pt x="138" y="1393"/>
                    </a:cubicBezTo>
                    <a:cubicBezTo>
                      <a:pt x="160" y="1393"/>
                      <a:pt x="183" y="1370"/>
                      <a:pt x="183" y="1324"/>
                    </a:cubicBezTo>
                    <a:cubicBezTo>
                      <a:pt x="366" y="845"/>
                      <a:pt x="275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47"/>
              <p:cNvSpPr/>
              <p:nvPr/>
            </p:nvSpPr>
            <p:spPr>
              <a:xfrm>
                <a:off x="8381446" y="3631531"/>
                <a:ext cx="38777" cy="3608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93" extrusionOk="0">
                    <a:moveTo>
                      <a:pt x="913" y="0"/>
                    </a:moveTo>
                    <a:cubicBezTo>
                      <a:pt x="696" y="0"/>
                      <a:pt x="479" y="120"/>
                      <a:pt x="388" y="360"/>
                    </a:cubicBezTo>
                    <a:cubicBezTo>
                      <a:pt x="297" y="543"/>
                      <a:pt x="297" y="657"/>
                      <a:pt x="206" y="748"/>
                    </a:cubicBezTo>
                    <a:cubicBezTo>
                      <a:pt x="0" y="1227"/>
                      <a:pt x="479" y="1593"/>
                      <a:pt x="867" y="1593"/>
                    </a:cubicBezTo>
                    <a:cubicBezTo>
                      <a:pt x="1347" y="1593"/>
                      <a:pt x="1712" y="1227"/>
                      <a:pt x="1529" y="748"/>
                    </a:cubicBezTo>
                    <a:cubicBezTo>
                      <a:pt x="1529" y="657"/>
                      <a:pt x="1438" y="543"/>
                      <a:pt x="1438" y="360"/>
                    </a:cubicBezTo>
                    <a:cubicBezTo>
                      <a:pt x="1347" y="120"/>
                      <a:pt x="1130" y="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47"/>
              <p:cNvSpPr/>
              <p:nvPr/>
            </p:nvSpPr>
            <p:spPr>
              <a:xfrm>
                <a:off x="8558252" y="3449039"/>
                <a:ext cx="15017" cy="2056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908" extrusionOk="0">
                    <a:moveTo>
                      <a:pt x="320" y="0"/>
                    </a:moveTo>
                    <a:cubicBezTo>
                      <a:pt x="234" y="0"/>
                      <a:pt x="137" y="52"/>
                      <a:pt x="92" y="154"/>
                    </a:cubicBezTo>
                    <a:lnTo>
                      <a:pt x="92" y="428"/>
                    </a:lnTo>
                    <a:cubicBezTo>
                      <a:pt x="0" y="725"/>
                      <a:pt x="92" y="907"/>
                      <a:pt x="297" y="907"/>
                    </a:cubicBezTo>
                    <a:cubicBezTo>
                      <a:pt x="571" y="907"/>
                      <a:pt x="662" y="725"/>
                      <a:pt x="571" y="428"/>
                    </a:cubicBezTo>
                    <a:cubicBezTo>
                      <a:pt x="571" y="428"/>
                      <a:pt x="571" y="246"/>
                      <a:pt x="480" y="154"/>
                    </a:cubicBezTo>
                    <a:cubicBezTo>
                      <a:pt x="480" y="52"/>
                      <a:pt x="405" y="0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47"/>
              <p:cNvSpPr/>
              <p:nvPr/>
            </p:nvSpPr>
            <p:spPr>
              <a:xfrm>
                <a:off x="8409872" y="1680685"/>
                <a:ext cx="25866" cy="1499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62" extrusionOk="0">
                    <a:moveTo>
                      <a:pt x="541" y="0"/>
                    </a:moveTo>
                    <a:cubicBezTo>
                      <a:pt x="490" y="0"/>
                      <a:pt x="434" y="13"/>
                      <a:pt x="366" y="51"/>
                    </a:cubicBezTo>
                    <a:cubicBezTo>
                      <a:pt x="0" y="51"/>
                      <a:pt x="0" y="621"/>
                      <a:pt x="366" y="621"/>
                    </a:cubicBezTo>
                    <a:cubicBezTo>
                      <a:pt x="434" y="652"/>
                      <a:pt x="490" y="662"/>
                      <a:pt x="541" y="662"/>
                    </a:cubicBezTo>
                    <a:cubicBezTo>
                      <a:pt x="642" y="662"/>
                      <a:pt x="723" y="621"/>
                      <a:pt x="845" y="621"/>
                    </a:cubicBezTo>
                    <a:cubicBezTo>
                      <a:pt x="1142" y="507"/>
                      <a:pt x="1142" y="142"/>
                      <a:pt x="845" y="51"/>
                    </a:cubicBezTo>
                    <a:cubicBezTo>
                      <a:pt x="723" y="51"/>
                      <a:pt x="642" y="0"/>
                      <a:pt x="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47"/>
              <p:cNvSpPr/>
              <p:nvPr/>
            </p:nvSpPr>
            <p:spPr>
              <a:xfrm>
                <a:off x="8607878" y="794141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9" y="1"/>
                    </a:moveTo>
                    <a:cubicBezTo>
                      <a:pt x="1" y="1"/>
                      <a:pt x="1" y="571"/>
                      <a:pt x="389" y="571"/>
                    </a:cubicBezTo>
                    <a:cubicBezTo>
                      <a:pt x="754" y="571"/>
                      <a:pt x="754" y="1"/>
                      <a:pt x="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47"/>
              <p:cNvSpPr/>
              <p:nvPr/>
            </p:nvSpPr>
            <p:spPr>
              <a:xfrm>
                <a:off x="8297686" y="1173098"/>
                <a:ext cx="25866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lnTo>
                      <a:pt x="754" y="571"/>
                    </a:lnTo>
                    <a:cubicBezTo>
                      <a:pt x="1142" y="480"/>
                      <a:pt x="1142" y="92"/>
                      <a:pt x="754" y="92"/>
                    </a:cubicBezTo>
                    <a:cubicBezTo>
                      <a:pt x="662" y="1"/>
                      <a:pt x="571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47"/>
              <p:cNvSpPr/>
              <p:nvPr/>
            </p:nvSpPr>
            <p:spPr>
              <a:xfrm>
                <a:off x="7701062" y="843269"/>
                <a:ext cx="27950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00" extrusionOk="0">
                    <a:moveTo>
                      <a:pt x="743" y="0"/>
                    </a:moveTo>
                    <a:cubicBezTo>
                      <a:pt x="634" y="0"/>
                      <a:pt x="515" y="23"/>
                      <a:pt x="366" y="23"/>
                    </a:cubicBezTo>
                    <a:cubicBezTo>
                      <a:pt x="1" y="114"/>
                      <a:pt x="1" y="685"/>
                      <a:pt x="366" y="776"/>
                    </a:cubicBezTo>
                    <a:cubicBezTo>
                      <a:pt x="515" y="776"/>
                      <a:pt x="634" y="799"/>
                      <a:pt x="743" y="799"/>
                    </a:cubicBezTo>
                    <a:cubicBezTo>
                      <a:pt x="851" y="799"/>
                      <a:pt x="948" y="776"/>
                      <a:pt x="1051" y="685"/>
                    </a:cubicBezTo>
                    <a:cubicBezTo>
                      <a:pt x="1234" y="502"/>
                      <a:pt x="1234" y="297"/>
                      <a:pt x="1051" y="114"/>
                    </a:cubicBezTo>
                    <a:cubicBezTo>
                      <a:pt x="948" y="23"/>
                      <a:pt x="851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47"/>
              <p:cNvSpPr/>
              <p:nvPr/>
            </p:nvSpPr>
            <p:spPr>
              <a:xfrm>
                <a:off x="7405865" y="1358693"/>
                <a:ext cx="25889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37" extrusionOk="0">
                    <a:moveTo>
                      <a:pt x="571" y="1"/>
                    </a:moveTo>
                    <a:cubicBezTo>
                      <a:pt x="1" y="1"/>
                      <a:pt x="1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47"/>
              <p:cNvSpPr/>
              <p:nvPr/>
            </p:nvSpPr>
            <p:spPr>
              <a:xfrm>
                <a:off x="7560972" y="1643041"/>
                <a:ext cx="25866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37" extrusionOk="0">
                    <a:moveTo>
                      <a:pt x="571" y="1"/>
                    </a:moveTo>
                    <a:cubicBezTo>
                      <a:pt x="0" y="1"/>
                      <a:pt x="0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47"/>
              <p:cNvSpPr/>
              <p:nvPr/>
            </p:nvSpPr>
            <p:spPr>
              <a:xfrm>
                <a:off x="7377960" y="2286324"/>
                <a:ext cx="36466" cy="3327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69" extrusionOk="0">
                    <a:moveTo>
                      <a:pt x="662" y="0"/>
                    </a:moveTo>
                    <a:cubicBezTo>
                      <a:pt x="519" y="0"/>
                      <a:pt x="377" y="74"/>
                      <a:pt x="274" y="223"/>
                    </a:cubicBezTo>
                    <a:cubicBezTo>
                      <a:pt x="0" y="405"/>
                      <a:pt x="0" y="793"/>
                      <a:pt x="274" y="976"/>
                    </a:cubicBezTo>
                    <a:cubicBezTo>
                      <a:pt x="274" y="1067"/>
                      <a:pt x="365" y="1159"/>
                      <a:pt x="480" y="1273"/>
                    </a:cubicBezTo>
                    <a:cubicBezTo>
                      <a:pt x="662" y="1364"/>
                      <a:pt x="753" y="1364"/>
                      <a:pt x="936" y="1455"/>
                    </a:cubicBezTo>
                    <a:cubicBezTo>
                      <a:pt x="966" y="1465"/>
                      <a:pt x="997" y="1469"/>
                      <a:pt x="1029" y="1469"/>
                    </a:cubicBezTo>
                    <a:cubicBezTo>
                      <a:pt x="1306" y="1469"/>
                      <a:pt x="1609" y="1131"/>
                      <a:pt x="1507" y="885"/>
                    </a:cubicBezTo>
                    <a:cubicBezTo>
                      <a:pt x="1415" y="702"/>
                      <a:pt x="1415" y="588"/>
                      <a:pt x="1324" y="405"/>
                    </a:cubicBezTo>
                    <a:lnTo>
                      <a:pt x="1050" y="223"/>
                    </a:lnTo>
                    <a:cubicBezTo>
                      <a:pt x="947" y="74"/>
                      <a:pt x="80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47"/>
              <p:cNvSpPr/>
              <p:nvPr/>
            </p:nvSpPr>
            <p:spPr>
              <a:xfrm>
                <a:off x="7957506" y="2092825"/>
                <a:ext cx="25866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777" extrusionOk="0">
                    <a:moveTo>
                      <a:pt x="571" y="1"/>
                    </a:moveTo>
                    <a:cubicBezTo>
                      <a:pt x="0" y="1"/>
                      <a:pt x="0" y="777"/>
                      <a:pt x="571" y="777"/>
                    </a:cubicBezTo>
                    <a:cubicBezTo>
                      <a:pt x="1142" y="77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47"/>
              <p:cNvSpPr/>
              <p:nvPr/>
            </p:nvSpPr>
            <p:spPr>
              <a:xfrm>
                <a:off x="7983349" y="3018893"/>
                <a:ext cx="34156" cy="2665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177" extrusionOk="0">
                    <a:moveTo>
                      <a:pt x="904" y="0"/>
                    </a:moveTo>
                    <a:cubicBezTo>
                      <a:pt x="855" y="0"/>
                      <a:pt x="805" y="6"/>
                      <a:pt x="754" y="18"/>
                    </a:cubicBezTo>
                    <a:cubicBezTo>
                      <a:pt x="663" y="18"/>
                      <a:pt x="571" y="109"/>
                      <a:pt x="457" y="109"/>
                    </a:cubicBezTo>
                    <a:cubicBezTo>
                      <a:pt x="1" y="314"/>
                      <a:pt x="1" y="885"/>
                      <a:pt x="457" y="1068"/>
                    </a:cubicBezTo>
                    <a:cubicBezTo>
                      <a:pt x="571" y="1068"/>
                      <a:pt x="663" y="1159"/>
                      <a:pt x="754" y="1159"/>
                    </a:cubicBezTo>
                    <a:cubicBezTo>
                      <a:pt x="805" y="1171"/>
                      <a:pt x="855" y="1177"/>
                      <a:pt x="904" y="1177"/>
                    </a:cubicBezTo>
                    <a:cubicBezTo>
                      <a:pt x="1231" y="1177"/>
                      <a:pt x="1507" y="926"/>
                      <a:pt x="1507" y="588"/>
                    </a:cubicBezTo>
                    <a:cubicBezTo>
                      <a:pt x="1507" y="251"/>
                      <a:pt x="123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47"/>
              <p:cNvSpPr/>
              <p:nvPr/>
            </p:nvSpPr>
            <p:spPr>
              <a:xfrm>
                <a:off x="7489624" y="3960726"/>
                <a:ext cx="30532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960" extrusionOk="0">
                    <a:moveTo>
                      <a:pt x="685" y="0"/>
                    </a:moveTo>
                    <a:cubicBezTo>
                      <a:pt x="0" y="0"/>
                      <a:pt x="0" y="959"/>
                      <a:pt x="685" y="959"/>
                    </a:cubicBezTo>
                    <a:cubicBezTo>
                      <a:pt x="1347" y="959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47"/>
              <p:cNvSpPr/>
              <p:nvPr/>
            </p:nvSpPr>
            <p:spPr>
              <a:xfrm>
                <a:off x="7886158" y="4268857"/>
                <a:ext cx="30011" cy="2586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142" extrusionOk="0">
                    <a:moveTo>
                      <a:pt x="662" y="0"/>
                    </a:moveTo>
                    <a:cubicBezTo>
                      <a:pt x="0" y="0"/>
                      <a:pt x="0" y="1142"/>
                      <a:pt x="662" y="1142"/>
                    </a:cubicBezTo>
                    <a:cubicBezTo>
                      <a:pt x="1324" y="1142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4" name="Google Shape;4454;p47"/>
            <p:cNvGrpSpPr/>
            <p:nvPr/>
          </p:nvGrpSpPr>
          <p:grpSpPr>
            <a:xfrm>
              <a:off x="726623" y="731582"/>
              <a:ext cx="2690595" cy="4023774"/>
              <a:chOff x="726623" y="731582"/>
              <a:chExt cx="2690595" cy="4023774"/>
            </a:xfrm>
          </p:grpSpPr>
          <p:sp>
            <p:nvSpPr>
              <p:cNvPr id="4455" name="Google Shape;4455;p47"/>
              <p:cNvSpPr/>
              <p:nvPr/>
            </p:nvSpPr>
            <p:spPr>
              <a:xfrm>
                <a:off x="1564674" y="1481229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1"/>
                    </a:moveTo>
                    <a:cubicBezTo>
                      <a:pt x="2762" y="1"/>
                      <a:pt x="0" y="2762"/>
                      <a:pt x="0" y="6095"/>
                    </a:cubicBezTo>
                    <a:cubicBezTo>
                      <a:pt x="0" y="9427"/>
                      <a:pt x="2762" y="12166"/>
                      <a:pt x="6095" y="12166"/>
                    </a:cubicBezTo>
                    <a:cubicBezTo>
                      <a:pt x="9518" y="12166"/>
                      <a:pt x="12166" y="9427"/>
                      <a:pt x="12166" y="6095"/>
                    </a:cubicBezTo>
                    <a:cubicBezTo>
                      <a:pt x="12166" y="2762"/>
                      <a:pt x="9518" y="1"/>
                      <a:pt x="6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47"/>
              <p:cNvSpPr/>
              <p:nvPr/>
            </p:nvSpPr>
            <p:spPr>
              <a:xfrm>
                <a:off x="2986392" y="757448"/>
                <a:ext cx="172185" cy="17216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01" extrusionOk="0">
                    <a:moveTo>
                      <a:pt x="3813" y="0"/>
                    </a:moveTo>
                    <a:cubicBezTo>
                      <a:pt x="1713" y="0"/>
                      <a:pt x="1" y="1712"/>
                      <a:pt x="1" y="3812"/>
                    </a:cubicBezTo>
                    <a:cubicBezTo>
                      <a:pt x="1" y="5889"/>
                      <a:pt x="1713" y="7601"/>
                      <a:pt x="3813" y="7601"/>
                    </a:cubicBezTo>
                    <a:cubicBezTo>
                      <a:pt x="5890" y="7601"/>
                      <a:pt x="7602" y="5889"/>
                      <a:pt x="7602" y="3812"/>
                    </a:cubicBezTo>
                    <a:cubicBezTo>
                      <a:pt x="7602" y="1712"/>
                      <a:pt x="5890" y="0"/>
                      <a:pt x="3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47"/>
              <p:cNvSpPr/>
              <p:nvPr/>
            </p:nvSpPr>
            <p:spPr>
              <a:xfrm>
                <a:off x="797971" y="731582"/>
                <a:ext cx="172185" cy="17218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02" extrusionOk="0">
                    <a:moveTo>
                      <a:pt x="3789" y="1"/>
                    </a:moveTo>
                    <a:cubicBezTo>
                      <a:pt x="1712" y="1"/>
                      <a:pt x="0" y="1713"/>
                      <a:pt x="0" y="3813"/>
                    </a:cubicBezTo>
                    <a:cubicBezTo>
                      <a:pt x="0" y="5890"/>
                      <a:pt x="1712" y="7602"/>
                      <a:pt x="3789" y="7602"/>
                    </a:cubicBezTo>
                    <a:cubicBezTo>
                      <a:pt x="5889" y="7602"/>
                      <a:pt x="7601" y="5890"/>
                      <a:pt x="7601" y="3813"/>
                    </a:cubicBezTo>
                    <a:cubicBezTo>
                      <a:pt x="7601" y="1713"/>
                      <a:pt x="5889" y="1"/>
                      <a:pt x="37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47"/>
              <p:cNvSpPr/>
              <p:nvPr/>
            </p:nvSpPr>
            <p:spPr>
              <a:xfrm>
                <a:off x="815026" y="2816628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47"/>
              <p:cNvSpPr/>
              <p:nvPr/>
            </p:nvSpPr>
            <p:spPr>
              <a:xfrm>
                <a:off x="1036815" y="3723943"/>
                <a:ext cx="2123824" cy="1031414"/>
              </a:xfrm>
              <a:custGeom>
                <a:avLst/>
                <a:gdLst/>
                <a:ahLst/>
                <a:cxnLst/>
                <a:rect l="l" t="t" r="r" b="b"/>
                <a:pathLst>
                  <a:path w="93767" h="45537" extrusionOk="0">
                    <a:moveTo>
                      <a:pt x="76557" y="1"/>
                    </a:moveTo>
                    <a:lnTo>
                      <a:pt x="13992" y="1895"/>
                    </a:lnTo>
                    <a:cubicBezTo>
                      <a:pt x="13992" y="1895"/>
                      <a:pt x="1" y="20338"/>
                      <a:pt x="959" y="45537"/>
                    </a:cubicBezTo>
                    <a:lnTo>
                      <a:pt x="93310" y="45537"/>
                    </a:lnTo>
                    <a:cubicBezTo>
                      <a:pt x="93767" y="36977"/>
                      <a:pt x="92740" y="17576"/>
                      <a:pt x="76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7"/>
              <p:cNvSpPr/>
              <p:nvPr/>
            </p:nvSpPr>
            <p:spPr>
              <a:xfrm>
                <a:off x="1418355" y="4031552"/>
                <a:ext cx="1395897" cy="723804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31956" extrusionOk="0">
                    <a:moveTo>
                      <a:pt x="28806" y="1"/>
                    </a:moveTo>
                    <a:cubicBezTo>
                      <a:pt x="3516" y="1"/>
                      <a:pt x="1" y="18261"/>
                      <a:pt x="845" y="31956"/>
                    </a:cubicBezTo>
                    <a:lnTo>
                      <a:pt x="60191" y="31956"/>
                    </a:lnTo>
                    <a:cubicBezTo>
                      <a:pt x="61629" y="17416"/>
                      <a:pt x="56197" y="1"/>
                      <a:pt x="28806" y="1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7"/>
              <p:cNvSpPr/>
              <p:nvPr/>
            </p:nvSpPr>
            <p:spPr>
              <a:xfrm>
                <a:off x="726623" y="2183787"/>
                <a:ext cx="730531" cy="375605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16583" extrusionOk="0">
                    <a:moveTo>
                      <a:pt x="14864" y="1"/>
                    </a:moveTo>
                    <a:cubicBezTo>
                      <a:pt x="6209" y="1"/>
                      <a:pt x="553" y="6015"/>
                      <a:pt x="297" y="7785"/>
                    </a:cubicBezTo>
                    <a:cubicBezTo>
                      <a:pt x="0" y="10547"/>
                      <a:pt x="6757" y="15021"/>
                      <a:pt x="13604" y="16254"/>
                    </a:cubicBezTo>
                    <a:cubicBezTo>
                      <a:pt x="14824" y="16490"/>
                      <a:pt x="16297" y="16582"/>
                      <a:pt x="17847" y="16582"/>
                    </a:cubicBezTo>
                    <a:cubicBezTo>
                      <a:pt x="23169" y="16582"/>
                      <a:pt x="29399" y="15500"/>
                      <a:pt x="29399" y="15500"/>
                    </a:cubicBezTo>
                    <a:lnTo>
                      <a:pt x="32253" y="8082"/>
                    </a:lnTo>
                    <a:cubicBezTo>
                      <a:pt x="32253" y="8082"/>
                      <a:pt x="26432" y="1029"/>
                      <a:pt x="16731" y="93"/>
                    </a:cubicBezTo>
                    <a:cubicBezTo>
                      <a:pt x="16095" y="30"/>
                      <a:pt x="15472" y="1"/>
                      <a:pt x="14864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7"/>
              <p:cNvSpPr/>
              <p:nvPr/>
            </p:nvSpPr>
            <p:spPr>
              <a:xfrm>
                <a:off x="853803" y="2283628"/>
                <a:ext cx="534065" cy="200090"/>
              </a:xfrm>
              <a:custGeom>
                <a:avLst/>
                <a:gdLst/>
                <a:ahLst/>
                <a:cxnLst/>
                <a:rect l="l" t="t" r="r" b="b"/>
                <a:pathLst>
                  <a:path w="23579" h="8834" extrusionOk="0">
                    <a:moveTo>
                      <a:pt x="10593" y="0"/>
                    </a:moveTo>
                    <a:cubicBezTo>
                      <a:pt x="4811" y="0"/>
                      <a:pt x="723" y="2728"/>
                      <a:pt x="480" y="3560"/>
                    </a:cubicBezTo>
                    <a:cubicBezTo>
                      <a:pt x="0" y="4998"/>
                      <a:pt x="4657" y="7554"/>
                      <a:pt x="9519" y="8513"/>
                    </a:cubicBezTo>
                    <a:cubicBezTo>
                      <a:pt x="10909" y="8756"/>
                      <a:pt x="12829" y="8833"/>
                      <a:pt x="14703" y="8833"/>
                    </a:cubicBezTo>
                    <a:cubicBezTo>
                      <a:pt x="17932" y="8833"/>
                      <a:pt x="21023" y="8604"/>
                      <a:pt x="21023" y="8604"/>
                    </a:cubicBezTo>
                    <a:lnTo>
                      <a:pt x="23579" y="4907"/>
                    </a:lnTo>
                    <a:cubicBezTo>
                      <a:pt x="23579" y="4907"/>
                      <a:pt x="19881" y="1004"/>
                      <a:pt x="12828" y="136"/>
                    </a:cubicBezTo>
                    <a:cubicBezTo>
                      <a:pt x="12060" y="43"/>
                      <a:pt x="11313" y="0"/>
                      <a:pt x="10593" y="0"/>
                    </a:cubicBezTo>
                    <a:close/>
                  </a:path>
                </a:pathLst>
              </a:custGeom>
              <a:solidFill>
                <a:srgbClr val="F0A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7"/>
              <p:cNvSpPr/>
              <p:nvPr/>
            </p:nvSpPr>
            <p:spPr>
              <a:xfrm>
                <a:off x="2340165" y="967957"/>
                <a:ext cx="1077053" cy="1360541"/>
              </a:xfrm>
              <a:custGeom>
                <a:avLst/>
                <a:gdLst/>
                <a:ahLst/>
                <a:cxnLst/>
                <a:rect l="l" t="t" r="r" b="b"/>
                <a:pathLst>
                  <a:path w="47552" h="60068" extrusionOk="0">
                    <a:moveTo>
                      <a:pt x="28749" y="1"/>
                    </a:moveTo>
                    <a:cubicBezTo>
                      <a:pt x="28135" y="1"/>
                      <a:pt x="27621" y="179"/>
                      <a:pt x="27299" y="589"/>
                    </a:cubicBezTo>
                    <a:cubicBezTo>
                      <a:pt x="25770" y="2301"/>
                      <a:pt x="31864" y="4881"/>
                      <a:pt x="33006" y="11249"/>
                    </a:cubicBezTo>
                    <a:cubicBezTo>
                      <a:pt x="34168" y="17340"/>
                      <a:pt x="30601" y="25908"/>
                      <a:pt x="29310" y="25908"/>
                    </a:cubicBezTo>
                    <a:cubicBezTo>
                      <a:pt x="29232" y="25908"/>
                      <a:pt x="29162" y="25876"/>
                      <a:pt x="29102" y="25811"/>
                    </a:cubicBezTo>
                    <a:cubicBezTo>
                      <a:pt x="28062" y="24771"/>
                      <a:pt x="27963" y="19990"/>
                      <a:pt x="26119" y="19990"/>
                    </a:cubicBezTo>
                    <a:cubicBezTo>
                      <a:pt x="26102" y="19990"/>
                      <a:pt x="26084" y="19990"/>
                      <a:pt x="26067" y="19991"/>
                    </a:cubicBezTo>
                    <a:cubicBezTo>
                      <a:pt x="24317" y="20188"/>
                      <a:pt x="26612" y="26212"/>
                      <a:pt x="25381" y="26212"/>
                    </a:cubicBezTo>
                    <a:cubicBezTo>
                      <a:pt x="25327" y="26212"/>
                      <a:pt x="25267" y="26200"/>
                      <a:pt x="25199" y="26177"/>
                    </a:cubicBezTo>
                    <a:cubicBezTo>
                      <a:pt x="23869" y="25733"/>
                      <a:pt x="22538" y="23566"/>
                      <a:pt x="21347" y="23566"/>
                    </a:cubicBezTo>
                    <a:cubicBezTo>
                      <a:pt x="21005" y="23566"/>
                      <a:pt x="20675" y="23744"/>
                      <a:pt x="20360" y="24191"/>
                    </a:cubicBezTo>
                    <a:cubicBezTo>
                      <a:pt x="18922" y="26177"/>
                      <a:pt x="24925" y="30833"/>
                      <a:pt x="24629" y="33892"/>
                    </a:cubicBezTo>
                    <a:cubicBezTo>
                      <a:pt x="24446" y="36927"/>
                      <a:pt x="20931" y="45213"/>
                      <a:pt x="17119" y="47290"/>
                    </a:cubicBezTo>
                    <a:cubicBezTo>
                      <a:pt x="15958" y="47957"/>
                      <a:pt x="14983" y="48218"/>
                      <a:pt x="14205" y="48218"/>
                    </a:cubicBezTo>
                    <a:cubicBezTo>
                      <a:pt x="12429" y="48218"/>
                      <a:pt x="11678" y="46859"/>
                      <a:pt x="12075" y="45875"/>
                    </a:cubicBezTo>
                    <a:cubicBezTo>
                      <a:pt x="12737" y="44437"/>
                      <a:pt x="14745" y="40739"/>
                      <a:pt x="13033" y="39963"/>
                    </a:cubicBezTo>
                    <a:cubicBezTo>
                      <a:pt x="12933" y="39919"/>
                      <a:pt x="12836" y="39898"/>
                      <a:pt x="12741" y="39898"/>
                    </a:cubicBezTo>
                    <a:cubicBezTo>
                      <a:pt x="11400" y="39898"/>
                      <a:pt x="10587" y="44022"/>
                      <a:pt x="9561" y="44022"/>
                    </a:cubicBezTo>
                    <a:cubicBezTo>
                      <a:pt x="9422" y="44022"/>
                      <a:pt x="9279" y="43947"/>
                      <a:pt x="9130" y="43775"/>
                    </a:cubicBezTo>
                    <a:cubicBezTo>
                      <a:pt x="8099" y="42495"/>
                      <a:pt x="5390" y="37764"/>
                      <a:pt x="3316" y="37764"/>
                    </a:cubicBezTo>
                    <a:cubicBezTo>
                      <a:pt x="2911" y="37764"/>
                      <a:pt x="2531" y="37944"/>
                      <a:pt x="2191" y="38365"/>
                    </a:cubicBezTo>
                    <a:cubicBezTo>
                      <a:pt x="0" y="40830"/>
                      <a:pt x="9039" y="48431"/>
                      <a:pt x="8834" y="51102"/>
                    </a:cubicBezTo>
                    <a:cubicBezTo>
                      <a:pt x="8560" y="53658"/>
                      <a:pt x="5045" y="55576"/>
                      <a:pt x="5045" y="55576"/>
                    </a:cubicBezTo>
                    <a:cubicBezTo>
                      <a:pt x="5045" y="55576"/>
                      <a:pt x="5318" y="59753"/>
                      <a:pt x="7692" y="60049"/>
                    </a:cubicBezTo>
                    <a:cubicBezTo>
                      <a:pt x="7798" y="60061"/>
                      <a:pt x="7907" y="60067"/>
                      <a:pt x="8021" y="60067"/>
                    </a:cubicBezTo>
                    <a:cubicBezTo>
                      <a:pt x="10496" y="60067"/>
                      <a:pt x="14892" y="57312"/>
                      <a:pt x="18078" y="55849"/>
                    </a:cubicBezTo>
                    <a:cubicBezTo>
                      <a:pt x="21502" y="54434"/>
                      <a:pt x="26067" y="51284"/>
                      <a:pt x="28144" y="50805"/>
                    </a:cubicBezTo>
                    <a:cubicBezTo>
                      <a:pt x="28464" y="50749"/>
                      <a:pt x="28834" y="50727"/>
                      <a:pt x="29238" y="50727"/>
                    </a:cubicBezTo>
                    <a:cubicBezTo>
                      <a:pt x="31059" y="50727"/>
                      <a:pt x="33556" y="51189"/>
                      <a:pt x="35168" y="51189"/>
                    </a:cubicBezTo>
                    <a:cubicBezTo>
                      <a:pt x="35544" y="51189"/>
                      <a:pt x="35873" y="51164"/>
                      <a:pt x="36133" y="51102"/>
                    </a:cubicBezTo>
                    <a:cubicBezTo>
                      <a:pt x="37753" y="50714"/>
                      <a:pt x="37936" y="47952"/>
                      <a:pt x="36041" y="47861"/>
                    </a:cubicBezTo>
                    <a:cubicBezTo>
                      <a:pt x="34238" y="47769"/>
                      <a:pt x="30632" y="47199"/>
                      <a:pt x="30632" y="47199"/>
                    </a:cubicBezTo>
                    <a:cubicBezTo>
                      <a:pt x="30632" y="47199"/>
                      <a:pt x="33850" y="46149"/>
                      <a:pt x="37662" y="44734"/>
                    </a:cubicBezTo>
                    <a:cubicBezTo>
                      <a:pt x="41565" y="43204"/>
                      <a:pt x="43551" y="39963"/>
                      <a:pt x="44989" y="37589"/>
                    </a:cubicBezTo>
                    <a:cubicBezTo>
                      <a:pt x="46109" y="35638"/>
                      <a:pt x="45212" y="33858"/>
                      <a:pt x="43805" y="33858"/>
                    </a:cubicBezTo>
                    <a:cubicBezTo>
                      <a:pt x="43434" y="33858"/>
                      <a:pt x="43029" y="33981"/>
                      <a:pt x="42615" y="34257"/>
                    </a:cubicBezTo>
                    <a:cubicBezTo>
                      <a:pt x="40698" y="35603"/>
                      <a:pt x="38324" y="38548"/>
                      <a:pt x="36338" y="39210"/>
                    </a:cubicBezTo>
                    <a:cubicBezTo>
                      <a:pt x="34850" y="39679"/>
                      <a:pt x="31791" y="40389"/>
                      <a:pt x="30436" y="40389"/>
                    </a:cubicBezTo>
                    <a:cubicBezTo>
                      <a:pt x="29879" y="40389"/>
                      <a:pt x="29610" y="40269"/>
                      <a:pt x="29856" y="39963"/>
                    </a:cubicBezTo>
                    <a:cubicBezTo>
                      <a:pt x="30723" y="39027"/>
                      <a:pt x="32914" y="32454"/>
                      <a:pt x="34421" y="30742"/>
                    </a:cubicBezTo>
                    <a:cubicBezTo>
                      <a:pt x="35950" y="29030"/>
                      <a:pt x="38803" y="27318"/>
                      <a:pt x="41656" y="25515"/>
                    </a:cubicBezTo>
                    <a:cubicBezTo>
                      <a:pt x="44601" y="23620"/>
                      <a:pt x="44898" y="21520"/>
                      <a:pt x="46221" y="18758"/>
                    </a:cubicBezTo>
                    <a:cubicBezTo>
                      <a:pt x="47551" y="16270"/>
                      <a:pt x="47047" y="13681"/>
                      <a:pt x="45485" y="13681"/>
                    </a:cubicBezTo>
                    <a:cubicBezTo>
                      <a:pt x="45385" y="13681"/>
                      <a:pt x="45280" y="13692"/>
                      <a:pt x="45171" y="13714"/>
                    </a:cubicBezTo>
                    <a:cubicBezTo>
                      <a:pt x="43277" y="14193"/>
                      <a:pt x="42889" y="17914"/>
                      <a:pt x="41360" y="19238"/>
                    </a:cubicBezTo>
                    <a:cubicBezTo>
                      <a:pt x="40073" y="20291"/>
                      <a:pt x="36203" y="22810"/>
                      <a:pt x="35345" y="22810"/>
                    </a:cubicBezTo>
                    <a:cubicBezTo>
                      <a:pt x="35199" y="22810"/>
                      <a:pt x="35140" y="22736"/>
                      <a:pt x="35197" y="22570"/>
                    </a:cubicBezTo>
                    <a:cubicBezTo>
                      <a:pt x="36041" y="19626"/>
                      <a:pt x="36429" y="12390"/>
                      <a:pt x="37845" y="9720"/>
                    </a:cubicBezTo>
                    <a:cubicBezTo>
                      <a:pt x="39077" y="7254"/>
                      <a:pt x="41656" y="2119"/>
                      <a:pt x="39762" y="1639"/>
                    </a:cubicBezTo>
                    <a:cubicBezTo>
                      <a:pt x="39667" y="1612"/>
                      <a:pt x="39571" y="1600"/>
                      <a:pt x="39476" y="1600"/>
                    </a:cubicBezTo>
                    <a:cubicBezTo>
                      <a:pt x="37954" y="1600"/>
                      <a:pt x="36472" y="4867"/>
                      <a:pt x="35471" y="4867"/>
                    </a:cubicBezTo>
                    <a:cubicBezTo>
                      <a:pt x="35217" y="4867"/>
                      <a:pt x="34994" y="4656"/>
                      <a:pt x="34809" y="4127"/>
                    </a:cubicBezTo>
                    <a:cubicBezTo>
                      <a:pt x="34068" y="2064"/>
                      <a:pt x="30834" y="1"/>
                      <a:pt x="28749" y="1"/>
                    </a:cubicBezTo>
                    <a:close/>
                  </a:path>
                </a:pathLst>
              </a:custGeom>
              <a:solidFill>
                <a:srgbClr val="7C5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7"/>
              <p:cNvSpPr/>
              <p:nvPr/>
            </p:nvSpPr>
            <p:spPr>
              <a:xfrm>
                <a:off x="2674139" y="2228770"/>
                <a:ext cx="730010" cy="375582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582" extrusionOk="0">
                    <a:moveTo>
                      <a:pt x="17366" y="1"/>
                    </a:moveTo>
                    <a:cubicBezTo>
                      <a:pt x="16758" y="1"/>
                      <a:pt x="16135" y="30"/>
                      <a:pt x="15499" y="93"/>
                    </a:cubicBezTo>
                    <a:cubicBezTo>
                      <a:pt x="5798" y="1052"/>
                      <a:pt x="0" y="8082"/>
                      <a:pt x="0" y="8082"/>
                    </a:cubicBezTo>
                    <a:lnTo>
                      <a:pt x="2945" y="15500"/>
                    </a:lnTo>
                    <a:cubicBezTo>
                      <a:pt x="2945" y="15500"/>
                      <a:pt x="9161" y="16582"/>
                      <a:pt x="14435" y="16582"/>
                    </a:cubicBezTo>
                    <a:cubicBezTo>
                      <a:pt x="15971" y="16582"/>
                      <a:pt x="17427" y="16490"/>
                      <a:pt x="18626" y="16253"/>
                    </a:cubicBezTo>
                    <a:cubicBezTo>
                      <a:pt x="25473" y="14930"/>
                      <a:pt x="32230" y="10547"/>
                      <a:pt x="31956" y="7808"/>
                    </a:cubicBezTo>
                    <a:cubicBezTo>
                      <a:pt x="31678" y="6017"/>
                      <a:pt x="26021" y="1"/>
                      <a:pt x="1736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7"/>
              <p:cNvSpPr/>
              <p:nvPr/>
            </p:nvSpPr>
            <p:spPr>
              <a:xfrm>
                <a:off x="2742905" y="2328906"/>
                <a:ext cx="534065" cy="199705"/>
              </a:xfrm>
              <a:custGeom>
                <a:avLst/>
                <a:gdLst/>
                <a:ahLst/>
                <a:cxnLst/>
                <a:rect l="l" t="t" r="r" b="b"/>
                <a:pathLst>
                  <a:path w="23579" h="8817" extrusionOk="0">
                    <a:moveTo>
                      <a:pt x="13088" y="0"/>
                    </a:moveTo>
                    <a:cubicBezTo>
                      <a:pt x="12335" y="0"/>
                      <a:pt x="11555" y="45"/>
                      <a:pt x="10751" y="146"/>
                    </a:cubicBezTo>
                    <a:cubicBezTo>
                      <a:pt x="3721" y="990"/>
                      <a:pt x="0" y="4802"/>
                      <a:pt x="0" y="4802"/>
                    </a:cubicBezTo>
                    <a:lnTo>
                      <a:pt x="2579" y="8614"/>
                    </a:lnTo>
                    <a:cubicBezTo>
                      <a:pt x="2579" y="8614"/>
                      <a:pt x="5305" y="8816"/>
                      <a:pt x="8315" y="8816"/>
                    </a:cubicBezTo>
                    <a:cubicBezTo>
                      <a:pt x="10362" y="8816"/>
                      <a:pt x="12540" y="8723"/>
                      <a:pt x="14083" y="8409"/>
                    </a:cubicBezTo>
                    <a:cubicBezTo>
                      <a:pt x="18922" y="7564"/>
                      <a:pt x="23579" y="4985"/>
                      <a:pt x="23213" y="3570"/>
                    </a:cubicBezTo>
                    <a:cubicBezTo>
                      <a:pt x="22951" y="2641"/>
                      <a:pt x="18835" y="0"/>
                      <a:pt x="13088" y="0"/>
                    </a:cubicBezTo>
                    <a:close/>
                  </a:path>
                </a:pathLst>
              </a:custGeom>
              <a:solidFill>
                <a:srgbClr val="F0A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7"/>
              <p:cNvSpPr/>
              <p:nvPr/>
            </p:nvSpPr>
            <p:spPr>
              <a:xfrm>
                <a:off x="804313" y="901751"/>
                <a:ext cx="1033860" cy="1389669"/>
              </a:xfrm>
              <a:custGeom>
                <a:avLst/>
                <a:gdLst/>
                <a:ahLst/>
                <a:cxnLst/>
                <a:rect l="l" t="t" r="r" b="b"/>
                <a:pathLst>
                  <a:path w="45645" h="61354" extrusionOk="0">
                    <a:moveTo>
                      <a:pt x="19742" y="1"/>
                    </a:moveTo>
                    <a:cubicBezTo>
                      <a:pt x="17624" y="1"/>
                      <a:pt x="14449" y="1726"/>
                      <a:pt x="13598" y="3718"/>
                    </a:cubicBezTo>
                    <a:cubicBezTo>
                      <a:pt x="13404" y="4207"/>
                      <a:pt x="13188" y="4405"/>
                      <a:pt x="12952" y="4405"/>
                    </a:cubicBezTo>
                    <a:cubicBezTo>
                      <a:pt x="11951" y="4405"/>
                      <a:pt x="10598" y="846"/>
                      <a:pt x="9124" y="846"/>
                    </a:cubicBezTo>
                    <a:cubicBezTo>
                      <a:pt x="9063" y="846"/>
                      <a:pt x="9003" y="852"/>
                      <a:pt x="8942" y="865"/>
                    </a:cubicBezTo>
                    <a:cubicBezTo>
                      <a:pt x="6933" y="1230"/>
                      <a:pt x="9124" y="6480"/>
                      <a:pt x="10174" y="9036"/>
                    </a:cubicBezTo>
                    <a:cubicBezTo>
                      <a:pt x="11407" y="11798"/>
                      <a:pt x="11316" y="19125"/>
                      <a:pt x="11977" y="22069"/>
                    </a:cubicBezTo>
                    <a:cubicBezTo>
                      <a:pt x="12020" y="22244"/>
                      <a:pt x="11958" y="22322"/>
                      <a:pt x="11817" y="22322"/>
                    </a:cubicBezTo>
                    <a:cubicBezTo>
                      <a:pt x="10963" y="22322"/>
                      <a:pt x="7212" y="19491"/>
                      <a:pt x="5997" y="18258"/>
                    </a:cubicBezTo>
                    <a:cubicBezTo>
                      <a:pt x="4559" y="16934"/>
                      <a:pt x="4377" y="13122"/>
                      <a:pt x="2665" y="12551"/>
                    </a:cubicBezTo>
                    <a:cubicBezTo>
                      <a:pt x="2522" y="12513"/>
                      <a:pt x="2385" y="12495"/>
                      <a:pt x="2253" y="12495"/>
                    </a:cubicBezTo>
                    <a:cubicBezTo>
                      <a:pt x="724" y="12495"/>
                      <a:pt x="0" y="14961"/>
                      <a:pt x="1135" y="17504"/>
                    </a:cubicBezTo>
                    <a:cubicBezTo>
                      <a:pt x="2368" y="20358"/>
                      <a:pt x="2459" y="22457"/>
                      <a:pt x="5221" y="24535"/>
                    </a:cubicBezTo>
                    <a:cubicBezTo>
                      <a:pt x="7983" y="26634"/>
                      <a:pt x="10745" y="28438"/>
                      <a:pt x="12069" y="30241"/>
                    </a:cubicBezTo>
                    <a:cubicBezTo>
                      <a:pt x="13507" y="32158"/>
                      <a:pt x="15219" y="38800"/>
                      <a:pt x="16063" y="39850"/>
                    </a:cubicBezTo>
                    <a:cubicBezTo>
                      <a:pt x="16251" y="40104"/>
                      <a:pt x="16087" y="40207"/>
                      <a:pt x="15702" y="40207"/>
                    </a:cubicBezTo>
                    <a:cubicBezTo>
                      <a:pt x="14494" y="40207"/>
                      <a:pt x="11110" y="39189"/>
                      <a:pt x="9604" y="38618"/>
                    </a:cubicBezTo>
                    <a:cubicBezTo>
                      <a:pt x="7595" y="37865"/>
                      <a:pt x="5518" y="34715"/>
                      <a:pt x="3601" y="33185"/>
                    </a:cubicBezTo>
                    <a:cubicBezTo>
                      <a:pt x="3186" y="32860"/>
                      <a:pt x="2762" y="32714"/>
                      <a:pt x="2369" y="32714"/>
                    </a:cubicBezTo>
                    <a:cubicBezTo>
                      <a:pt x="1054" y="32714"/>
                      <a:pt x="95" y="34349"/>
                      <a:pt x="1044" y="36335"/>
                    </a:cubicBezTo>
                    <a:cubicBezTo>
                      <a:pt x="2277" y="38892"/>
                      <a:pt x="4171" y="42224"/>
                      <a:pt x="7892" y="43936"/>
                    </a:cubicBezTo>
                    <a:cubicBezTo>
                      <a:pt x="11589" y="45739"/>
                      <a:pt x="14739" y="46880"/>
                      <a:pt x="14739" y="46880"/>
                    </a:cubicBezTo>
                    <a:cubicBezTo>
                      <a:pt x="14739" y="46880"/>
                      <a:pt x="11133" y="47269"/>
                      <a:pt x="9216" y="47269"/>
                    </a:cubicBezTo>
                    <a:cubicBezTo>
                      <a:pt x="9186" y="47267"/>
                      <a:pt x="9156" y="47266"/>
                      <a:pt x="9128" y="47266"/>
                    </a:cubicBezTo>
                    <a:cubicBezTo>
                      <a:pt x="7324" y="47266"/>
                      <a:pt x="7436" y="50038"/>
                      <a:pt x="8942" y="50510"/>
                    </a:cubicBezTo>
                    <a:cubicBezTo>
                      <a:pt x="9366" y="50635"/>
                      <a:pt x="9979" y="50675"/>
                      <a:pt x="10689" y="50675"/>
                    </a:cubicBezTo>
                    <a:cubicBezTo>
                      <a:pt x="11882" y="50675"/>
                      <a:pt x="13347" y="50563"/>
                      <a:pt x="14650" y="50563"/>
                    </a:cubicBezTo>
                    <a:cubicBezTo>
                      <a:pt x="15529" y="50563"/>
                      <a:pt x="16334" y="50614"/>
                      <a:pt x="16931" y="50784"/>
                    </a:cubicBezTo>
                    <a:cubicBezTo>
                      <a:pt x="18916" y="51354"/>
                      <a:pt x="23390" y="54869"/>
                      <a:pt x="26631" y="56490"/>
                    </a:cubicBezTo>
                    <a:cubicBezTo>
                      <a:pt x="29805" y="58178"/>
                      <a:pt x="34200" y="61354"/>
                      <a:pt x="36598" y="61354"/>
                    </a:cubicBezTo>
                    <a:cubicBezTo>
                      <a:pt x="36631" y="61354"/>
                      <a:pt x="36664" y="61353"/>
                      <a:pt x="36697" y="61352"/>
                    </a:cubicBezTo>
                    <a:cubicBezTo>
                      <a:pt x="39094" y="61260"/>
                      <a:pt x="39665" y="57152"/>
                      <a:pt x="39665" y="57152"/>
                    </a:cubicBezTo>
                    <a:cubicBezTo>
                      <a:pt x="39665" y="57152"/>
                      <a:pt x="36241" y="54983"/>
                      <a:pt x="36241" y="52404"/>
                    </a:cubicBezTo>
                    <a:cubicBezTo>
                      <a:pt x="36127" y="49734"/>
                      <a:pt x="45645" y="42795"/>
                      <a:pt x="43750" y="40147"/>
                    </a:cubicBezTo>
                    <a:cubicBezTo>
                      <a:pt x="43416" y="39682"/>
                      <a:pt x="43017" y="39486"/>
                      <a:pt x="42578" y="39486"/>
                    </a:cubicBezTo>
                    <a:cubicBezTo>
                      <a:pt x="40494" y="39486"/>
                      <a:pt x="37517" y="43908"/>
                      <a:pt x="36423" y="45077"/>
                    </a:cubicBezTo>
                    <a:cubicBezTo>
                      <a:pt x="36273" y="45228"/>
                      <a:pt x="36133" y="45295"/>
                      <a:pt x="36001" y="45295"/>
                    </a:cubicBezTo>
                    <a:cubicBezTo>
                      <a:pt x="34940" y="45295"/>
                      <a:pt x="34412" y="40942"/>
                      <a:pt x="33070" y="40942"/>
                    </a:cubicBezTo>
                    <a:cubicBezTo>
                      <a:pt x="32989" y="40942"/>
                      <a:pt x="32904" y="40958"/>
                      <a:pt x="32817" y="40992"/>
                    </a:cubicBezTo>
                    <a:cubicBezTo>
                      <a:pt x="30991" y="41654"/>
                      <a:pt x="32817" y="45465"/>
                      <a:pt x="33273" y="46995"/>
                    </a:cubicBezTo>
                    <a:cubicBezTo>
                      <a:pt x="33589" y="47987"/>
                      <a:pt x="32836" y="49197"/>
                      <a:pt x="31248" y="49197"/>
                    </a:cubicBezTo>
                    <a:cubicBezTo>
                      <a:pt x="30425" y="49197"/>
                      <a:pt x="29377" y="48871"/>
                      <a:pt x="28138" y="48022"/>
                    </a:cubicBezTo>
                    <a:cubicBezTo>
                      <a:pt x="24531" y="45648"/>
                      <a:pt x="21587" y="37180"/>
                      <a:pt x="21587" y="34144"/>
                    </a:cubicBezTo>
                    <a:cubicBezTo>
                      <a:pt x="21587" y="31108"/>
                      <a:pt x="27955" y="26817"/>
                      <a:pt x="26631" y="24740"/>
                    </a:cubicBezTo>
                    <a:cubicBezTo>
                      <a:pt x="26317" y="24271"/>
                      <a:pt x="25973" y="24088"/>
                      <a:pt x="25608" y="24088"/>
                    </a:cubicBezTo>
                    <a:cubicBezTo>
                      <a:pt x="24410" y="24088"/>
                      <a:pt x="22990" y="26058"/>
                      <a:pt x="21678" y="26338"/>
                    </a:cubicBezTo>
                    <a:cubicBezTo>
                      <a:pt x="21616" y="26355"/>
                      <a:pt x="21560" y="26364"/>
                      <a:pt x="21510" y="26364"/>
                    </a:cubicBezTo>
                    <a:cubicBezTo>
                      <a:pt x="20180" y="26364"/>
                      <a:pt x="22937" y="20439"/>
                      <a:pt x="21199" y="20175"/>
                    </a:cubicBezTo>
                    <a:cubicBezTo>
                      <a:pt x="21146" y="20166"/>
                      <a:pt x="21093" y="20162"/>
                      <a:pt x="21042" y="20162"/>
                    </a:cubicBezTo>
                    <a:cubicBezTo>
                      <a:pt x="19362" y="20162"/>
                      <a:pt x="18794" y="24770"/>
                      <a:pt x="17775" y="25767"/>
                    </a:cubicBezTo>
                    <a:cubicBezTo>
                      <a:pt x="17721" y="25813"/>
                      <a:pt x="17661" y="25835"/>
                      <a:pt x="17597" y="25835"/>
                    </a:cubicBezTo>
                    <a:cubicBezTo>
                      <a:pt x="16318" y="25835"/>
                      <a:pt x="13287" y="17017"/>
                      <a:pt x="14831" y="10931"/>
                    </a:cubicBezTo>
                    <a:cubicBezTo>
                      <a:pt x="16543" y="4654"/>
                      <a:pt x="22728" y="2577"/>
                      <a:pt x="21404" y="659"/>
                    </a:cubicBezTo>
                    <a:cubicBezTo>
                      <a:pt x="21062" y="201"/>
                      <a:pt x="20463" y="1"/>
                      <a:pt x="19742" y="1"/>
                    </a:cubicBezTo>
                    <a:close/>
                  </a:path>
                </a:pathLst>
              </a:custGeom>
              <a:solidFill>
                <a:srgbClr val="7C5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7"/>
              <p:cNvSpPr/>
              <p:nvPr/>
            </p:nvSpPr>
            <p:spPr>
              <a:xfrm>
                <a:off x="935479" y="2032372"/>
                <a:ext cx="2048875" cy="1491005"/>
              </a:xfrm>
              <a:custGeom>
                <a:avLst/>
                <a:gdLst/>
                <a:ahLst/>
                <a:cxnLst/>
                <a:rect l="l" t="t" r="r" b="b"/>
                <a:pathLst>
                  <a:path w="90458" h="65828" extrusionOk="0">
                    <a:moveTo>
                      <a:pt x="49742" y="1"/>
                    </a:moveTo>
                    <a:cubicBezTo>
                      <a:pt x="41450" y="1"/>
                      <a:pt x="32602" y="2845"/>
                      <a:pt x="24264" y="9905"/>
                    </a:cubicBezTo>
                    <a:cubicBezTo>
                      <a:pt x="1" y="30448"/>
                      <a:pt x="20064" y="65827"/>
                      <a:pt x="20064" y="65827"/>
                    </a:cubicBezTo>
                    <a:lnTo>
                      <a:pt x="81031" y="64412"/>
                    </a:lnTo>
                    <a:cubicBezTo>
                      <a:pt x="81031" y="64412"/>
                      <a:pt x="90457" y="38346"/>
                      <a:pt x="83610" y="21318"/>
                    </a:cubicBezTo>
                    <a:cubicBezTo>
                      <a:pt x="79186" y="10229"/>
                      <a:pt x="65466" y="1"/>
                      <a:pt x="497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7"/>
              <p:cNvSpPr/>
              <p:nvPr/>
            </p:nvSpPr>
            <p:spPr>
              <a:xfrm>
                <a:off x="1916474" y="3509153"/>
                <a:ext cx="636714" cy="918888"/>
              </a:xfrm>
              <a:custGeom>
                <a:avLst/>
                <a:gdLst/>
                <a:ahLst/>
                <a:cxnLst/>
                <a:rect l="l" t="t" r="r" b="b"/>
                <a:pathLst>
                  <a:path w="28111" h="40569" extrusionOk="0">
                    <a:moveTo>
                      <a:pt x="16091" y="1"/>
                    </a:moveTo>
                    <a:cubicBezTo>
                      <a:pt x="11373" y="1"/>
                      <a:pt x="6322" y="1684"/>
                      <a:pt x="5194" y="3389"/>
                    </a:cubicBezTo>
                    <a:cubicBezTo>
                      <a:pt x="5194" y="3389"/>
                      <a:pt x="4052" y="28406"/>
                      <a:pt x="1587" y="33907"/>
                    </a:cubicBezTo>
                    <a:cubicBezTo>
                      <a:pt x="0" y="37600"/>
                      <a:pt x="9381" y="40568"/>
                      <a:pt x="16797" y="40568"/>
                    </a:cubicBezTo>
                    <a:cubicBezTo>
                      <a:pt x="20473" y="40568"/>
                      <a:pt x="23666" y="39839"/>
                      <a:pt x="24801" y="38106"/>
                    </a:cubicBezTo>
                    <a:cubicBezTo>
                      <a:pt x="28110" y="32879"/>
                      <a:pt x="27357" y="10419"/>
                      <a:pt x="24504" y="3868"/>
                    </a:cubicBezTo>
                    <a:cubicBezTo>
                      <a:pt x="23253" y="1027"/>
                      <a:pt x="19774" y="1"/>
                      <a:pt x="16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7"/>
              <p:cNvSpPr/>
              <p:nvPr/>
            </p:nvSpPr>
            <p:spPr>
              <a:xfrm>
                <a:off x="2128727" y="3638484"/>
                <a:ext cx="655038" cy="964936"/>
              </a:xfrm>
              <a:custGeom>
                <a:avLst/>
                <a:gdLst/>
                <a:ahLst/>
                <a:cxnLst/>
                <a:rect l="l" t="t" r="r" b="b"/>
                <a:pathLst>
                  <a:path w="28920" h="42602" extrusionOk="0">
                    <a:moveTo>
                      <a:pt x="15097" y="1"/>
                    </a:moveTo>
                    <a:cubicBezTo>
                      <a:pt x="9744" y="1"/>
                      <a:pt x="3603" y="2465"/>
                      <a:pt x="2488" y="4527"/>
                    </a:cubicBezTo>
                    <a:cubicBezTo>
                      <a:pt x="2488" y="4527"/>
                      <a:pt x="3241" y="30776"/>
                      <a:pt x="1255" y="36756"/>
                    </a:cubicBezTo>
                    <a:cubicBezTo>
                      <a:pt x="0" y="40343"/>
                      <a:pt x="7914" y="42602"/>
                      <a:pt x="15160" y="42602"/>
                    </a:cubicBezTo>
                    <a:cubicBezTo>
                      <a:pt x="20039" y="42602"/>
                      <a:pt x="24616" y="41577"/>
                      <a:pt x="25883" y="39244"/>
                    </a:cubicBezTo>
                    <a:cubicBezTo>
                      <a:pt x="28919" y="33446"/>
                      <a:pt x="26272" y="10050"/>
                      <a:pt x="22734" y="3477"/>
                    </a:cubicBezTo>
                    <a:cubicBezTo>
                      <a:pt x="21394" y="936"/>
                      <a:pt x="18395" y="1"/>
                      <a:pt x="15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7"/>
              <p:cNvSpPr/>
              <p:nvPr/>
            </p:nvSpPr>
            <p:spPr>
              <a:xfrm>
                <a:off x="1297381" y="2832121"/>
                <a:ext cx="1475512" cy="678323"/>
              </a:xfrm>
              <a:custGeom>
                <a:avLst/>
                <a:gdLst/>
                <a:ahLst/>
                <a:cxnLst/>
                <a:rect l="l" t="t" r="r" b="b"/>
                <a:pathLst>
                  <a:path w="65144" h="29948" extrusionOk="0">
                    <a:moveTo>
                      <a:pt x="32732" y="1"/>
                    </a:moveTo>
                    <a:cubicBezTo>
                      <a:pt x="10934" y="1"/>
                      <a:pt x="1" y="29948"/>
                      <a:pt x="35768" y="29948"/>
                    </a:cubicBezTo>
                    <a:cubicBezTo>
                      <a:pt x="65144" y="29948"/>
                      <a:pt x="62291" y="1"/>
                      <a:pt x="32732" y="1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7"/>
              <p:cNvSpPr/>
              <p:nvPr/>
            </p:nvSpPr>
            <p:spPr>
              <a:xfrm>
                <a:off x="1196045" y="3542946"/>
                <a:ext cx="1822420" cy="473340"/>
              </a:xfrm>
              <a:custGeom>
                <a:avLst/>
                <a:gdLst/>
                <a:ahLst/>
                <a:cxnLst/>
                <a:rect l="l" t="t" r="r" b="b"/>
                <a:pathLst>
                  <a:path w="80460" h="20898" extrusionOk="0">
                    <a:moveTo>
                      <a:pt x="72847" y="0"/>
                    </a:moveTo>
                    <a:cubicBezTo>
                      <a:pt x="70209" y="0"/>
                      <a:pt x="56930" y="4013"/>
                      <a:pt x="39009" y="5138"/>
                    </a:cubicBezTo>
                    <a:cubicBezTo>
                      <a:pt x="37049" y="5261"/>
                      <a:pt x="35182" y="5315"/>
                      <a:pt x="33404" y="5315"/>
                    </a:cubicBezTo>
                    <a:cubicBezTo>
                      <a:pt x="22017" y="5315"/>
                      <a:pt x="14310" y="3130"/>
                      <a:pt x="9408" y="3130"/>
                    </a:cubicBezTo>
                    <a:cubicBezTo>
                      <a:pt x="7982" y="3130"/>
                      <a:pt x="6794" y="3315"/>
                      <a:pt x="5821" y="3792"/>
                    </a:cubicBezTo>
                    <a:cubicBezTo>
                      <a:pt x="389" y="6462"/>
                      <a:pt x="1" y="11027"/>
                      <a:pt x="4475" y="15501"/>
                    </a:cubicBezTo>
                    <a:cubicBezTo>
                      <a:pt x="7958" y="19129"/>
                      <a:pt x="17323" y="20898"/>
                      <a:pt x="30280" y="20898"/>
                    </a:cubicBezTo>
                    <a:cubicBezTo>
                      <a:pt x="33625" y="20898"/>
                      <a:pt x="37210" y="20780"/>
                      <a:pt x="40995" y="20545"/>
                    </a:cubicBezTo>
                    <a:cubicBezTo>
                      <a:pt x="59461" y="19290"/>
                      <a:pt x="71056" y="16825"/>
                      <a:pt x="75804" y="13013"/>
                    </a:cubicBezTo>
                    <a:cubicBezTo>
                      <a:pt x="80460" y="9315"/>
                      <a:pt x="79045" y="185"/>
                      <a:pt x="72950" y="3"/>
                    </a:cubicBezTo>
                    <a:cubicBezTo>
                      <a:pt x="72918" y="1"/>
                      <a:pt x="72883" y="0"/>
                      <a:pt x="728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7"/>
              <p:cNvSpPr/>
              <p:nvPr/>
            </p:nvSpPr>
            <p:spPr>
              <a:xfrm>
                <a:off x="1872805" y="2723356"/>
                <a:ext cx="393952" cy="253816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1206" extrusionOk="0">
                    <a:moveTo>
                      <a:pt x="8556" y="0"/>
                    </a:moveTo>
                    <a:cubicBezTo>
                      <a:pt x="4255" y="0"/>
                      <a:pt x="0" y="1688"/>
                      <a:pt x="0" y="4894"/>
                    </a:cubicBezTo>
                    <a:cubicBezTo>
                      <a:pt x="0" y="9228"/>
                      <a:pt x="4275" y="11206"/>
                      <a:pt x="8585" y="11206"/>
                    </a:cubicBezTo>
                    <a:cubicBezTo>
                      <a:pt x="12970" y="11206"/>
                      <a:pt x="17393" y="9160"/>
                      <a:pt x="17393" y="5465"/>
                    </a:cubicBezTo>
                    <a:cubicBezTo>
                      <a:pt x="17393" y="1762"/>
                      <a:pt x="12951" y="0"/>
                      <a:pt x="8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7"/>
              <p:cNvSpPr/>
              <p:nvPr/>
            </p:nvSpPr>
            <p:spPr>
              <a:xfrm>
                <a:off x="1172783" y="3369017"/>
                <a:ext cx="1822420" cy="438708"/>
              </a:xfrm>
              <a:custGeom>
                <a:avLst/>
                <a:gdLst/>
                <a:ahLst/>
                <a:cxnLst/>
                <a:rect l="l" t="t" r="r" b="b"/>
                <a:pathLst>
                  <a:path w="80460" h="19369" extrusionOk="0">
                    <a:moveTo>
                      <a:pt x="9176" y="0"/>
                    </a:moveTo>
                    <a:cubicBezTo>
                      <a:pt x="8148" y="0"/>
                      <a:pt x="7247" y="133"/>
                      <a:pt x="6460" y="446"/>
                    </a:cubicBezTo>
                    <a:cubicBezTo>
                      <a:pt x="754" y="2729"/>
                      <a:pt x="1" y="7294"/>
                      <a:pt x="4086" y="12041"/>
                    </a:cubicBezTo>
                    <a:cubicBezTo>
                      <a:pt x="8081" y="16812"/>
                      <a:pt x="21571" y="19368"/>
                      <a:pt x="40036" y="19368"/>
                    </a:cubicBezTo>
                    <a:cubicBezTo>
                      <a:pt x="58570" y="19368"/>
                      <a:pt x="70371" y="17474"/>
                      <a:pt x="75415" y="14141"/>
                    </a:cubicBezTo>
                    <a:cubicBezTo>
                      <a:pt x="80460" y="10717"/>
                      <a:pt x="79775" y="1496"/>
                      <a:pt x="73704" y="925"/>
                    </a:cubicBezTo>
                    <a:cubicBezTo>
                      <a:pt x="73600" y="912"/>
                      <a:pt x="73474" y="906"/>
                      <a:pt x="73327" y="906"/>
                    </a:cubicBezTo>
                    <a:cubicBezTo>
                      <a:pt x="70112" y="906"/>
                      <a:pt x="56726" y="3870"/>
                      <a:pt x="39374" y="3870"/>
                    </a:cubicBezTo>
                    <a:cubicBezTo>
                      <a:pt x="24040" y="3870"/>
                      <a:pt x="14738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7"/>
              <p:cNvSpPr/>
              <p:nvPr/>
            </p:nvSpPr>
            <p:spPr>
              <a:xfrm>
                <a:off x="1252398" y="2298555"/>
                <a:ext cx="184371" cy="276806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221" extrusionOk="0">
                    <a:moveTo>
                      <a:pt x="7665" y="1"/>
                    </a:moveTo>
                    <a:cubicBezTo>
                      <a:pt x="7612" y="1"/>
                      <a:pt x="7559" y="15"/>
                      <a:pt x="7510" y="48"/>
                    </a:cubicBezTo>
                    <a:cubicBezTo>
                      <a:pt x="5798" y="1189"/>
                      <a:pt x="4474" y="3289"/>
                      <a:pt x="3333" y="5001"/>
                    </a:cubicBezTo>
                    <a:cubicBezTo>
                      <a:pt x="1804" y="7192"/>
                      <a:pt x="754" y="9566"/>
                      <a:pt x="1" y="11940"/>
                    </a:cubicBezTo>
                    <a:cubicBezTo>
                      <a:pt x="1" y="12086"/>
                      <a:pt x="139" y="12220"/>
                      <a:pt x="252" y="12220"/>
                    </a:cubicBezTo>
                    <a:cubicBezTo>
                      <a:pt x="298" y="12220"/>
                      <a:pt x="340" y="12198"/>
                      <a:pt x="366" y="12145"/>
                    </a:cubicBezTo>
                    <a:cubicBezTo>
                      <a:pt x="1325" y="10045"/>
                      <a:pt x="2466" y="7945"/>
                      <a:pt x="3698" y="6051"/>
                    </a:cubicBezTo>
                    <a:cubicBezTo>
                      <a:pt x="4931" y="4042"/>
                      <a:pt x="6757" y="2445"/>
                      <a:pt x="7990" y="527"/>
                    </a:cubicBezTo>
                    <a:cubicBezTo>
                      <a:pt x="8139" y="302"/>
                      <a:pt x="7905" y="1"/>
                      <a:pt x="7665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7"/>
              <p:cNvSpPr/>
              <p:nvPr/>
            </p:nvSpPr>
            <p:spPr>
              <a:xfrm>
                <a:off x="1146940" y="2525145"/>
                <a:ext cx="34134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795" extrusionOk="0">
                    <a:moveTo>
                      <a:pt x="1030" y="1"/>
                    </a:moveTo>
                    <a:cubicBezTo>
                      <a:pt x="832" y="1"/>
                      <a:pt x="624" y="41"/>
                      <a:pt x="366" y="41"/>
                    </a:cubicBezTo>
                    <a:cubicBezTo>
                      <a:pt x="0" y="133"/>
                      <a:pt x="92" y="795"/>
                      <a:pt x="457" y="795"/>
                    </a:cubicBezTo>
                    <a:cubicBezTo>
                      <a:pt x="845" y="795"/>
                      <a:pt x="1142" y="795"/>
                      <a:pt x="1416" y="612"/>
                    </a:cubicBezTo>
                    <a:cubicBezTo>
                      <a:pt x="1507" y="429"/>
                      <a:pt x="1507" y="133"/>
                      <a:pt x="1324" y="41"/>
                    </a:cubicBezTo>
                    <a:cubicBezTo>
                      <a:pt x="1225" y="11"/>
                      <a:pt x="1129" y="1"/>
                      <a:pt x="103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7"/>
              <p:cNvSpPr/>
              <p:nvPr/>
            </p:nvSpPr>
            <p:spPr>
              <a:xfrm>
                <a:off x="1013033" y="2491442"/>
                <a:ext cx="27950" cy="1966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68" extrusionOk="0">
                    <a:moveTo>
                      <a:pt x="389" y="0"/>
                    </a:moveTo>
                    <a:cubicBezTo>
                      <a:pt x="297" y="0"/>
                      <a:pt x="92" y="206"/>
                      <a:pt x="92" y="297"/>
                    </a:cubicBezTo>
                    <a:cubicBezTo>
                      <a:pt x="1" y="479"/>
                      <a:pt x="92" y="662"/>
                      <a:pt x="297" y="776"/>
                    </a:cubicBezTo>
                    <a:cubicBezTo>
                      <a:pt x="389" y="776"/>
                      <a:pt x="480" y="776"/>
                      <a:pt x="571" y="867"/>
                    </a:cubicBezTo>
                    <a:cubicBezTo>
                      <a:pt x="663" y="867"/>
                      <a:pt x="777" y="867"/>
                      <a:pt x="868" y="776"/>
                    </a:cubicBezTo>
                    <a:cubicBezTo>
                      <a:pt x="1142" y="776"/>
                      <a:pt x="1233" y="388"/>
                      <a:pt x="1051" y="297"/>
                    </a:cubicBezTo>
                    <a:cubicBezTo>
                      <a:pt x="959" y="206"/>
                      <a:pt x="868" y="91"/>
                      <a:pt x="777" y="91"/>
                    </a:cubicBezTo>
                    <a:cubicBezTo>
                      <a:pt x="663" y="91"/>
                      <a:pt x="571" y="0"/>
                      <a:pt x="389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7"/>
              <p:cNvSpPr/>
              <p:nvPr/>
            </p:nvSpPr>
            <p:spPr>
              <a:xfrm>
                <a:off x="872920" y="2463515"/>
                <a:ext cx="28471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71" extrusionOk="0">
                    <a:moveTo>
                      <a:pt x="777" y="1"/>
                    </a:moveTo>
                    <a:cubicBezTo>
                      <a:pt x="686" y="92"/>
                      <a:pt x="686" y="92"/>
                      <a:pt x="572" y="92"/>
                    </a:cubicBezTo>
                    <a:lnTo>
                      <a:pt x="298" y="92"/>
                    </a:lnTo>
                    <a:cubicBezTo>
                      <a:pt x="1" y="92"/>
                      <a:pt x="1" y="571"/>
                      <a:pt x="298" y="662"/>
                    </a:cubicBezTo>
                    <a:cubicBezTo>
                      <a:pt x="408" y="662"/>
                      <a:pt x="627" y="771"/>
                      <a:pt x="803" y="771"/>
                    </a:cubicBezTo>
                    <a:cubicBezTo>
                      <a:pt x="918" y="771"/>
                      <a:pt x="1015" y="725"/>
                      <a:pt x="1051" y="571"/>
                    </a:cubicBezTo>
                    <a:cubicBezTo>
                      <a:pt x="1256" y="389"/>
                      <a:pt x="1051" y="1"/>
                      <a:pt x="777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7"/>
              <p:cNvSpPr/>
              <p:nvPr/>
            </p:nvSpPr>
            <p:spPr>
              <a:xfrm>
                <a:off x="845853" y="2392213"/>
                <a:ext cx="2296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99" extrusionOk="0">
                    <a:moveTo>
                      <a:pt x="519" y="1"/>
                    </a:moveTo>
                    <a:cubicBezTo>
                      <a:pt x="265" y="1"/>
                      <a:pt x="0" y="318"/>
                      <a:pt x="260" y="478"/>
                    </a:cubicBezTo>
                    <a:cubicBezTo>
                      <a:pt x="388" y="622"/>
                      <a:pt x="571" y="799"/>
                      <a:pt x="732" y="799"/>
                    </a:cubicBezTo>
                    <a:cubicBezTo>
                      <a:pt x="802" y="799"/>
                      <a:pt x="867" y="766"/>
                      <a:pt x="922" y="683"/>
                    </a:cubicBezTo>
                    <a:cubicBezTo>
                      <a:pt x="1013" y="592"/>
                      <a:pt x="1013" y="387"/>
                      <a:pt x="922" y="295"/>
                    </a:cubicBezTo>
                    <a:cubicBezTo>
                      <a:pt x="922" y="204"/>
                      <a:pt x="739" y="113"/>
                      <a:pt x="625" y="21"/>
                    </a:cubicBezTo>
                    <a:cubicBezTo>
                      <a:pt x="591" y="7"/>
                      <a:pt x="555" y="1"/>
                      <a:pt x="519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7"/>
              <p:cNvSpPr/>
              <p:nvPr/>
            </p:nvSpPr>
            <p:spPr>
              <a:xfrm>
                <a:off x="782456" y="2328068"/>
                <a:ext cx="30532" cy="170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54" extrusionOk="0">
                    <a:moveTo>
                      <a:pt x="868" y="0"/>
                    </a:moveTo>
                    <a:cubicBezTo>
                      <a:pt x="685" y="0"/>
                      <a:pt x="571" y="0"/>
                      <a:pt x="297" y="92"/>
                    </a:cubicBezTo>
                    <a:cubicBezTo>
                      <a:pt x="1" y="183"/>
                      <a:pt x="1" y="754"/>
                      <a:pt x="389" y="754"/>
                    </a:cubicBezTo>
                    <a:cubicBezTo>
                      <a:pt x="480" y="754"/>
                      <a:pt x="571" y="754"/>
                      <a:pt x="685" y="662"/>
                    </a:cubicBezTo>
                    <a:cubicBezTo>
                      <a:pt x="868" y="662"/>
                      <a:pt x="959" y="662"/>
                      <a:pt x="1050" y="571"/>
                    </a:cubicBezTo>
                    <a:cubicBezTo>
                      <a:pt x="1347" y="366"/>
                      <a:pt x="1142" y="0"/>
                      <a:pt x="868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7"/>
              <p:cNvSpPr/>
              <p:nvPr/>
            </p:nvSpPr>
            <p:spPr>
              <a:xfrm>
                <a:off x="905944" y="2282564"/>
                <a:ext cx="42491" cy="24032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61" extrusionOk="0">
                    <a:moveTo>
                      <a:pt x="1396" y="1"/>
                    </a:moveTo>
                    <a:cubicBezTo>
                      <a:pt x="1213" y="1"/>
                      <a:pt x="1031" y="92"/>
                      <a:pt x="825" y="92"/>
                    </a:cubicBezTo>
                    <a:cubicBezTo>
                      <a:pt x="643" y="183"/>
                      <a:pt x="460" y="297"/>
                      <a:pt x="255" y="389"/>
                    </a:cubicBezTo>
                    <a:cubicBezTo>
                      <a:pt x="1" y="558"/>
                      <a:pt x="139" y="1060"/>
                      <a:pt x="470" y="1060"/>
                    </a:cubicBezTo>
                    <a:cubicBezTo>
                      <a:pt x="496" y="1060"/>
                      <a:pt x="523" y="1057"/>
                      <a:pt x="552" y="1051"/>
                    </a:cubicBezTo>
                    <a:cubicBezTo>
                      <a:pt x="734" y="959"/>
                      <a:pt x="940" y="868"/>
                      <a:pt x="1031" y="868"/>
                    </a:cubicBezTo>
                    <a:cubicBezTo>
                      <a:pt x="1213" y="754"/>
                      <a:pt x="1396" y="663"/>
                      <a:pt x="1602" y="571"/>
                    </a:cubicBezTo>
                    <a:cubicBezTo>
                      <a:pt x="1875" y="389"/>
                      <a:pt x="1693" y="1"/>
                      <a:pt x="1396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7"/>
              <p:cNvSpPr/>
              <p:nvPr/>
            </p:nvSpPr>
            <p:spPr>
              <a:xfrm>
                <a:off x="978922" y="2224670"/>
                <a:ext cx="32072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37" extrusionOk="0">
                    <a:moveTo>
                      <a:pt x="936" y="0"/>
                    </a:moveTo>
                    <a:cubicBezTo>
                      <a:pt x="662" y="92"/>
                      <a:pt x="457" y="92"/>
                      <a:pt x="183" y="274"/>
                    </a:cubicBezTo>
                    <a:cubicBezTo>
                      <a:pt x="0" y="457"/>
                      <a:pt x="0" y="936"/>
                      <a:pt x="365" y="936"/>
                    </a:cubicBezTo>
                    <a:cubicBezTo>
                      <a:pt x="662" y="845"/>
                      <a:pt x="936" y="845"/>
                      <a:pt x="1141" y="662"/>
                    </a:cubicBezTo>
                    <a:cubicBezTo>
                      <a:pt x="1415" y="457"/>
                      <a:pt x="1324" y="0"/>
                      <a:pt x="936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7"/>
              <p:cNvSpPr/>
              <p:nvPr/>
            </p:nvSpPr>
            <p:spPr>
              <a:xfrm>
                <a:off x="1075592" y="2232077"/>
                <a:ext cx="30011" cy="1658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32" extrusionOk="0">
                    <a:moveTo>
                      <a:pt x="814" y="1"/>
                    </a:moveTo>
                    <a:cubicBezTo>
                      <a:pt x="639" y="1"/>
                      <a:pt x="491" y="65"/>
                      <a:pt x="297" y="130"/>
                    </a:cubicBezTo>
                    <a:cubicBezTo>
                      <a:pt x="0" y="244"/>
                      <a:pt x="92" y="700"/>
                      <a:pt x="388" y="700"/>
                    </a:cubicBezTo>
                    <a:cubicBezTo>
                      <a:pt x="533" y="700"/>
                      <a:pt x="683" y="732"/>
                      <a:pt x="820" y="732"/>
                    </a:cubicBezTo>
                    <a:cubicBezTo>
                      <a:pt x="943" y="732"/>
                      <a:pt x="1055" y="706"/>
                      <a:pt x="1142" y="609"/>
                    </a:cubicBezTo>
                    <a:cubicBezTo>
                      <a:pt x="1324" y="426"/>
                      <a:pt x="1324" y="130"/>
                      <a:pt x="1050" y="38"/>
                    </a:cubicBezTo>
                    <a:cubicBezTo>
                      <a:pt x="964" y="12"/>
                      <a:pt x="886" y="1"/>
                      <a:pt x="81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7"/>
              <p:cNvSpPr/>
              <p:nvPr/>
            </p:nvSpPr>
            <p:spPr>
              <a:xfrm>
                <a:off x="1168140" y="2211737"/>
                <a:ext cx="30510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846" extrusionOk="0">
                    <a:moveTo>
                      <a:pt x="480" y="1"/>
                    </a:moveTo>
                    <a:cubicBezTo>
                      <a:pt x="297" y="1"/>
                      <a:pt x="206" y="1"/>
                      <a:pt x="91" y="92"/>
                    </a:cubicBezTo>
                    <a:cubicBezTo>
                      <a:pt x="0" y="275"/>
                      <a:pt x="0" y="457"/>
                      <a:pt x="206" y="571"/>
                    </a:cubicBezTo>
                    <a:cubicBezTo>
                      <a:pt x="388" y="663"/>
                      <a:pt x="571" y="754"/>
                      <a:pt x="868" y="845"/>
                    </a:cubicBezTo>
                    <a:cubicBezTo>
                      <a:pt x="1050" y="845"/>
                      <a:pt x="1347" y="571"/>
                      <a:pt x="1050" y="366"/>
                    </a:cubicBezTo>
                    <a:cubicBezTo>
                      <a:pt x="868" y="183"/>
                      <a:pt x="662" y="92"/>
                      <a:pt x="48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7"/>
              <p:cNvSpPr/>
              <p:nvPr/>
            </p:nvSpPr>
            <p:spPr>
              <a:xfrm>
                <a:off x="1237404" y="2257875"/>
                <a:ext cx="30011" cy="147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52" extrusionOk="0">
                    <a:moveTo>
                      <a:pt x="629" y="0"/>
                    </a:moveTo>
                    <a:cubicBezTo>
                      <a:pt x="551" y="0"/>
                      <a:pt x="465" y="10"/>
                      <a:pt x="366" y="41"/>
                    </a:cubicBezTo>
                    <a:cubicBezTo>
                      <a:pt x="1" y="41"/>
                      <a:pt x="1" y="611"/>
                      <a:pt x="366" y="611"/>
                    </a:cubicBezTo>
                    <a:cubicBezTo>
                      <a:pt x="465" y="642"/>
                      <a:pt x="551" y="652"/>
                      <a:pt x="629" y="652"/>
                    </a:cubicBezTo>
                    <a:cubicBezTo>
                      <a:pt x="784" y="652"/>
                      <a:pt x="906" y="611"/>
                      <a:pt x="1028" y="611"/>
                    </a:cubicBezTo>
                    <a:cubicBezTo>
                      <a:pt x="1325" y="520"/>
                      <a:pt x="1325" y="132"/>
                      <a:pt x="1028" y="41"/>
                    </a:cubicBezTo>
                    <a:cubicBezTo>
                      <a:pt x="906" y="41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7"/>
              <p:cNvSpPr/>
              <p:nvPr/>
            </p:nvSpPr>
            <p:spPr>
              <a:xfrm>
                <a:off x="1306169" y="2260050"/>
                <a:ext cx="30011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86" extrusionOk="0">
                    <a:moveTo>
                      <a:pt x="592" y="1"/>
                    </a:moveTo>
                    <a:cubicBezTo>
                      <a:pt x="429" y="1"/>
                      <a:pt x="250" y="90"/>
                      <a:pt x="183" y="241"/>
                    </a:cubicBezTo>
                    <a:cubicBezTo>
                      <a:pt x="1" y="424"/>
                      <a:pt x="92" y="607"/>
                      <a:pt x="274" y="812"/>
                    </a:cubicBezTo>
                    <a:cubicBezTo>
                      <a:pt x="480" y="903"/>
                      <a:pt x="571" y="995"/>
                      <a:pt x="754" y="1086"/>
                    </a:cubicBezTo>
                    <a:cubicBezTo>
                      <a:pt x="1051" y="1086"/>
                      <a:pt x="1324" y="812"/>
                      <a:pt x="1142" y="515"/>
                    </a:cubicBezTo>
                    <a:cubicBezTo>
                      <a:pt x="1142" y="424"/>
                      <a:pt x="1051" y="333"/>
                      <a:pt x="1051" y="333"/>
                    </a:cubicBezTo>
                    <a:cubicBezTo>
                      <a:pt x="959" y="241"/>
                      <a:pt x="845" y="150"/>
                      <a:pt x="754" y="36"/>
                    </a:cubicBezTo>
                    <a:cubicBezTo>
                      <a:pt x="706" y="12"/>
                      <a:pt x="650" y="1"/>
                      <a:pt x="592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7"/>
              <p:cNvSpPr/>
              <p:nvPr/>
            </p:nvSpPr>
            <p:spPr>
              <a:xfrm>
                <a:off x="886600" y="2363991"/>
                <a:ext cx="408742" cy="108856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4806" extrusionOk="0">
                    <a:moveTo>
                      <a:pt x="645" y="1"/>
                    </a:moveTo>
                    <a:cubicBezTo>
                      <a:pt x="295" y="1"/>
                      <a:pt x="0" y="425"/>
                      <a:pt x="356" y="697"/>
                    </a:cubicBezTo>
                    <a:cubicBezTo>
                      <a:pt x="2547" y="2591"/>
                      <a:pt x="5400" y="3641"/>
                      <a:pt x="8253" y="4212"/>
                    </a:cubicBezTo>
                    <a:cubicBezTo>
                      <a:pt x="9634" y="4543"/>
                      <a:pt x="11272" y="4805"/>
                      <a:pt x="12887" y="4805"/>
                    </a:cubicBezTo>
                    <a:cubicBezTo>
                      <a:pt x="14502" y="4805"/>
                      <a:pt x="16094" y="4543"/>
                      <a:pt x="17383" y="3824"/>
                    </a:cubicBezTo>
                    <a:cubicBezTo>
                      <a:pt x="18045" y="3436"/>
                      <a:pt x="17954" y="2203"/>
                      <a:pt x="17201" y="2112"/>
                    </a:cubicBezTo>
                    <a:cubicBezTo>
                      <a:pt x="16474" y="2006"/>
                      <a:pt x="15748" y="1972"/>
                      <a:pt x="15023" y="1972"/>
                    </a:cubicBezTo>
                    <a:cubicBezTo>
                      <a:pt x="13636" y="1972"/>
                      <a:pt x="12252" y="2098"/>
                      <a:pt x="10872" y="2098"/>
                    </a:cubicBezTo>
                    <a:cubicBezTo>
                      <a:pt x="10318" y="2098"/>
                      <a:pt x="9764" y="2078"/>
                      <a:pt x="9212" y="2021"/>
                    </a:cubicBezTo>
                    <a:cubicBezTo>
                      <a:pt x="6245" y="1838"/>
                      <a:pt x="3505" y="788"/>
                      <a:pt x="744" y="12"/>
                    </a:cubicBezTo>
                    <a:cubicBezTo>
                      <a:pt x="711" y="4"/>
                      <a:pt x="678" y="1"/>
                      <a:pt x="645" y="1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7"/>
              <p:cNvSpPr/>
              <p:nvPr/>
            </p:nvSpPr>
            <p:spPr>
              <a:xfrm>
                <a:off x="1110224" y="2344897"/>
                <a:ext cx="210962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2198" extrusionOk="0">
                    <a:moveTo>
                      <a:pt x="5914" y="0"/>
                    </a:moveTo>
                    <a:cubicBezTo>
                      <a:pt x="5489" y="0"/>
                      <a:pt x="5068" y="11"/>
                      <a:pt x="4657" y="11"/>
                    </a:cubicBezTo>
                    <a:cubicBezTo>
                      <a:pt x="3219" y="102"/>
                      <a:pt x="1713" y="102"/>
                      <a:pt x="366" y="581"/>
                    </a:cubicBezTo>
                    <a:cubicBezTo>
                      <a:pt x="92" y="672"/>
                      <a:pt x="1" y="1152"/>
                      <a:pt x="275" y="1243"/>
                    </a:cubicBezTo>
                    <a:cubicBezTo>
                      <a:pt x="1416" y="1814"/>
                      <a:pt x="2763" y="1905"/>
                      <a:pt x="4086" y="1996"/>
                    </a:cubicBezTo>
                    <a:cubicBezTo>
                      <a:pt x="4957" y="2066"/>
                      <a:pt x="5870" y="2197"/>
                      <a:pt x="6778" y="2197"/>
                    </a:cubicBezTo>
                    <a:cubicBezTo>
                      <a:pt x="7348" y="2197"/>
                      <a:pt x="7915" y="2146"/>
                      <a:pt x="8469" y="1996"/>
                    </a:cubicBezTo>
                    <a:cubicBezTo>
                      <a:pt x="9313" y="1722"/>
                      <a:pt x="9222" y="581"/>
                      <a:pt x="8469" y="284"/>
                    </a:cubicBezTo>
                    <a:cubicBezTo>
                      <a:pt x="7632" y="41"/>
                      <a:pt x="6765" y="0"/>
                      <a:pt x="5914" y="0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7"/>
              <p:cNvSpPr/>
              <p:nvPr/>
            </p:nvSpPr>
            <p:spPr>
              <a:xfrm>
                <a:off x="2721183" y="2339914"/>
                <a:ext cx="150283" cy="27855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12298" extrusionOk="0">
                    <a:moveTo>
                      <a:pt x="193" y="0"/>
                    </a:moveTo>
                    <a:cubicBezTo>
                      <a:pt x="101" y="0"/>
                      <a:pt x="0" y="75"/>
                      <a:pt x="0" y="139"/>
                    </a:cubicBezTo>
                    <a:cubicBezTo>
                      <a:pt x="1142" y="2034"/>
                      <a:pt x="2397" y="3746"/>
                      <a:pt x="3424" y="5640"/>
                    </a:cubicBezTo>
                    <a:cubicBezTo>
                      <a:pt x="4474" y="7740"/>
                      <a:pt x="5136" y="10023"/>
                      <a:pt x="6095" y="12122"/>
                    </a:cubicBezTo>
                    <a:cubicBezTo>
                      <a:pt x="6126" y="12247"/>
                      <a:pt x="6203" y="12298"/>
                      <a:pt x="6286" y="12298"/>
                    </a:cubicBezTo>
                    <a:cubicBezTo>
                      <a:pt x="6447" y="12298"/>
                      <a:pt x="6634" y="12112"/>
                      <a:pt x="6574" y="11917"/>
                    </a:cubicBezTo>
                    <a:cubicBezTo>
                      <a:pt x="6277" y="9840"/>
                      <a:pt x="5250" y="7740"/>
                      <a:pt x="4292" y="5846"/>
                    </a:cubicBezTo>
                    <a:cubicBezTo>
                      <a:pt x="3242" y="3837"/>
                      <a:pt x="1918" y="1646"/>
                      <a:pt x="297" y="48"/>
                    </a:cubicBezTo>
                    <a:cubicBezTo>
                      <a:pt x="270" y="14"/>
                      <a:pt x="232" y="0"/>
                      <a:pt x="193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7"/>
              <p:cNvSpPr/>
              <p:nvPr/>
            </p:nvSpPr>
            <p:spPr>
              <a:xfrm>
                <a:off x="2798737" y="2332915"/>
                <a:ext cx="40770" cy="26002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148" extrusionOk="0">
                    <a:moveTo>
                      <a:pt x="1443" y="0"/>
                    </a:moveTo>
                    <a:cubicBezTo>
                      <a:pt x="1383" y="0"/>
                      <a:pt x="1319" y="18"/>
                      <a:pt x="1256" y="60"/>
                    </a:cubicBezTo>
                    <a:cubicBezTo>
                      <a:pt x="1141" y="243"/>
                      <a:pt x="959" y="243"/>
                      <a:pt x="776" y="448"/>
                    </a:cubicBezTo>
                    <a:cubicBezTo>
                      <a:pt x="571" y="540"/>
                      <a:pt x="388" y="631"/>
                      <a:pt x="206" y="722"/>
                    </a:cubicBezTo>
                    <a:cubicBezTo>
                      <a:pt x="0" y="813"/>
                      <a:pt x="114" y="1110"/>
                      <a:pt x="297" y="1110"/>
                    </a:cubicBezTo>
                    <a:cubicBezTo>
                      <a:pt x="377" y="1137"/>
                      <a:pt x="459" y="1148"/>
                      <a:pt x="540" y="1148"/>
                    </a:cubicBezTo>
                    <a:cubicBezTo>
                      <a:pt x="735" y="1148"/>
                      <a:pt x="921" y="1083"/>
                      <a:pt x="1050" y="1019"/>
                    </a:cubicBezTo>
                    <a:cubicBezTo>
                      <a:pt x="1347" y="928"/>
                      <a:pt x="1529" y="631"/>
                      <a:pt x="1712" y="357"/>
                    </a:cubicBezTo>
                    <a:cubicBezTo>
                      <a:pt x="1800" y="199"/>
                      <a:pt x="1644" y="0"/>
                      <a:pt x="1443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7"/>
              <p:cNvSpPr/>
              <p:nvPr/>
            </p:nvSpPr>
            <p:spPr>
              <a:xfrm>
                <a:off x="2880934" y="2286709"/>
                <a:ext cx="27927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77" extrusionOk="0">
                    <a:moveTo>
                      <a:pt x="366" y="0"/>
                    </a:moveTo>
                    <a:cubicBezTo>
                      <a:pt x="0" y="114"/>
                      <a:pt x="0" y="685"/>
                      <a:pt x="366" y="776"/>
                    </a:cubicBezTo>
                    <a:cubicBezTo>
                      <a:pt x="571" y="776"/>
                      <a:pt x="754" y="776"/>
                      <a:pt x="936" y="685"/>
                    </a:cubicBezTo>
                    <a:cubicBezTo>
                      <a:pt x="1233" y="571"/>
                      <a:pt x="1233" y="206"/>
                      <a:pt x="936" y="114"/>
                    </a:cubicBezTo>
                    <a:cubicBezTo>
                      <a:pt x="754" y="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7"/>
              <p:cNvSpPr/>
              <p:nvPr/>
            </p:nvSpPr>
            <p:spPr>
              <a:xfrm>
                <a:off x="2937559" y="2312552"/>
                <a:ext cx="29219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587" extrusionOk="0">
                    <a:moveTo>
                      <a:pt x="354" y="1"/>
                    </a:moveTo>
                    <a:cubicBezTo>
                      <a:pt x="1" y="104"/>
                      <a:pt x="44" y="586"/>
                      <a:pt x="347" y="586"/>
                    </a:cubicBezTo>
                    <a:cubicBezTo>
                      <a:pt x="377" y="586"/>
                      <a:pt x="410" y="581"/>
                      <a:pt x="445" y="571"/>
                    </a:cubicBezTo>
                    <a:cubicBezTo>
                      <a:pt x="627" y="571"/>
                      <a:pt x="833" y="480"/>
                      <a:pt x="1016" y="480"/>
                    </a:cubicBezTo>
                    <a:cubicBezTo>
                      <a:pt x="1289" y="389"/>
                      <a:pt x="1198" y="1"/>
                      <a:pt x="92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7"/>
              <p:cNvSpPr/>
              <p:nvPr/>
            </p:nvSpPr>
            <p:spPr>
              <a:xfrm>
                <a:off x="3061885" y="2258781"/>
                <a:ext cx="32072" cy="1968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869" extrusionOk="0">
                    <a:moveTo>
                      <a:pt x="480" y="1"/>
                    </a:moveTo>
                    <a:cubicBezTo>
                      <a:pt x="274" y="1"/>
                      <a:pt x="92" y="92"/>
                      <a:pt x="92" y="297"/>
                    </a:cubicBezTo>
                    <a:cubicBezTo>
                      <a:pt x="0" y="480"/>
                      <a:pt x="92" y="663"/>
                      <a:pt x="274" y="663"/>
                    </a:cubicBezTo>
                    <a:cubicBezTo>
                      <a:pt x="571" y="777"/>
                      <a:pt x="754" y="868"/>
                      <a:pt x="936" y="868"/>
                    </a:cubicBezTo>
                    <a:cubicBezTo>
                      <a:pt x="1324" y="868"/>
                      <a:pt x="1415" y="480"/>
                      <a:pt x="1142" y="297"/>
                    </a:cubicBezTo>
                    <a:cubicBezTo>
                      <a:pt x="936" y="92"/>
                      <a:pt x="754" y="92"/>
                      <a:pt x="48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7"/>
              <p:cNvSpPr/>
              <p:nvPr/>
            </p:nvSpPr>
            <p:spPr>
              <a:xfrm>
                <a:off x="3120277" y="2310265"/>
                <a:ext cx="32095" cy="17826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787" extrusionOk="0">
                    <a:moveTo>
                      <a:pt x="377" y="0"/>
                    </a:moveTo>
                    <a:cubicBezTo>
                      <a:pt x="59" y="0"/>
                      <a:pt x="1" y="496"/>
                      <a:pt x="275" y="581"/>
                    </a:cubicBezTo>
                    <a:cubicBezTo>
                      <a:pt x="549" y="672"/>
                      <a:pt x="846" y="672"/>
                      <a:pt x="1120" y="786"/>
                    </a:cubicBezTo>
                    <a:cubicBezTo>
                      <a:pt x="1211" y="786"/>
                      <a:pt x="1417" y="672"/>
                      <a:pt x="1417" y="581"/>
                    </a:cubicBezTo>
                    <a:cubicBezTo>
                      <a:pt x="1417" y="398"/>
                      <a:pt x="1325" y="307"/>
                      <a:pt x="1211" y="307"/>
                    </a:cubicBezTo>
                    <a:cubicBezTo>
                      <a:pt x="937" y="102"/>
                      <a:pt x="755" y="102"/>
                      <a:pt x="458" y="10"/>
                    </a:cubicBezTo>
                    <a:cubicBezTo>
                      <a:pt x="429" y="4"/>
                      <a:pt x="403" y="0"/>
                      <a:pt x="377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7"/>
              <p:cNvSpPr/>
              <p:nvPr/>
            </p:nvSpPr>
            <p:spPr>
              <a:xfrm>
                <a:off x="3209744" y="2289653"/>
                <a:ext cx="37237" cy="25504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26" extrusionOk="0">
                    <a:moveTo>
                      <a:pt x="494" y="1"/>
                    </a:moveTo>
                    <a:cubicBezTo>
                      <a:pt x="207" y="1"/>
                      <a:pt x="0" y="493"/>
                      <a:pt x="320" y="738"/>
                    </a:cubicBezTo>
                    <a:cubicBezTo>
                      <a:pt x="594" y="829"/>
                      <a:pt x="799" y="1012"/>
                      <a:pt x="1073" y="1126"/>
                    </a:cubicBezTo>
                    <a:cubicBezTo>
                      <a:pt x="1461" y="1126"/>
                      <a:pt x="1644" y="738"/>
                      <a:pt x="1461" y="555"/>
                    </a:cubicBezTo>
                    <a:cubicBezTo>
                      <a:pt x="1256" y="258"/>
                      <a:pt x="982" y="167"/>
                      <a:pt x="685" y="76"/>
                    </a:cubicBezTo>
                    <a:cubicBezTo>
                      <a:pt x="621" y="23"/>
                      <a:pt x="556" y="1"/>
                      <a:pt x="49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7"/>
              <p:cNvSpPr/>
              <p:nvPr/>
            </p:nvSpPr>
            <p:spPr>
              <a:xfrm>
                <a:off x="3217445" y="2519347"/>
                <a:ext cx="29536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785" extrusionOk="0">
                    <a:moveTo>
                      <a:pt x="345" y="1"/>
                    </a:moveTo>
                    <a:cubicBezTo>
                      <a:pt x="1" y="108"/>
                      <a:pt x="62" y="784"/>
                      <a:pt x="396" y="784"/>
                    </a:cubicBezTo>
                    <a:cubicBezTo>
                      <a:pt x="416" y="784"/>
                      <a:pt x="437" y="782"/>
                      <a:pt x="459" y="777"/>
                    </a:cubicBezTo>
                    <a:cubicBezTo>
                      <a:pt x="733" y="777"/>
                      <a:pt x="916" y="777"/>
                      <a:pt x="1121" y="571"/>
                    </a:cubicBezTo>
                    <a:cubicBezTo>
                      <a:pt x="1304" y="389"/>
                      <a:pt x="1304" y="115"/>
                      <a:pt x="103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7"/>
              <p:cNvSpPr/>
              <p:nvPr/>
            </p:nvSpPr>
            <p:spPr>
              <a:xfrm>
                <a:off x="3122496" y="2506210"/>
                <a:ext cx="29875" cy="17826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787" extrusionOk="0">
                    <a:moveTo>
                      <a:pt x="465" y="0"/>
                    </a:moveTo>
                    <a:cubicBezTo>
                      <a:pt x="150" y="0"/>
                      <a:pt x="1" y="496"/>
                      <a:pt x="360" y="581"/>
                    </a:cubicBezTo>
                    <a:cubicBezTo>
                      <a:pt x="451" y="695"/>
                      <a:pt x="543" y="695"/>
                      <a:pt x="748" y="695"/>
                    </a:cubicBezTo>
                    <a:lnTo>
                      <a:pt x="1022" y="786"/>
                    </a:lnTo>
                    <a:cubicBezTo>
                      <a:pt x="1319" y="786"/>
                      <a:pt x="1319" y="398"/>
                      <a:pt x="1113" y="307"/>
                    </a:cubicBezTo>
                    <a:cubicBezTo>
                      <a:pt x="1113" y="215"/>
                      <a:pt x="1022" y="215"/>
                      <a:pt x="931" y="124"/>
                    </a:cubicBezTo>
                    <a:cubicBezTo>
                      <a:pt x="839" y="124"/>
                      <a:pt x="657" y="10"/>
                      <a:pt x="543" y="10"/>
                    </a:cubicBezTo>
                    <a:cubicBezTo>
                      <a:pt x="516" y="3"/>
                      <a:pt x="490" y="0"/>
                      <a:pt x="465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7"/>
              <p:cNvSpPr/>
              <p:nvPr/>
            </p:nvSpPr>
            <p:spPr>
              <a:xfrm>
                <a:off x="3066007" y="2566912"/>
                <a:ext cx="30011" cy="170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54" extrusionOk="0">
                    <a:moveTo>
                      <a:pt x="1051" y="1"/>
                    </a:moveTo>
                    <a:cubicBezTo>
                      <a:pt x="754" y="1"/>
                      <a:pt x="572" y="92"/>
                      <a:pt x="298" y="297"/>
                    </a:cubicBezTo>
                    <a:cubicBezTo>
                      <a:pt x="1" y="389"/>
                      <a:pt x="183" y="754"/>
                      <a:pt x="480" y="754"/>
                    </a:cubicBezTo>
                    <a:cubicBezTo>
                      <a:pt x="754" y="663"/>
                      <a:pt x="960" y="663"/>
                      <a:pt x="1142" y="480"/>
                    </a:cubicBezTo>
                    <a:cubicBezTo>
                      <a:pt x="1325" y="389"/>
                      <a:pt x="1233" y="92"/>
                      <a:pt x="1051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7"/>
              <p:cNvSpPr/>
              <p:nvPr/>
            </p:nvSpPr>
            <p:spPr>
              <a:xfrm>
                <a:off x="2997264" y="2536923"/>
                <a:ext cx="25866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46" extrusionOk="0">
                    <a:moveTo>
                      <a:pt x="479" y="1"/>
                    </a:moveTo>
                    <a:cubicBezTo>
                      <a:pt x="365" y="1"/>
                      <a:pt x="183" y="92"/>
                      <a:pt x="91" y="183"/>
                    </a:cubicBezTo>
                    <a:cubicBezTo>
                      <a:pt x="0" y="366"/>
                      <a:pt x="91" y="571"/>
                      <a:pt x="274" y="663"/>
                    </a:cubicBezTo>
                    <a:cubicBezTo>
                      <a:pt x="479" y="754"/>
                      <a:pt x="571" y="754"/>
                      <a:pt x="753" y="845"/>
                    </a:cubicBezTo>
                    <a:cubicBezTo>
                      <a:pt x="1050" y="845"/>
                      <a:pt x="1141" y="480"/>
                      <a:pt x="936" y="366"/>
                    </a:cubicBezTo>
                    <a:cubicBezTo>
                      <a:pt x="845" y="183"/>
                      <a:pt x="753" y="92"/>
                      <a:pt x="479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7"/>
              <p:cNvSpPr/>
              <p:nvPr/>
            </p:nvSpPr>
            <p:spPr>
              <a:xfrm>
                <a:off x="2924626" y="2560366"/>
                <a:ext cx="27157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78" extrusionOk="0">
                    <a:moveTo>
                      <a:pt x="348" y="1"/>
                    </a:moveTo>
                    <a:cubicBezTo>
                      <a:pt x="45" y="1"/>
                      <a:pt x="1" y="482"/>
                      <a:pt x="354" y="586"/>
                    </a:cubicBezTo>
                    <a:cubicBezTo>
                      <a:pt x="537" y="678"/>
                      <a:pt x="719" y="678"/>
                      <a:pt x="925" y="678"/>
                    </a:cubicBezTo>
                    <a:cubicBezTo>
                      <a:pt x="1107" y="678"/>
                      <a:pt x="1198" y="381"/>
                      <a:pt x="1016" y="290"/>
                    </a:cubicBezTo>
                    <a:cubicBezTo>
                      <a:pt x="833" y="198"/>
                      <a:pt x="628" y="107"/>
                      <a:pt x="445" y="16"/>
                    </a:cubicBezTo>
                    <a:cubicBezTo>
                      <a:pt x="410" y="5"/>
                      <a:pt x="378" y="1"/>
                      <a:pt x="348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7"/>
              <p:cNvSpPr/>
              <p:nvPr/>
            </p:nvSpPr>
            <p:spPr>
              <a:xfrm>
                <a:off x="2876857" y="2545191"/>
                <a:ext cx="25300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698" extrusionOk="0">
                    <a:moveTo>
                      <a:pt x="751" y="1"/>
                    </a:moveTo>
                    <a:cubicBezTo>
                      <a:pt x="546" y="115"/>
                      <a:pt x="454" y="115"/>
                      <a:pt x="272" y="206"/>
                    </a:cubicBezTo>
                    <a:cubicBezTo>
                      <a:pt x="1" y="290"/>
                      <a:pt x="149" y="697"/>
                      <a:pt x="385" y="697"/>
                    </a:cubicBezTo>
                    <a:cubicBezTo>
                      <a:pt x="408" y="697"/>
                      <a:pt x="431" y="694"/>
                      <a:pt x="454" y="686"/>
                    </a:cubicBezTo>
                    <a:cubicBezTo>
                      <a:pt x="660" y="572"/>
                      <a:pt x="751" y="572"/>
                      <a:pt x="934" y="480"/>
                    </a:cubicBezTo>
                    <a:cubicBezTo>
                      <a:pt x="1116" y="298"/>
                      <a:pt x="1025" y="1"/>
                      <a:pt x="751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7"/>
              <p:cNvSpPr/>
              <p:nvPr/>
            </p:nvSpPr>
            <p:spPr>
              <a:xfrm>
                <a:off x="2850424" y="2394047"/>
                <a:ext cx="386704" cy="114337"/>
              </a:xfrm>
              <a:custGeom>
                <a:avLst/>
                <a:gdLst/>
                <a:ahLst/>
                <a:cxnLst/>
                <a:rect l="l" t="t" r="r" b="b"/>
                <a:pathLst>
                  <a:path w="17073" h="5048" extrusionOk="0">
                    <a:moveTo>
                      <a:pt x="16182" y="1"/>
                    </a:moveTo>
                    <a:cubicBezTo>
                      <a:pt x="16117" y="1"/>
                      <a:pt x="16049" y="11"/>
                      <a:pt x="15978" y="32"/>
                    </a:cubicBezTo>
                    <a:cubicBezTo>
                      <a:pt x="13513" y="785"/>
                      <a:pt x="11231" y="1926"/>
                      <a:pt x="8674" y="2497"/>
                    </a:cubicBezTo>
                    <a:cubicBezTo>
                      <a:pt x="5912" y="3159"/>
                      <a:pt x="3059" y="2794"/>
                      <a:pt x="389" y="3456"/>
                    </a:cubicBezTo>
                    <a:cubicBezTo>
                      <a:pt x="115" y="3456"/>
                      <a:pt x="1" y="3935"/>
                      <a:pt x="297" y="4117"/>
                    </a:cubicBezTo>
                    <a:cubicBezTo>
                      <a:pt x="1558" y="4820"/>
                      <a:pt x="3088" y="5047"/>
                      <a:pt x="4630" y="5047"/>
                    </a:cubicBezTo>
                    <a:cubicBezTo>
                      <a:pt x="5991" y="5047"/>
                      <a:pt x="7361" y="4870"/>
                      <a:pt x="8560" y="4688"/>
                    </a:cubicBezTo>
                    <a:cubicBezTo>
                      <a:pt x="11413" y="4209"/>
                      <a:pt x="14563" y="3159"/>
                      <a:pt x="16663" y="1173"/>
                    </a:cubicBezTo>
                    <a:cubicBezTo>
                      <a:pt x="17073" y="743"/>
                      <a:pt x="16748" y="1"/>
                      <a:pt x="16182" y="1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7"/>
              <p:cNvSpPr/>
              <p:nvPr/>
            </p:nvSpPr>
            <p:spPr>
              <a:xfrm>
                <a:off x="2824581" y="2398985"/>
                <a:ext cx="183556" cy="54496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406" extrusionOk="0">
                    <a:moveTo>
                      <a:pt x="3080" y="0"/>
                    </a:moveTo>
                    <a:cubicBezTo>
                      <a:pt x="2219" y="0"/>
                      <a:pt x="1370" y="115"/>
                      <a:pt x="685" y="567"/>
                    </a:cubicBezTo>
                    <a:cubicBezTo>
                      <a:pt x="115" y="864"/>
                      <a:pt x="0" y="1708"/>
                      <a:pt x="685" y="2005"/>
                    </a:cubicBezTo>
                    <a:cubicBezTo>
                      <a:pt x="1237" y="2302"/>
                      <a:pt x="1790" y="2406"/>
                      <a:pt x="2350" y="2406"/>
                    </a:cubicBezTo>
                    <a:cubicBezTo>
                      <a:pt x="3040" y="2406"/>
                      <a:pt x="3743" y="2247"/>
                      <a:pt x="4474" y="2096"/>
                    </a:cubicBezTo>
                    <a:cubicBezTo>
                      <a:pt x="5615" y="1891"/>
                      <a:pt x="7145" y="1708"/>
                      <a:pt x="7989" y="955"/>
                    </a:cubicBezTo>
                    <a:cubicBezTo>
                      <a:pt x="8103" y="750"/>
                      <a:pt x="8103" y="567"/>
                      <a:pt x="7989" y="476"/>
                    </a:cubicBezTo>
                    <a:cubicBezTo>
                      <a:pt x="7246" y="129"/>
                      <a:pt x="6442" y="81"/>
                      <a:pt x="5656" y="81"/>
                    </a:cubicBezTo>
                    <a:cubicBezTo>
                      <a:pt x="5357" y="81"/>
                      <a:pt x="5061" y="88"/>
                      <a:pt x="4771" y="88"/>
                    </a:cubicBezTo>
                    <a:cubicBezTo>
                      <a:pt x="4232" y="51"/>
                      <a:pt x="3653" y="0"/>
                      <a:pt x="3080" y="0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7"/>
              <p:cNvSpPr/>
              <p:nvPr/>
            </p:nvSpPr>
            <p:spPr>
              <a:xfrm>
                <a:off x="1935341" y="2751985"/>
                <a:ext cx="204235" cy="7177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169" extrusionOk="0">
                    <a:moveTo>
                      <a:pt x="5779" y="0"/>
                    </a:moveTo>
                    <a:cubicBezTo>
                      <a:pt x="5074" y="0"/>
                      <a:pt x="4349" y="130"/>
                      <a:pt x="3607" y="298"/>
                    </a:cubicBezTo>
                    <a:cubicBezTo>
                      <a:pt x="2375" y="686"/>
                      <a:pt x="572" y="1142"/>
                      <a:pt x="92" y="2489"/>
                    </a:cubicBezTo>
                    <a:cubicBezTo>
                      <a:pt x="1" y="2763"/>
                      <a:pt x="184" y="2968"/>
                      <a:pt x="366" y="3060"/>
                    </a:cubicBezTo>
                    <a:cubicBezTo>
                      <a:pt x="609" y="3137"/>
                      <a:pt x="862" y="3169"/>
                      <a:pt x="1119" y="3169"/>
                    </a:cubicBezTo>
                    <a:cubicBezTo>
                      <a:pt x="2067" y="3169"/>
                      <a:pt x="3073" y="2743"/>
                      <a:pt x="3881" y="2672"/>
                    </a:cubicBezTo>
                    <a:cubicBezTo>
                      <a:pt x="5411" y="2580"/>
                      <a:pt x="6849" y="2763"/>
                      <a:pt x="8264" y="2398"/>
                    </a:cubicBezTo>
                    <a:cubicBezTo>
                      <a:pt x="9017" y="2192"/>
                      <a:pt x="9017" y="1256"/>
                      <a:pt x="8446" y="868"/>
                    </a:cubicBezTo>
                    <a:cubicBezTo>
                      <a:pt x="7593" y="222"/>
                      <a:pt x="6702" y="0"/>
                      <a:pt x="57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7"/>
              <p:cNvSpPr/>
              <p:nvPr/>
            </p:nvSpPr>
            <p:spPr>
              <a:xfrm>
                <a:off x="2163336" y="2782835"/>
                <a:ext cx="70124" cy="47474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096" extrusionOk="0">
                    <a:moveTo>
                      <a:pt x="1284" y="0"/>
                    </a:moveTo>
                    <a:cubicBezTo>
                      <a:pt x="962" y="0"/>
                      <a:pt x="645" y="83"/>
                      <a:pt x="389" y="260"/>
                    </a:cubicBezTo>
                    <a:cubicBezTo>
                      <a:pt x="1" y="556"/>
                      <a:pt x="1" y="922"/>
                      <a:pt x="389" y="1127"/>
                    </a:cubicBezTo>
                    <a:cubicBezTo>
                      <a:pt x="663" y="1401"/>
                      <a:pt x="960" y="1492"/>
                      <a:pt x="1233" y="1789"/>
                    </a:cubicBezTo>
                    <a:cubicBezTo>
                      <a:pt x="1544" y="1935"/>
                      <a:pt x="1913" y="2096"/>
                      <a:pt x="2247" y="2096"/>
                    </a:cubicBezTo>
                    <a:cubicBezTo>
                      <a:pt x="2330" y="2096"/>
                      <a:pt x="2411" y="2086"/>
                      <a:pt x="2489" y="2063"/>
                    </a:cubicBezTo>
                    <a:cubicBezTo>
                      <a:pt x="2671" y="1972"/>
                      <a:pt x="2945" y="1789"/>
                      <a:pt x="2945" y="1606"/>
                    </a:cubicBezTo>
                    <a:cubicBezTo>
                      <a:pt x="3096" y="619"/>
                      <a:pt x="2168" y="0"/>
                      <a:pt x="1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7"/>
              <p:cNvSpPr/>
              <p:nvPr/>
            </p:nvSpPr>
            <p:spPr>
              <a:xfrm>
                <a:off x="1266260" y="3562448"/>
                <a:ext cx="1701605" cy="249920"/>
              </a:xfrm>
              <a:custGeom>
                <a:avLst/>
                <a:gdLst/>
                <a:ahLst/>
                <a:cxnLst/>
                <a:rect l="l" t="t" r="r" b="b"/>
                <a:pathLst>
                  <a:path w="75126" h="11034" extrusionOk="0">
                    <a:moveTo>
                      <a:pt x="74540" y="0"/>
                    </a:moveTo>
                    <a:cubicBezTo>
                      <a:pt x="74411" y="0"/>
                      <a:pt x="74291" y="52"/>
                      <a:pt x="74233" y="169"/>
                    </a:cubicBezTo>
                    <a:cubicBezTo>
                      <a:pt x="70626" y="5784"/>
                      <a:pt x="64920" y="7587"/>
                      <a:pt x="58643" y="8363"/>
                    </a:cubicBezTo>
                    <a:cubicBezTo>
                      <a:pt x="51796" y="9208"/>
                      <a:pt x="44948" y="9504"/>
                      <a:pt x="38100" y="9504"/>
                    </a:cubicBezTo>
                    <a:cubicBezTo>
                      <a:pt x="37430" y="9514"/>
                      <a:pt x="36760" y="9518"/>
                      <a:pt x="36090" y="9518"/>
                    </a:cubicBezTo>
                    <a:cubicBezTo>
                      <a:pt x="30096" y="9518"/>
                      <a:pt x="24103" y="9171"/>
                      <a:pt x="18128" y="8842"/>
                    </a:cubicBezTo>
                    <a:cubicBezTo>
                      <a:pt x="12034" y="8363"/>
                      <a:pt x="5369" y="7884"/>
                      <a:pt x="439" y="3889"/>
                    </a:cubicBezTo>
                    <a:cubicBezTo>
                      <a:pt x="393" y="3848"/>
                      <a:pt x="343" y="3830"/>
                      <a:pt x="296" y="3830"/>
                    </a:cubicBezTo>
                    <a:cubicBezTo>
                      <a:pt x="134" y="3830"/>
                      <a:pt x="0" y="4047"/>
                      <a:pt x="142" y="4277"/>
                    </a:cubicBezTo>
                    <a:cubicBezTo>
                      <a:pt x="4433" y="8363"/>
                      <a:pt x="10231" y="9208"/>
                      <a:pt x="15937" y="9778"/>
                    </a:cubicBezTo>
                    <a:cubicBezTo>
                      <a:pt x="23447" y="10646"/>
                      <a:pt x="31139" y="11011"/>
                      <a:pt x="38762" y="11011"/>
                    </a:cubicBezTo>
                    <a:cubicBezTo>
                      <a:pt x="39715" y="11026"/>
                      <a:pt x="40670" y="11034"/>
                      <a:pt x="41627" y="11034"/>
                    </a:cubicBezTo>
                    <a:cubicBezTo>
                      <a:pt x="48036" y="11034"/>
                      <a:pt x="54536" y="10680"/>
                      <a:pt x="60812" y="9687"/>
                    </a:cubicBezTo>
                    <a:cubicBezTo>
                      <a:pt x="66335" y="8842"/>
                      <a:pt x="73183" y="6560"/>
                      <a:pt x="74986" y="557"/>
                    </a:cubicBezTo>
                    <a:cubicBezTo>
                      <a:pt x="75126" y="231"/>
                      <a:pt x="74812" y="0"/>
                      <a:pt x="74540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7"/>
              <p:cNvSpPr/>
              <p:nvPr/>
            </p:nvSpPr>
            <p:spPr>
              <a:xfrm>
                <a:off x="1304108" y="3474883"/>
                <a:ext cx="142197" cy="120634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26" extrusionOk="0">
                    <a:moveTo>
                      <a:pt x="3470" y="0"/>
                    </a:moveTo>
                    <a:cubicBezTo>
                      <a:pt x="3401" y="0"/>
                      <a:pt x="3333" y="52"/>
                      <a:pt x="3333" y="155"/>
                    </a:cubicBezTo>
                    <a:cubicBezTo>
                      <a:pt x="3219" y="337"/>
                      <a:pt x="3219" y="611"/>
                      <a:pt x="3219" y="816"/>
                    </a:cubicBezTo>
                    <a:cubicBezTo>
                      <a:pt x="3127" y="725"/>
                      <a:pt x="3036" y="611"/>
                      <a:pt x="2945" y="611"/>
                    </a:cubicBezTo>
                    <a:cubicBezTo>
                      <a:pt x="2853" y="428"/>
                      <a:pt x="2762" y="337"/>
                      <a:pt x="2648" y="246"/>
                    </a:cubicBezTo>
                    <a:cubicBezTo>
                      <a:pt x="2631" y="228"/>
                      <a:pt x="2610" y="221"/>
                      <a:pt x="2588" y="221"/>
                    </a:cubicBezTo>
                    <a:cubicBezTo>
                      <a:pt x="2497" y="221"/>
                      <a:pt x="2392" y="355"/>
                      <a:pt x="2465" y="428"/>
                    </a:cubicBezTo>
                    <a:lnTo>
                      <a:pt x="2762" y="725"/>
                    </a:lnTo>
                    <a:cubicBezTo>
                      <a:pt x="2853" y="816"/>
                      <a:pt x="2945" y="999"/>
                      <a:pt x="3036" y="1090"/>
                    </a:cubicBezTo>
                    <a:lnTo>
                      <a:pt x="3127" y="1090"/>
                    </a:lnTo>
                    <a:cubicBezTo>
                      <a:pt x="3036" y="1478"/>
                      <a:pt x="3036" y="1866"/>
                      <a:pt x="2945" y="2232"/>
                    </a:cubicBezTo>
                    <a:cubicBezTo>
                      <a:pt x="2557" y="1752"/>
                      <a:pt x="2191" y="1182"/>
                      <a:pt x="1895" y="611"/>
                    </a:cubicBezTo>
                    <a:cubicBezTo>
                      <a:pt x="1861" y="543"/>
                      <a:pt x="1785" y="513"/>
                      <a:pt x="1708" y="513"/>
                    </a:cubicBezTo>
                    <a:cubicBezTo>
                      <a:pt x="1580" y="513"/>
                      <a:pt x="1450" y="597"/>
                      <a:pt x="1507" y="725"/>
                    </a:cubicBezTo>
                    <a:cubicBezTo>
                      <a:pt x="1803" y="1182"/>
                      <a:pt x="2077" y="1752"/>
                      <a:pt x="2374" y="2232"/>
                    </a:cubicBezTo>
                    <a:cubicBezTo>
                      <a:pt x="1986" y="2232"/>
                      <a:pt x="1621" y="2140"/>
                      <a:pt x="1233" y="2140"/>
                    </a:cubicBezTo>
                    <a:cubicBezTo>
                      <a:pt x="1050" y="1866"/>
                      <a:pt x="845" y="1661"/>
                      <a:pt x="753" y="1296"/>
                    </a:cubicBezTo>
                    <a:cubicBezTo>
                      <a:pt x="714" y="1247"/>
                      <a:pt x="659" y="1219"/>
                      <a:pt x="608" y="1219"/>
                    </a:cubicBezTo>
                    <a:cubicBezTo>
                      <a:pt x="540" y="1219"/>
                      <a:pt x="480" y="1269"/>
                      <a:pt x="480" y="1387"/>
                    </a:cubicBezTo>
                    <a:cubicBezTo>
                      <a:pt x="480" y="1570"/>
                      <a:pt x="571" y="1866"/>
                      <a:pt x="662" y="2049"/>
                    </a:cubicBezTo>
                    <a:cubicBezTo>
                      <a:pt x="571" y="2049"/>
                      <a:pt x="365" y="2049"/>
                      <a:pt x="274" y="1958"/>
                    </a:cubicBezTo>
                    <a:cubicBezTo>
                      <a:pt x="92" y="1958"/>
                      <a:pt x="0" y="2232"/>
                      <a:pt x="183" y="2323"/>
                    </a:cubicBezTo>
                    <a:cubicBezTo>
                      <a:pt x="365" y="2323"/>
                      <a:pt x="571" y="2437"/>
                      <a:pt x="845" y="2437"/>
                    </a:cubicBezTo>
                    <a:cubicBezTo>
                      <a:pt x="753" y="2528"/>
                      <a:pt x="571" y="2620"/>
                      <a:pt x="480" y="2711"/>
                    </a:cubicBezTo>
                    <a:cubicBezTo>
                      <a:pt x="365" y="2802"/>
                      <a:pt x="183" y="2894"/>
                      <a:pt x="92" y="3099"/>
                    </a:cubicBezTo>
                    <a:cubicBezTo>
                      <a:pt x="0" y="3190"/>
                      <a:pt x="92" y="3282"/>
                      <a:pt x="183" y="3282"/>
                    </a:cubicBezTo>
                    <a:cubicBezTo>
                      <a:pt x="365" y="3190"/>
                      <a:pt x="571" y="3099"/>
                      <a:pt x="662" y="2894"/>
                    </a:cubicBezTo>
                    <a:cubicBezTo>
                      <a:pt x="845" y="2802"/>
                      <a:pt x="1050" y="2620"/>
                      <a:pt x="1142" y="2528"/>
                    </a:cubicBezTo>
                    <a:cubicBezTo>
                      <a:pt x="1507" y="2620"/>
                      <a:pt x="1895" y="2711"/>
                      <a:pt x="2283" y="2802"/>
                    </a:cubicBezTo>
                    <a:cubicBezTo>
                      <a:pt x="1986" y="3008"/>
                      <a:pt x="1621" y="3282"/>
                      <a:pt x="1324" y="3464"/>
                    </a:cubicBezTo>
                    <a:cubicBezTo>
                      <a:pt x="1166" y="3642"/>
                      <a:pt x="1213" y="3870"/>
                      <a:pt x="1405" y="3870"/>
                    </a:cubicBezTo>
                    <a:cubicBezTo>
                      <a:pt x="1436" y="3870"/>
                      <a:pt x="1469" y="3865"/>
                      <a:pt x="1507" y="3852"/>
                    </a:cubicBezTo>
                    <a:cubicBezTo>
                      <a:pt x="1986" y="3670"/>
                      <a:pt x="2374" y="3373"/>
                      <a:pt x="2853" y="3099"/>
                    </a:cubicBezTo>
                    <a:lnTo>
                      <a:pt x="2853" y="3099"/>
                    </a:lnTo>
                    <a:cubicBezTo>
                      <a:pt x="2853" y="3464"/>
                      <a:pt x="2762" y="3852"/>
                      <a:pt x="2762" y="4240"/>
                    </a:cubicBezTo>
                    <a:cubicBezTo>
                      <a:pt x="2557" y="4332"/>
                      <a:pt x="2465" y="4514"/>
                      <a:pt x="2283" y="4605"/>
                    </a:cubicBezTo>
                    <a:cubicBezTo>
                      <a:pt x="2191" y="4720"/>
                      <a:pt x="2283" y="4811"/>
                      <a:pt x="2374" y="4811"/>
                    </a:cubicBezTo>
                    <a:cubicBezTo>
                      <a:pt x="2465" y="4720"/>
                      <a:pt x="2648" y="4605"/>
                      <a:pt x="2762" y="4514"/>
                    </a:cubicBezTo>
                    <a:lnTo>
                      <a:pt x="2762" y="4902"/>
                    </a:lnTo>
                    <a:cubicBezTo>
                      <a:pt x="2762" y="4993"/>
                      <a:pt x="2853" y="5039"/>
                      <a:pt x="2956" y="5039"/>
                    </a:cubicBezTo>
                    <a:cubicBezTo>
                      <a:pt x="3059" y="5039"/>
                      <a:pt x="3173" y="4993"/>
                      <a:pt x="3219" y="4902"/>
                    </a:cubicBezTo>
                    <a:lnTo>
                      <a:pt x="3219" y="4720"/>
                    </a:lnTo>
                    <a:cubicBezTo>
                      <a:pt x="3333" y="4902"/>
                      <a:pt x="3424" y="5176"/>
                      <a:pt x="3607" y="5290"/>
                    </a:cubicBezTo>
                    <a:cubicBezTo>
                      <a:pt x="3631" y="5314"/>
                      <a:pt x="3663" y="5326"/>
                      <a:pt x="3694" y="5326"/>
                    </a:cubicBezTo>
                    <a:cubicBezTo>
                      <a:pt x="3784" y="5326"/>
                      <a:pt x="3873" y="5236"/>
                      <a:pt x="3789" y="5085"/>
                    </a:cubicBezTo>
                    <a:cubicBezTo>
                      <a:pt x="3698" y="4811"/>
                      <a:pt x="3515" y="4605"/>
                      <a:pt x="3333" y="4332"/>
                    </a:cubicBezTo>
                    <a:cubicBezTo>
                      <a:pt x="3333" y="4149"/>
                      <a:pt x="3333" y="3944"/>
                      <a:pt x="3424" y="3670"/>
                    </a:cubicBezTo>
                    <a:cubicBezTo>
                      <a:pt x="3515" y="3944"/>
                      <a:pt x="3789" y="4149"/>
                      <a:pt x="3995" y="4332"/>
                    </a:cubicBezTo>
                    <a:cubicBezTo>
                      <a:pt x="4037" y="4374"/>
                      <a:pt x="4085" y="4391"/>
                      <a:pt x="4132" y="4391"/>
                    </a:cubicBezTo>
                    <a:cubicBezTo>
                      <a:pt x="4287" y="4391"/>
                      <a:pt x="4427" y="4193"/>
                      <a:pt x="4269" y="4035"/>
                    </a:cubicBezTo>
                    <a:cubicBezTo>
                      <a:pt x="3995" y="3670"/>
                      <a:pt x="3789" y="3373"/>
                      <a:pt x="3515" y="3008"/>
                    </a:cubicBezTo>
                    <a:lnTo>
                      <a:pt x="3515" y="3008"/>
                    </a:lnTo>
                    <a:cubicBezTo>
                      <a:pt x="4086" y="3099"/>
                      <a:pt x="4565" y="3190"/>
                      <a:pt x="5136" y="3190"/>
                    </a:cubicBezTo>
                    <a:cubicBezTo>
                      <a:pt x="5319" y="3578"/>
                      <a:pt x="5501" y="3852"/>
                      <a:pt x="5798" y="4149"/>
                    </a:cubicBezTo>
                    <a:cubicBezTo>
                      <a:pt x="5826" y="4205"/>
                      <a:pt x="5854" y="4226"/>
                      <a:pt x="5879" y="4226"/>
                    </a:cubicBezTo>
                    <a:cubicBezTo>
                      <a:pt x="5936" y="4226"/>
                      <a:pt x="5980" y="4114"/>
                      <a:pt x="5980" y="4035"/>
                    </a:cubicBezTo>
                    <a:cubicBezTo>
                      <a:pt x="5798" y="3761"/>
                      <a:pt x="5501" y="3464"/>
                      <a:pt x="5319" y="3190"/>
                    </a:cubicBezTo>
                    <a:cubicBezTo>
                      <a:pt x="5410" y="3099"/>
                      <a:pt x="5410" y="3008"/>
                      <a:pt x="5319" y="2894"/>
                    </a:cubicBezTo>
                    <a:cubicBezTo>
                      <a:pt x="5615" y="2711"/>
                      <a:pt x="5889" y="2528"/>
                      <a:pt x="6186" y="2323"/>
                    </a:cubicBezTo>
                    <a:cubicBezTo>
                      <a:pt x="6277" y="2232"/>
                      <a:pt x="6186" y="2049"/>
                      <a:pt x="6072" y="2049"/>
                    </a:cubicBezTo>
                    <a:cubicBezTo>
                      <a:pt x="5707" y="2232"/>
                      <a:pt x="5227" y="2437"/>
                      <a:pt x="4931" y="2711"/>
                    </a:cubicBezTo>
                    <a:cubicBezTo>
                      <a:pt x="4565" y="2620"/>
                      <a:pt x="4177" y="2528"/>
                      <a:pt x="3789" y="2528"/>
                    </a:cubicBezTo>
                    <a:cubicBezTo>
                      <a:pt x="4269" y="2140"/>
                      <a:pt x="4839" y="1752"/>
                      <a:pt x="5319" y="1387"/>
                    </a:cubicBezTo>
                    <a:cubicBezTo>
                      <a:pt x="5477" y="1308"/>
                      <a:pt x="5360" y="1073"/>
                      <a:pt x="5207" y="1073"/>
                    </a:cubicBezTo>
                    <a:cubicBezTo>
                      <a:pt x="5184" y="1073"/>
                      <a:pt x="5160" y="1078"/>
                      <a:pt x="5136" y="1090"/>
                    </a:cubicBezTo>
                    <a:cubicBezTo>
                      <a:pt x="4565" y="1387"/>
                      <a:pt x="4086" y="1661"/>
                      <a:pt x="3515" y="2049"/>
                    </a:cubicBezTo>
                    <a:cubicBezTo>
                      <a:pt x="3515" y="1752"/>
                      <a:pt x="3515" y="1478"/>
                      <a:pt x="3607" y="1182"/>
                    </a:cubicBezTo>
                    <a:cubicBezTo>
                      <a:pt x="3789" y="1090"/>
                      <a:pt x="4086" y="908"/>
                      <a:pt x="4269" y="611"/>
                    </a:cubicBezTo>
                    <a:cubicBezTo>
                      <a:pt x="4360" y="520"/>
                      <a:pt x="4269" y="337"/>
                      <a:pt x="4086" y="337"/>
                    </a:cubicBezTo>
                    <a:cubicBezTo>
                      <a:pt x="3903" y="428"/>
                      <a:pt x="3698" y="520"/>
                      <a:pt x="3607" y="725"/>
                    </a:cubicBezTo>
                    <a:lnTo>
                      <a:pt x="3607" y="155"/>
                    </a:lnTo>
                    <a:cubicBezTo>
                      <a:pt x="3607" y="52"/>
                      <a:pt x="3538" y="0"/>
                      <a:pt x="3470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7"/>
              <p:cNvSpPr/>
              <p:nvPr/>
            </p:nvSpPr>
            <p:spPr>
              <a:xfrm>
                <a:off x="1665987" y="3531100"/>
                <a:ext cx="142197" cy="120272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10" extrusionOk="0">
                    <a:moveTo>
                      <a:pt x="3470" y="1"/>
                    </a:moveTo>
                    <a:cubicBezTo>
                      <a:pt x="3402" y="1"/>
                      <a:pt x="3333" y="46"/>
                      <a:pt x="3333" y="138"/>
                    </a:cubicBezTo>
                    <a:cubicBezTo>
                      <a:pt x="3219" y="320"/>
                      <a:pt x="3219" y="617"/>
                      <a:pt x="3219" y="800"/>
                    </a:cubicBezTo>
                    <a:cubicBezTo>
                      <a:pt x="3128" y="708"/>
                      <a:pt x="3037" y="617"/>
                      <a:pt x="2945" y="617"/>
                    </a:cubicBezTo>
                    <a:cubicBezTo>
                      <a:pt x="2854" y="412"/>
                      <a:pt x="2763" y="320"/>
                      <a:pt x="2649" y="229"/>
                    </a:cubicBezTo>
                    <a:cubicBezTo>
                      <a:pt x="2631" y="212"/>
                      <a:pt x="2610" y="204"/>
                      <a:pt x="2589" y="204"/>
                    </a:cubicBezTo>
                    <a:cubicBezTo>
                      <a:pt x="2498" y="204"/>
                      <a:pt x="2392" y="338"/>
                      <a:pt x="2466" y="412"/>
                    </a:cubicBezTo>
                    <a:cubicBezTo>
                      <a:pt x="2557" y="526"/>
                      <a:pt x="2649" y="617"/>
                      <a:pt x="2763" y="708"/>
                    </a:cubicBezTo>
                    <a:cubicBezTo>
                      <a:pt x="2854" y="800"/>
                      <a:pt x="2945" y="982"/>
                      <a:pt x="3037" y="1096"/>
                    </a:cubicBezTo>
                    <a:lnTo>
                      <a:pt x="3128" y="1096"/>
                    </a:lnTo>
                    <a:cubicBezTo>
                      <a:pt x="3037" y="1462"/>
                      <a:pt x="3037" y="1850"/>
                      <a:pt x="2945" y="2238"/>
                    </a:cubicBezTo>
                    <a:cubicBezTo>
                      <a:pt x="2557" y="1758"/>
                      <a:pt x="2192" y="1188"/>
                      <a:pt x="1895" y="617"/>
                    </a:cubicBezTo>
                    <a:cubicBezTo>
                      <a:pt x="1861" y="539"/>
                      <a:pt x="1784" y="507"/>
                      <a:pt x="1707" y="507"/>
                    </a:cubicBezTo>
                    <a:cubicBezTo>
                      <a:pt x="1580" y="507"/>
                      <a:pt x="1451" y="595"/>
                      <a:pt x="1507" y="708"/>
                    </a:cubicBezTo>
                    <a:cubicBezTo>
                      <a:pt x="1804" y="1188"/>
                      <a:pt x="2078" y="1758"/>
                      <a:pt x="2375" y="2238"/>
                    </a:cubicBezTo>
                    <a:cubicBezTo>
                      <a:pt x="1987" y="2238"/>
                      <a:pt x="1622" y="2123"/>
                      <a:pt x="1234" y="2123"/>
                    </a:cubicBezTo>
                    <a:cubicBezTo>
                      <a:pt x="1051" y="1850"/>
                      <a:pt x="845" y="1667"/>
                      <a:pt x="754" y="1279"/>
                    </a:cubicBezTo>
                    <a:cubicBezTo>
                      <a:pt x="716" y="1241"/>
                      <a:pt x="663" y="1219"/>
                      <a:pt x="613" y="1219"/>
                    </a:cubicBezTo>
                    <a:cubicBezTo>
                      <a:pt x="543" y="1219"/>
                      <a:pt x="480" y="1263"/>
                      <a:pt x="480" y="1370"/>
                    </a:cubicBezTo>
                    <a:cubicBezTo>
                      <a:pt x="480" y="1553"/>
                      <a:pt x="572" y="1850"/>
                      <a:pt x="663" y="2032"/>
                    </a:cubicBezTo>
                    <a:cubicBezTo>
                      <a:pt x="572" y="2032"/>
                      <a:pt x="366" y="2032"/>
                      <a:pt x="275" y="1941"/>
                    </a:cubicBezTo>
                    <a:cubicBezTo>
                      <a:pt x="92" y="1941"/>
                      <a:pt x="1" y="2238"/>
                      <a:pt x="184" y="2329"/>
                    </a:cubicBezTo>
                    <a:cubicBezTo>
                      <a:pt x="366" y="2329"/>
                      <a:pt x="572" y="2420"/>
                      <a:pt x="845" y="2420"/>
                    </a:cubicBezTo>
                    <a:cubicBezTo>
                      <a:pt x="754" y="2511"/>
                      <a:pt x="572" y="2603"/>
                      <a:pt x="480" y="2694"/>
                    </a:cubicBezTo>
                    <a:cubicBezTo>
                      <a:pt x="366" y="2808"/>
                      <a:pt x="184" y="2899"/>
                      <a:pt x="92" y="3082"/>
                    </a:cubicBezTo>
                    <a:cubicBezTo>
                      <a:pt x="1" y="3173"/>
                      <a:pt x="92" y="3265"/>
                      <a:pt x="184" y="3265"/>
                    </a:cubicBezTo>
                    <a:cubicBezTo>
                      <a:pt x="366" y="3173"/>
                      <a:pt x="572" y="3082"/>
                      <a:pt x="663" y="2899"/>
                    </a:cubicBezTo>
                    <a:cubicBezTo>
                      <a:pt x="845" y="2808"/>
                      <a:pt x="1051" y="2603"/>
                      <a:pt x="1142" y="2511"/>
                    </a:cubicBezTo>
                    <a:cubicBezTo>
                      <a:pt x="1507" y="2603"/>
                      <a:pt x="1895" y="2694"/>
                      <a:pt x="2283" y="2808"/>
                    </a:cubicBezTo>
                    <a:cubicBezTo>
                      <a:pt x="1987" y="2991"/>
                      <a:pt x="1622" y="3265"/>
                      <a:pt x="1325" y="3470"/>
                    </a:cubicBezTo>
                    <a:cubicBezTo>
                      <a:pt x="1170" y="3625"/>
                      <a:pt x="1212" y="3861"/>
                      <a:pt x="1394" y="3861"/>
                    </a:cubicBezTo>
                    <a:cubicBezTo>
                      <a:pt x="1427" y="3861"/>
                      <a:pt x="1465" y="3853"/>
                      <a:pt x="1507" y="3835"/>
                    </a:cubicBezTo>
                    <a:cubicBezTo>
                      <a:pt x="1987" y="3653"/>
                      <a:pt x="2375" y="3379"/>
                      <a:pt x="2854" y="3082"/>
                    </a:cubicBezTo>
                    <a:lnTo>
                      <a:pt x="2854" y="3082"/>
                    </a:lnTo>
                    <a:cubicBezTo>
                      <a:pt x="2854" y="3470"/>
                      <a:pt x="2763" y="3835"/>
                      <a:pt x="2763" y="4223"/>
                    </a:cubicBezTo>
                    <a:cubicBezTo>
                      <a:pt x="2557" y="4315"/>
                      <a:pt x="2466" y="4520"/>
                      <a:pt x="2283" y="4611"/>
                    </a:cubicBezTo>
                    <a:cubicBezTo>
                      <a:pt x="2192" y="4703"/>
                      <a:pt x="2283" y="4794"/>
                      <a:pt x="2375" y="4794"/>
                    </a:cubicBezTo>
                    <a:cubicBezTo>
                      <a:pt x="2466" y="4703"/>
                      <a:pt x="2649" y="4611"/>
                      <a:pt x="2763" y="4520"/>
                    </a:cubicBezTo>
                    <a:lnTo>
                      <a:pt x="2763" y="4885"/>
                    </a:lnTo>
                    <a:cubicBezTo>
                      <a:pt x="2763" y="4988"/>
                      <a:pt x="2854" y="5039"/>
                      <a:pt x="2957" y="5039"/>
                    </a:cubicBezTo>
                    <a:cubicBezTo>
                      <a:pt x="3060" y="5039"/>
                      <a:pt x="3174" y="4988"/>
                      <a:pt x="3219" y="4885"/>
                    </a:cubicBezTo>
                    <a:lnTo>
                      <a:pt x="3219" y="4703"/>
                    </a:lnTo>
                    <a:cubicBezTo>
                      <a:pt x="3333" y="4885"/>
                      <a:pt x="3425" y="5182"/>
                      <a:pt x="3607" y="5273"/>
                    </a:cubicBezTo>
                    <a:cubicBezTo>
                      <a:pt x="3632" y="5298"/>
                      <a:pt x="3664" y="5309"/>
                      <a:pt x="3697" y="5309"/>
                    </a:cubicBezTo>
                    <a:cubicBezTo>
                      <a:pt x="3786" y="5309"/>
                      <a:pt x="3874" y="5224"/>
                      <a:pt x="3790" y="5091"/>
                    </a:cubicBezTo>
                    <a:cubicBezTo>
                      <a:pt x="3699" y="4794"/>
                      <a:pt x="3516" y="4611"/>
                      <a:pt x="3333" y="4315"/>
                    </a:cubicBezTo>
                    <a:cubicBezTo>
                      <a:pt x="3333" y="4132"/>
                      <a:pt x="3333" y="3949"/>
                      <a:pt x="3425" y="3653"/>
                    </a:cubicBezTo>
                    <a:cubicBezTo>
                      <a:pt x="3516" y="3949"/>
                      <a:pt x="3790" y="4132"/>
                      <a:pt x="3995" y="4315"/>
                    </a:cubicBezTo>
                    <a:cubicBezTo>
                      <a:pt x="4039" y="4364"/>
                      <a:pt x="4090" y="4384"/>
                      <a:pt x="4138" y="4384"/>
                    </a:cubicBezTo>
                    <a:cubicBezTo>
                      <a:pt x="4291" y="4384"/>
                      <a:pt x="4425" y="4180"/>
                      <a:pt x="4269" y="4041"/>
                    </a:cubicBezTo>
                    <a:cubicBezTo>
                      <a:pt x="3995" y="3653"/>
                      <a:pt x="3790" y="3379"/>
                      <a:pt x="3516" y="2991"/>
                    </a:cubicBezTo>
                    <a:lnTo>
                      <a:pt x="3516" y="2991"/>
                    </a:lnTo>
                    <a:cubicBezTo>
                      <a:pt x="4087" y="3082"/>
                      <a:pt x="4566" y="3173"/>
                      <a:pt x="5137" y="3173"/>
                    </a:cubicBezTo>
                    <a:cubicBezTo>
                      <a:pt x="5319" y="3561"/>
                      <a:pt x="5502" y="3835"/>
                      <a:pt x="5799" y="4132"/>
                    </a:cubicBezTo>
                    <a:cubicBezTo>
                      <a:pt x="5827" y="4189"/>
                      <a:pt x="5855" y="4210"/>
                      <a:pt x="5881" y="4210"/>
                    </a:cubicBezTo>
                    <a:cubicBezTo>
                      <a:pt x="5938" y="4210"/>
                      <a:pt x="5981" y="4104"/>
                      <a:pt x="5981" y="4041"/>
                    </a:cubicBezTo>
                    <a:cubicBezTo>
                      <a:pt x="5799" y="3744"/>
                      <a:pt x="5502" y="3470"/>
                      <a:pt x="5319" y="3173"/>
                    </a:cubicBezTo>
                    <a:cubicBezTo>
                      <a:pt x="5411" y="3082"/>
                      <a:pt x="5411" y="2991"/>
                      <a:pt x="5319" y="2899"/>
                    </a:cubicBezTo>
                    <a:cubicBezTo>
                      <a:pt x="5616" y="2694"/>
                      <a:pt x="5890" y="2511"/>
                      <a:pt x="6187" y="2329"/>
                    </a:cubicBezTo>
                    <a:cubicBezTo>
                      <a:pt x="6278" y="2238"/>
                      <a:pt x="6187" y="2032"/>
                      <a:pt x="6072" y="2032"/>
                    </a:cubicBezTo>
                    <a:cubicBezTo>
                      <a:pt x="5707" y="2238"/>
                      <a:pt x="5228" y="2420"/>
                      <a:pt x="4931" y="2694"/>
                    </a:cubicBezTo>
                    <a:cubicBezTo>
                      <a:pt x="4566" y="2603"/>
                      <a:pt x="4178" y="2511"/>
                      <a:pt x="3790" y="2511"/>
                    </a:cubicBezTo>
                    <a:cubicBezTo>
                      <a:pt x="4269" y="2123"/>
                      <a:pt x="4840" y="1758"/>
                      <a:pt x="5319" y="1370"/>
                    </a:cubicBezTo>
                    <a:cubicBezTo>
                      <a:pt x="5473" y="1293"/>
                      <a:pt x="5368" y="1071"/>
                      <a:pt x="5221" y="1071"/>
                    </a:cubicBezTo>
                    <a:cubicBezTo>
                      <a:pt x="5194" y="1071"/>
                      <a:pt x="5165" y="1078"/>
                      <a:pt x="5137" y="1096"/>
                    </a:cubicBezTo>
                    <a:cubicBezTo>
                      <a:pt x="4566" y="1370"/>
                      <a:pt x="4087" y="1667"/>
                      <a:pt x="3516" y="2032"/>
                    </a:cubicBezTo>
                    <a:cubicBezTo>
                      <a:pt x="3516" y="1758"/>
                      <a:pt x="3516" y="1462"/>
                      <a:pt x="3607" y="1188"/>
                    </a:cubicBezTo>
                    <a:cubicBezTo>
                      <a:pt x="3790" y="1096"/>
                      <a:pt x="4087" y="891"/>
                      <a:pt x="4269" y="617"/>
                    </a:cubicBezTo>
                    <a:cubicBezTo>
                      <a:pt x="4361" y="526"/>
                      <a:pt x="4269" y="320"/>
                      <a:pt x="4087" y="320"/>
                    </a:cubicBezTo>
                    <a:cubicBezTo>
                      <a:pt x="3904" y="412"/>
                      <a:pt x="3699" y="526"/>
                      <a:pt x="3607" y="708"/>
                    </a:cubicBezTo>
                    <a:lnTo>
                      <a:pt x="3607" y="138"/>
                    </a:lnTo>
                    <a:cubicBezTo>
                      <a:pt x="3607" y="46"/>
                      <a:pt x="3539" y="1"/>
                      <a:pt x="347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7"/>
              <p:cNvSpPr/>
              <p:nvPr/>
            </p:nvSpPr>
            <p:spPr>
              <a:xfrm>
                <a:off x="2085805" y="3539504"/>
                <a:ext cx="141789" cy="120362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5314" extrusionOk="0">
                    <a:moveTo>
                      <a:pt x="3287" y="1"/>
                    </a:moveTo>
                    <a:cubicBezTo>
                      <a:pt x="3218" y="1"/>
                      <a:pt x="3150" y="52"/>
                      <a:pt x="3150" y="155"/>
                    </a:cubicBezTo>
                    <a:cubicBezTo>
                      <a:pt x="3150" y="429"/>
                      <a:pt x="3150" y="611"/>
                      <a:pt x="3059" y="817"/>
                    </a:cubicBezTo>
                    <a:cubicBezTo>
                      <a:pt x="3059" y="817"/>
                      <a:pt x="2945" y="725"/>
                      <a:pt x="2853" y="611"/>
                    </a:cubicBezTo>
                    <a:cubicBezTo>
                      <a:pt x="2762" y="520"/>
                      <a:pt x="2671" y="429"/>
                      <a:pt x="2488" y="337"/>
                    </a:cubicBezTo>
                    <a:cubicBezTo>
                      <a:pt x="2455" y="311"/>
                      <a:pt x="2423" y="299"/>
                      <a:pt x="2398" y="299"/>
                    </a:cubicBezTo>
                    <a:cubicBezTo>
                      <a:pt x="2336" y="299"/>
                      <a:pt x="2309" y="364"/>
                      <a:pt x="2374" y="429"/>
                    </a:cubicBezTo>
                    <a:cubicBezTo>
                      <a:pt x="2488" y="520"/>
                      <a:pt x="2579" y="611"/>
                      <a:pt x="2671" y="817"/>
                    </a:cubicBezTo>
                    <a:cubicBezTo>
                      <a:pt x="2762" y="908"/>
                      <a:pt x="2853" y="999"/>
                      <a:pt x="2945" y="1091"/>
                    </a:cubicBezTo>
                    <a:lnTo>
                      <a:pt x="3059" y="1091"/>
                    </a:lnTo>
                    <a:cubicBezTo>
                      <a:pt x="3059" y="1479"/>
                      <a:pt x="2945" y="1958"/>
                      <a:pt x="2945" y="2323"/>
                    </a:cubicBezTo>
                    <a:cubicBezTo>
                      <a:pt x="2579" y="1867"/>
                      <a:pt x="2100" y="1296"/>
                      <a:pt x="1712" y="725"/>
                    </a:cubicBezTo>
                    <a:cubicBezTo>
                      <a:pt x="1676" y="644"/>
                      <a:pt x="1612" y="610"/>
                      <a:pt x="1553" y="610"/>
                    </a:cubicBezTo>
                    <a:cubicBezTo>
                      <a:pt x="1462" y="610"/>
                      <a:pt x="1383" y="692"/>
                      <a:pt x="1438" y="817"/>
                    </a:cubicBezTo>
                    <a:cubicBezTo>
                      <a:pt x="1712" y="1387"/>
                      <a:pt x="2009" y="1867"/>
                      <a:pt x="2374" y="2323"/>
                    </a:cubicBezTo>
                    <a:cubicBezTo>
                      <a:pt x="2009" y="2323"/>
                      <a:pt x="1621" y="2323"/>
                      <a:pt x="1233" y="2232"/>
                    </a:cubicBezTo>
                    <a:cubicBezTo>
                      <a:pt x="959" y="2049"/>
                      <a:pt x="776" y="1752"/>
                      <a:pt x="662" y="1479"/>
                    </a:cubicBezTo>
                    <a:cubicBezTo>
                      <a:pt x="624" y="1441"/>
                      <a:pt x="571" y="1419"/>
                      <a:pt x="521" y="1419"/>
                    </a:cubicBezTo>
                    <a:cubicBezTo>
                      <a:pt x="451" y="1419"/>
                      <a:pt x="388" y="1463"/>
                      <a:pt x="388" y="1570"/>
                    </a:cubicBezTo>
                    <a:cubicBezTo>
                      <a:pt x="479" y="1752"/>
                      <a:pt x="571" y="2049"/>
                      <a:pt x="662" y="2232"/>
                    </a:cubicBezTo>
                    <a:lnTo>
                      <a:pt x="297" y="2232"/>
                    </a:lnTo>
                    <a:cubicBezTo>
                      <a:pt x="0" y="2232"/>
                      <a:pt x="0" y="2528"/>
                      <a:pt x="206" y="2528"/>
                    </a:cubicBezTo>
                    <a:cubicBezTo>
                      <a:pt x="388" y="2528"/>
                      <a:pt x="571" y="2620"/>
                      <a:pt x="867" y="2620"/>
                    </a:cubicBezTo>
                    <a:lnTo>
                      <a:pt x="571" y="2894"/>
                    </a:lnTo>
                    <a:cubicBezTo>
                      <a:pt x="388" y="3008"/>
                      <a:pt x="206" y="3099"/>
                      <a:pt x="91" y="3282"/>
                    </a:cubicBezTo>
                    <a:cubicBezTo>
                      <a:pt x="91" y="3354"/>
                      <a:pt x="163" y="3498"/>
                      <a:pt x="238" y="3498"/>
                    </a:cubicBezTo>
                    <a:cubicBezTo>
                      <a:pt x="258" y="3498"/>
                      <a:pt x="278" y="3488"/>
                      <a:pt x="297" y="3464"/>
                    </a:cubicBezTo>
                    <a:cubicBezTo>
                      <a:pt x="479" y="3373"/>
                      <a:pt x="571" y="3282"/>
                      <a:pt x="776" y="3099"/>
                    </a:cubicBezTo>
                    <a:lnTo>
                      <a:pt x="1141" y="2711"/>
                    </a:lnTo>
                    <a:cubicBezTo>
                      <a:pt x="1529" y="2711"/>
                      <a:pt x="1917" y="2802"/>
                      <a:pt x="2283" y="2802"/>
                    </a:cubicBezTo>
                    <a:cubicBezTo>
                      <a:pt x="2009" y="3099"/>
                      <a:pt x="1712" y="3373"/>
                      <a:pt x="1347" y="3670"/>
                    </a:cubicBezTo>
                    <a:cubicBezTo>
                      <a:pt x="1247" y="3750"/>
                      <a:pt x="1322" y="4056"/>
                      <a:pt x="1525" y="4056"/>
                    </a:cubicBezTo>
                    <a:cubicBezTo>
                      <a:pt x="1554" y="4056"/>
                      <a:pt x="1586" y="4049"/>
                      <a:pt x="1621" y="4035"/>
                    </a:cubicBezTo>
                    <a:cubicBezTo>
                      <a:pt x="2009" y="3761"/>
                      <a:pt x="2488" y="3373"/>
                      <a:pt x="2945" y="3099"/>
                    </a:cubicBezTo>
                    <a:lnTo>
                      <a:pt x="2945" y="3099"/>
                    </a:lnTo>
                    <a:cubicBezTo>
                      <a:pt x="2853" y="3464"/>
                      <a:pt x="2853" y="3852"/>
                      <a:pt x="2945" y="4240"/>
                    </a:cubicBezTo>
                    <a:lnTo>
                      <a:pt x="2488" y="4720"/>
                    </a:lnTo>
                    <a:cubicBezTo>
                      <a:pt x="2374" y="4811"/>
                      <a:pt x="2488" y="4902"/>
                      <a:pt x="2488" y="4902"/>
                    </a:cubicBezTo>
                    <a:cubicBezTo>
                      <a:pt x="2671" y="4811"/>
                      <a:pt x="2762" y="4720"/>
                      <a:pt x="2945" y="4606"/>
                    </a:cubicBezTo>
                    <a:lnTo>
                      <a:pt x="2945" y="4902"/>
                    </a:lnTo>
                    <a:cubicBezTo>
                      <a:pt x="2945" y="5026"/>
                      <a:pt x="3024" y="5075"/>
                      <a:pt x="3110" y="5075"/>
                    </a:cubicBezTo>
                    <a:cubicBezTo>
                      <a:pt x="3216" y="5075"/>
                      <a:pt x="3333" y="5002"/>
                      <a:pt x="3333" y="4902"/>
                    </a:cubicBezTo>
                    <a:lnTo>
                      <a:pt x="3333" y="4811"/>
                    </a:lnTo>
                    <a:lnTo>
                      <a:pt x="3812" y="5290"/>
                    </a:lnTo>
                    <a:cubicBezTo>
                      <a:pt x="3828" y="5306"/>
                      <a:pt x="3847" y="5313"/>
                      <a:pt x="3866" y="5313"/>
                    </a:cubicBezTo>
                    <a:cubicBezTo>
                      <a:pt x="3959" y="5313"/>
                      <a:pt x="4070" y="5160"/>
                      <a:pt x="3995" y="5085"/>
                    </a:cubicBezTo>
                    <a:cubicBezTo>
                      <a:pt x="3903" y="4811"/>
                      <a:pt x="3629" y="4606"/>
                      <a:pt x="3424" y="4332"/>
                    </a:cubicBezTo>
                    <a:lnTo>
                      <a:pt x="3424" y="3670"/>
                    </a:lnTo>
                    <a:cubicBezTo>
                      <a:pt x="3629" y="3944"/>
                      <a:pt x="3903" y="4149"/>
                      <a:pt x="4086" y="4240"/>
                    </a:cubicBezTo>
                    <a:cubicBezTo>
                      <a:pt x="4133" y="4282"/>
                      <a:pt x="4184" y="4300"/>
                      <a:pt x="4232" y="4300"/>
                    </a:cubicBezTo>
                    <a:cubicBezTo>
                      <a:pt x="4393" y="4300"/>
                      <a:pt x="4523" y="4102"/>
                      <a:pt x="4383" y="3944"/>
                    </a:cubicBezTo>
                    <a:cubicBezTo>
                      <a:pt x="4086" y="3670"/>
                      <a:pt x="3812" y="3282"/>
                      <a:pt x="3515" y="3008"/>
                    </a:cubicBezTo>
                    <a:lnTo>
                      <a:pt x="3515" y="3008"/>
                    </a:lnTo>
                    <a:cubicBezTo>
                      <a:pt x="4086" y="3099"/>
                      <a:pt x="4656" y="3099"/>
                      <a:pt x="5136" y="3099"/>
                    </a:cubicBezTo>
                    <a:cubicBezTo>
                      <a:pt x="5433" y="3373"/>
                      <a:pt x="5615" y="3761"/>
                      <a:pt x="5912" y="4035"/>
                    </a:cubicBezTo>
                    <a:cubicBezTo>
                      <a:pt x="5937" y="4067"/>
                      <a:pt x="5969" y="4081"/>
                      <a:pt x="6001" y="4081"/>
                    </a:cubicBezTo>
                    <a:cubicBezTo>
                      <a:pt x="6083" y="4081"/>
                      <a:pt x="6160" y="3984"/>
                      <a:pt x="6094" y="3852"/>
                    </a:cubicBezTo>
                    <a:cubicBezTo>
                      <a:pt x="5912" y="3578"/>
                      <a:pt x="5615" y="3282"/>
                      <a:pt x="5341" y="3008"/>
                    </a:cubicBezTo>
                    <a:cubicBezTo>
                      <a:pt x="5433" y="3008"/>
                      <a:pt x="5433" y="2802"/>
                      <a:pt x="5341" y="2802"/>
                    </a:cubicBezTo>
                    <a:cubicBezTo>
                      <a:pt x="5615" y="2620"/>
                      <a:pt x="5912" y="2323"/>
                      <a:pt x="6186" y="2140"/>
                    </a:cubicBezTo>
                    <a:cubicBezTo>
                      <a:pt x="6260" y="2067"/>
                      <a:pt x="6214" y="1933"/>
                      <a:pt x="6097" y="1933"/>
                    </a:cubicBezTo>
                    <a:cubicBezTo>
                      <a:pt x="6070" y="1933"/>
                      <a:pt x="6038" y="1940"/>
                      <a:pt x="6003" y="1958"/>
                    </a:cubicBezTo>
                    <a:cubicBezTo>
                      <a:pt x="5706" y="2140"/>
                      <a:pt x="5227" y="2323"/>
                      <a:pt x="4953" y="2620"/>
                    </a:cubicBezTo>
                    <a:cubicBezTo>
                      <a:pt x="4565" y="2528"/>
                      <a:pt x="4200" y="2528"/>
                      <a:pt x="3812" y="2437"/>
                    </a:cubicBezTo>
                    <a:cubicBezTo>
                      <a:pt x="4291" y="2049"/>
                      <a:pt x="4771" y="1661"/>
                      <a:pt x="5227" y="1296"/>
                    </a:cubicBezTo>
                    <a:cubicBezTo>
                      <a:pt x="5385" y="1138"/>
                      <a:pt x="5300" y="939"/>
                      <a:pt x="5169" y="939"/>
                    </a:cubicBezTo>
                    <a:cubicBezTo>
                      <a:pt x="5130" y="939"/>
                      <a:pt x="5087" y="957"/>
                      <a:pt x="5044" y="999"/>
                    </a:cubicBezTo>
                    <a:cubicBezTo>
                      <a:pt x="4565" y="1296"/>
                      <a:pt x="3995" y="1661"/>
                      <a:pt x="3515" y="2049"/>
                    </a:cubicBezTo>
                    <a:lnTo>
                      <a:pt x="3515" y="1182"/>
                    </a:lnTo>
                    <a:cubicBezTo>
                      <a:pt x="3721" y="999"/>
                      <a:pt x="3995" y="817"/>
                      <a:pt x="4200" y="611"/>
                    </a:cubicBezTo>
                    <a:cubicBezTo>
                      <a:pt x="4275" y="462"/>
                      <a:pt x="4227" y="313"/>
                      <a:pt x="4096" y="313"/>
                    </a:cubicBezTo>
                    <a:cubicBezTo>
                      <a:pt x="4066" y="313"/>
                      <a:pt x="4032" y="321"/>
                      <a:pt x="3995" y="337"/>
                    </a:cubicBezTo>
                    <a:cubicBezTo>
                      <a:pt x="3812" y="429"/>
                      <a:pt x="3629" y="520"/>
                      <a:pt x="3515" y="725"/>
                    </a:cubicBezTo>
                    <a:cubicBezTo>
                      <a:pt x="3515" y="520"/>
                      <a:pt x="3515" y="337"/>
                      <a:pt x="3424" y="155"/>
                    </a:cubicBezTo>
                    <a:cubicBezTo>
                      <a:pt x="3424" y="52"/>
                      <a:pt x="3355" y="1"/>
                      <a:pt x="3287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7"/>
              <p:cNvSpPr/>
              <p:nvPr/>
            </p:nvSpPr>
            <p:spPr>
              <a:xfrm>
                <a:off x="2534026" y="3510240"/>
                <a:ext cx="14176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5170" extrusionOk="0">
                    <a:moveTo>
                      <a:pt x="2947" y="0"/>
                    </a:moveTo>
                    <a:cubicBezTo>
                      <a:pt x="2867" y="0"/>
                      <a:pt x="2763" y="78"/>
                      <a:pt x="2763" y="191"/>
                    </a:cubicBezTo>
                    <a:lnTo>
                      <a:pt x="2763" y="876"/>
                    </a:lnTo>
                    <a:cubicBezTo>
                      <a:pt x="2763" y="876"/>
                      <a:pt x="2671" y="762"/>
                      <a:pt x="2557" y="671"/>
                    </a:cubicBezTo>
                    <a:cubicBezTo>
                      <a:pt x="2374" y="579"/>
                      <a:pt x="2283" y="488"/>
                      <a:pt x="2101" y="397"/>
                    </a:cubicBezTo>
                    <a:cubicBezTo>
                      <a:pt x="1986" y="397"/>
                      <a:pt x="1895" y="579"/>
                      <a:pt x="1986" y="579"/>
                    </a:cubicBezTo>
                    <a:cubicBezTo>
                      <a:pt x="2101" y="671"/>
                      <a:pt x="2192" y="762"/>
                      <a:pt x="2374" y="876"/>
                    </a:cubicBezTo>
                    <a:cubicBezTo>
                      <a:pt x="2466" y="967"/>
                      <a:pt x="2557" y="1059"/>
                      <a:pt x="2763" y="1150"/>
                    </a:cubicBezTo>
                    <a:lnTo>
                      <a:pt x="2854" y="1150"/>
                    </a:lnTo>
                    <a:lnTo>
                      <a:pt x="2854" y="2383"/>
                    </a:lnTo>
                    <a:cubicBezTo>
                      <a:pt x="2374" y="1903"/>
                      <a:pt x="1895" y="1447"/>
                      <a:pt x="1416" y="967"/>
                    </a:cubicBezTo>
                    <a:cubicBezTo>
                      <a:pt x="1389" y="906"/>
                      <a:pt x="1346" y="882"/>
                      <a:pt x="1301" y="882"/>
                    </a:cubicBezTo>
                    <a:cubicBezTo>
                      <a:pt x="1194" y="882"/>
                      <a:pt x="1078" y="1021"/>
                      <a:pt x="1142" y="1150"/>
                    </a:cubicBezTo>
                    <a:cubicBezTo>
                      <a:pt x="1530" y="1538"/>
                      <a:pt x="1895" y="2017"/>
                      <a:pt x="2283" y="2474"/>
                    </a:cubicBezTo>
                    <a:cubicBezTo>
                      <a:pt x="1895" y="2474"/>
                      <a:pt x="1530" y="2588"/>
                      <a:pt x="1142" y="2588"/>
                    </a:cubicBezTo>
                    <a:cubicBezTo>
                      <a:pt x="959" y="2383"/>
                      <a:pt x="663" y="2200"/>
                      <a:pt x="480" y="1903"/>
                    </a:cubicBezTo>
                    <a:cubicBezTo>
                      <a:pt x="446" y="1835"/>
                      <a:pt x="396" y="1805"/>
                      <a:pt x="351" y="1805"/>
                    </a:cubicBezTo>
                    <a:cubicBezTo>
                      <a:pt x="276" y="1805"/>
                      <a:pt x="217" y="1889"/>
                      <a:pt x="275" y="2017"/>
                    </a:cubicBezTo>
                    <a:cubicBezTo>
                      <a:pt x="389" y="2200"/>
                      <a:pt x="480" y="2474"/>
                      <a:pt x="663" y="2679"/>
                    </a:cubicBezTo>
                    <a:lnTo>
                      <a:pt x="183" y="2679"/>
                    </a:lnTo>
                    <a:cubicBezTo>
                      <a:pt x="1" y="2679"/>
                      <a:pt x="1" y="2953"/>
                      <a:pt x="183" y="2953"/>
                    </a:cubicBezTo>
                    <a:lnTo>
                      <a:pt x="845" y="2953"/>
                    </a:lnTo>
                    <a:lnTo>
                      <a:pt x="571" y="3250"/>
                    </a:lnTo>
                    <a:cubicBezTo>
                      <a:pt x="480" y="3432"/>
                      <a:pt x="275" y="3524"/>
                      <a:pt x="275" y="3729"/>
                    </a:cubicBezTo>
                    <a:cubicBezTo>
                      <a:pt x="208" y="3863"/>
                      <a:pt x="239" y="3948"/>
                      <a:pt x="341" y="3948"/>
                    </a:cubicBezTo>
                    <a:cubicBezTo>
                      <a:pt x="378" y="3948"/>
                      <a:pt x="425" y="3936"/>
                      <a:pt x="480" y="3912"/>
                    </a:cubicBezTo>
                    <a:lnTo>
                      <a:pt x="845" y="3524"/>
                    </a:lnTo>
                    <a:cubicBezTo>
                      <a:pt x="959" y="3341"/>
                      <a:pt x="1051" y="3159"/>
                      <a:pt x="1233" y="2953"/>
                    </a:cubicBezTo>
                    <a:lnTo>
                      <a:pt x="2374" y="2953"/>
                    </a:lnTo>
                    <a:cubicBezTo>
                      <a:pt x="2101" y="3250"/>
                      <a:pt x="1804" y="3615"/>
                      <a:pt x="1530" y="3912"/>
                    </a:cubicBezTo>
                    <a:cubicBezTo>
                      <a:pt x="1443" y="4051"/>
                      <a:pt x="1541" y="4255"/>
                      <a:pt x="1673" y="4255"/>
                    </a:cubicBezTo>
                    <a:cubicBezTo>
                      <a:pt x="1715" y="4255"/>
                      <a:pt x="1760" y="4235"/>
                      <a:pt x="1804" y="4186"/>
                    </a:cubicBezTo>
                    <a:cubicBezTo>
                      <a:pt x="2192" y="3912"/>
                      <a:pt x="2557" y="3524"/>
                      <a:pt x="2945" y="3159"/>
                    </a:cubicBezTo>
                    <a:cubicBezTo>
                      <a:pt x="3036" y="3524"/>
                      <a:pt x="3036" y="3912"/>
                      <a:pt x="3128" y="4300"/>
                    </a:cubicBezTo>
                    <a:cubicBezTo>
                      <a:pt x="3036" y="4482"/>
                      <a:pt x="2854" y="4665"/>
                      <a:pt x="2763" y="4870"/>
                    </a:cubicBezTo>
                    <a:cubicBezTo>
                      <a:pt x="2763" y="4870"/>
                      <a:pt x="2763" y="4962"/>
                      <a:pt x="2854" y="4962"/>
                    </a:cubicBezTo>
                    <a:cubicBezTo>
                      <a:pt x="2945" y="4870"/>
                      <a:pt x="3128" y="4756"/>
                      <a:pt x="3242" y="4665"/>
                    </a:cubicBezTo>
                    <a:lnTo>
                      <a:pt x="3242" y="4962"/>
                    </a:lnTo>
                    <a:cubicBezTo>
                      <a:pt x="3277" y="5032"/>
                      <a:pt x="3352" y="5061"/>
                      <a:pt x="3431" y="5061"/>
                    </a:cubicBezTo>
                    <a:cubicBezTo>
                      <a:pt x="3559" y="5061"/>
                      <a:pt x="3698" y="4983"/>
                      <a:pt x="3698" y="4870"/>
                    </a:cubicBezTo>
                    <a:lnTo>
                      <a:pt x="3698" y="4756"/>
                    </a:lnTo>
                    <a:cubicBezTo>
                      <a:pt x="3812" y="4870"/>
                      <a:pt x="3995" y="5053"/>
                      <a:pt x="4178" y="5144"/>
                    </a:cubicBezTo>
                    <a:cubicBezTo>
                      <a:pt x="4195" y="5162"/>
                      <a:pt x="4217" y="5169"/>
                      <a:pt x="4240" y="5169"/>
                    </a:cubicBezTo>
                    <a:cubicBezTo>
                      <a:pt x="4337" y="5169"/>
                      <a:pt x="4457" y="5036"/>
                      <a:pt x="4383" y="4962"/>
                    </a:cubicBezTo>
                    <a:cubicBezTo>
                      <a:pt x="4178" y="4665"/>
                      <a:pt x="3904" y="4482"/>
                      <a:pt x="3698" y="4300"/>
                    </a:cubicBezTo>
                    <a:cubicBezTo>
                      <a:pt x="3607" y="4094"/>
                      <a:pt x="3607" y="3912"/>
                      <a:pt x="3607" y="3615"/>
                    </a:cubicBezTo>
                    <a:lnTo>
                      <a:pt x="3607" y="3615"/>
                    </a:lnTo>
                    <a:cubicBezTo>
                      <a:pt x="3812" y="3820"/>
                      <a:pt x="4086" y="4003"/>
                      <a:pt x="4269" y="4094"/>
                    </a:cubicBezTo>
                    <a:cubicBezTo>
                      <a:pt x="4310" y="4107"/>
                      <a:pt x="4348" y="4113"/>
                      <a:pt x="4384" y="4113"/>
                    </a:cubicBezTo>
                    <a:cubicBezTo>
                      <a:pt x="4609" y="4113"/>
                      <a:pt x="4723" y="3887"/>
                      <a:pt x="4566" y="3729"/>
                    </a:cubicBezTo>
                    <a:cubicBezTo>
                      <a:pt x="4269" y="3524"/>
                      <a:pt x="3904" y="3250"/>
                      <a:pt x="3607" y="2953"/>
                    </a:cubicBezTo>
                    <a:cubicBezTo>
                      <a:pt x="4086" y="2953"/>
                      <a:pt x="4657" y="2862"/>
                      <a:pt x="5136" y="2771"/>
                    </a:cubicBezTo>
                    <a:cubicBezTo>
                      <a:pt x="5410" y="3044"/>
                      <a:pt x="5707" y="3341"/>
                      <a:pt x="6095" y="3615"/>
                    </a:cubicBezTo>
                    <a:cubicBezTo>
                      <a:pt x="6114" y="3639"/>
                      <a:pt x="6133" y="3649"/>
                      <a:pt x="6150" y="3649"/>
                    </a:cubicBezTo>
                    <a:cubicBezTo>
                      <a:pt x="6216" y="3649"/>
                      <a:pt x="6259" y="3505"/>
                      <a:pt x="6186" y="3432"/>
                    </a:cubicBezTo>
                    <a:cubicBezTo>
                      <a:pt x="5981" y="3159"/>
                      <a:pt x="5707" y="2953"/>
                      <a:pt x="5410" y="2679"/>
                    </a:cubicBezTo>
                    <a:cubicBezTo>
                      <a:pt x="5410" y="2588"/>
                      <a:pt x="5410" y="2474"/>
                      <a:pt x="5319" y="2383"/>
                    </a:cubicBezTo>
                    <a:cubicBezTo>
                      <a:pt x="5616" y="2200"/>
                      <a:pt x="5798" y="1903"/>
                      <a:pt x="5981" y="1629"/>
                    </a:cubicBezTo>
                    <a:cubicBezTo>
                      <a:pt x="6062" y="1565"/>
                      <a:pt x="6028" y="1500"/>
                      <a:pt x="5969" y="1500"/>
                    </a:cubicBezTo>
                    <a:cubicBezTo>
                      <a:pt x="5945" y="1500"/>
                      <a:pt x="5916" y="1511"/>
                      <a:pt x="5890" y="1538"/>
                    </a:cubicBezTo>
                    <a:cubicBezTo>
                      <a:pt x="5616" y="1721"/>
                      <a:pt x="5136" y="2017"/>
                      <a:pt x="4954" y="2383"/>
                    </a:cubicBezTo>
                    <a:lnTo>
                      <a:pt x="3698" y="2383"/>
                    </a:lnTo>
                    <a:cubicBezTo>
                      <a:pt x="4178" y="1903"/>
                      <a:pt x="4566" y="1447"/>
                      <a:pt x="5045" y="967"/>
                    </a:cubicBezTo>
                    <a:cubicBezTo>
                      <a:pt x="5120" y="799"/>
                      <a:pt x="5011" y="646"/>
                      <a:pt x="4857" y="646"/>
                    </a:cubicBezTo>
                    <a:cubicBezTo>
                      <a:pt x="4822" y="646"/>
                      <a:pt x="4786" y="654"/>
                      <a:pt x="4748" y="671"/>
                    </a:cubicBezTo>
                    <a:cubicBezTo>
                      <a:pt x="4269" y="1150"/>
                      <a:pt x="3812" y="1538"/>
                      <a:pt x="3424" y="2017"/>
                    </a:cubicBezTo>
                    <a:cubicBezTo>
                      <a:pt x="3333" y="1721"/>
                      <a:pt x="3333" y="1447"/>
                      <a:pt x="3242" y="1150"/>
                    </a:cubicBezTo>
                    <a:cubicBezTo>
                      <a:pt x="3516" y="967"/>
                      <a:pt x="3698" y="762"/>
                      <a:pt x="3812" y="488"/>
                    </a:cubicBezTo>
                    <a:cubicBezTo>
                      <a:pt x="3904" y="305"/>
                      <a:pt x="3812" y="191"/>
                      <a:pt x="3607" y="191"/>
                    </a:cubicBezTo>
                    <a:cubicBezTo>
                      <a:pt x="3424" y="305"/>
                      <a:pt x="3333" y="488"/>
                      <a:pt x="3128" y="671"/>
                    </a:cubicBezTo>
                    <a:cubicBezTo>
                      <a:pt x="3128" y="488"/>
                      <a:pt x="3128" y="305"/>
                      <a:pt x="3036" y="100"/>
                    </a:cubicBezTo>
                    <a:cubicBezTo>
                      <a:pt x="3036" y="30"/>
                      <a:pt x="2996" y="0"/>
                      <a:pt x="2947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7"/>
              <p:cNvSpPr/>
              <p:nvPr/>
            </p:nvSpPr>
            <p:spPr>
              <a:xfrm>
                <a:off x="2314299" y="3843036"/>
                <a:ext cx="106953" cy="87723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3873" extrusionOk="0">
                    <a:moveTo>
                      <a:pt x="2215" y="1"/>
                    </a:moveTo>
                    <a:cubicBezTo>
                      <a:pt x="2163" y="1"/>
                      <a:pt x="2101" y="45"/>
                      <a:pt x="2101" y="152"/>
                    </a:cubicBezTo>
                    <a:lnTo>
                      <a:pt x="2101" y="631"/>
                    </a:lnTo>
                    <a:cubicBezTo>
                      <a:pt x="1987" y="631"/>
                      <a:pt x="1987" y="540"/>
                      <a:pt x="1895" y="540"/>
                    </a:cubicBezTo>
                    <a:cubicBezTo>
                      <a:pt x="1804" y="449"/>
                      <a:pt x="1713" y="335"/>
                      <a:pt x="1621" y="335"/>
                    </a:cubicBezTo>
                    <a:cubicBezTo>
                      <a:pt x="1595" y="309"/>
                      <a:pt x="1567" y="297"/>
                      <a:pt x="1543" y="297"/>
                    </a:cubicBezTo>
                    <a:cubicBezTo>
                      <a:pt x="1484" y="297"/>
                      <a:pt x="1449" y="367"/>
                      <a:pt x="1530" y="449"/>
                    </a:cubicBezTo>
                    <a:cubicBezTo>
                      <a:pt x="1621" y="540"/>
                      <a:pt x="1713" y="540"/>
                      <a:pt x="1804" y="631"/>
                    </a:cubicBezTo>
                    <a:cubicBezTo>
                      <a:pt x="1804" y="723"/>
                      <a:pt x="1895" y="814"/>
                      <a:pt x="2101" y="814"/>
                    </a:cubicBezTo>
                    <a:cubicBezTo>
                      <a:pt x="2101" y="1111"/>
                      <a:pt x="2192" y="1476"/>
                      <a:pt x="2192" y="1773"/>
                    </a:cubicBezTo>
                    <a:cubicBezTo>
                      <a:pt x="1804" y="1385"/>
                      <a:pt x="1416" y="1111"/>
                      <a:pt x="1142" y="723"/>
                    </a:cubicBezTo>
                    <a:cubicBezTo>
                      <a:pt x="1114" y="666"/>
                      <a:pt x="1066" y="645"/>
                      <a:pt x="1016" y="645"/>
                    </a:cubicBezTo>
                    <a:cubicBezTo>
                      <a:pt x="904" y="645"/>
                      <a:pt x="782" y="751"/>
                      <a:pt x="845" y="814"/>
                    </a:cubicBezTo>
                    <a:cubicBezTo>
                      <a:pt x="1142" y="1202"/>
                      <a:pt x="1416" y="1476"/>
                      <a:pt x="1713" y="1864"/>
                    </a:cubicBezTo>
                    <a:lnTo>
                      <a:pt x="845" y="1864"/>
                    </a:lnTo>
                    <a:cubicBezTo>
                      <a:pt x="663" y="1773"/>
                      <a:pt x="480" y="1590"/>
                      <a:pt x="389" y="1385"/>
                    </a:cubicBezTo>
                    <a:cubicBezTo>
                      <a:pt x="389" y="1358"/>
                      <a:pt x="371" y="1347"/>
                      <a:pt x="346" y="1347"/>
                    </a:cubicBezTo>
                    <a:cubicBezTo>
                      <a:pt x="286" y="1347"/>
                      <a:pt x="183" y="1411"/>
                      <a:pt x="183" y="1476"/>
                    </a:cubicBezTo>
                    <a:cubicBezTo>
                      <a:pt x="275" y="1681"/>
                      <a:pt x="389" y="1773"/>
                      <a:pt x="480" y="1955"/>
                    </a:cubicBezTo>
                    <a:lnTo>
                      <a:pt x="183" y="1955"/>
                    </a:lnTo>
                    <a:cubicBezTo>
                      <a:pt x="1" y="1955"/>
                      <a:pt x="1" y="2252"/>
                      <a:pt x="183" y="2252"/>
                    </a:cubicBezTo>
                    <a:lnTo>
                      <a:pt x="663" y="2252"/>
                    </a:lnTo>
                    <a:cubicBezTo>
                      <a:pt x="572" y="2252"/>
                      <a:pt x="480" y="2343"/>
                      <a:pt x="480" y="2435"/>
                    </a:cubicBezTo>
                    <a:cubicBezTo>
                      <a:pt x="389" y="2526"/>
                      <a:pt x="275" y="2617"/>
                      <a:pt x="183" y="2823"/>
                    </a:cubicBezTo>
                    <a:cubicBezTo>
                      <a:pt x="183" y="2887"/>
                      <a:pt x="229" y="2952"/>
                      <a:pt x="296" y="2952"/>
                    </a:cubicBezTo>
                    <a:cubicBezTo>
                      <a:pt x="324" y="2952"/>
                      <a:pt x="355" y="2941"/>
                      <a:pt x="389" y="2914"/>
                    </a:cubicBezTo>
                    <a:cubicBezTo>
                      <a:pt x="480" y="2823"/>
                      <a:pt x="572" y="2731"/>
                      <a:pt x="663" y="2617"/>
                    </a:cubicBezTo>
                    <a:cubicBezTo>
                      <a:pt x="754" y="2435"/>
                      <a:pt x="845" y="2343"/>
                      <a:pt x="960" y="2252"/>
                    </a:cubicBezTo>
                    <a:lnTo>
                      <a:pt x="1804" y="2252"/>
                    </a:lnTo>
                    <a:cubicBezTo>
                      <a:pt x="1530" y="2435"/>
                      <a:pt x="1325" y="2617"/>
                      <a:pt x="1142" y="2914"/>
                    </a:cubicBezTo>
                    <a:cubicBezTo>
                      <a:pt x="1073" y="2983"/>
                      <a:pt x="1160" y="3168"/>
                      <a:pt x="1246" y="3168"/>
                    </a:cubicBezTo>
                    <a:cubicBezTo>
                      <a:pt x="1274" y="3168"/>
                      <a:pt x="1302" y="3147"/>
                      <a:pt x="1325" y="3097"/>
                    </a:cubicBezTo>
                    <a:cubicBezTo>
                      <a:pt x="1621" y="2914"/>
                      <a:pt x="1987" y="2617"/>
                      <a:pt x="2283" y="2343"/>
                    </a:cubicBezTo>
                    <a:cubicBezTo>
                      <a:pt x="2283" y="2617"/>
                      <a:pt x="2283" y="2914"/>
                      <a:pt x="2375" y="3188"/>
                    </a:cubicBezTo>
                    <a:cubicBezTo>
                      <a:pt x="2283" y="3302"/>
                      <a:pt x="2192" y="3485"/>
                      <a:pt x="2101" y="3576"/>
                    </a:cubicBezTo>
                    <a:cubicBezTo>
                      <a:pt x="1987" y="3667"/>
                      <a:pt x="2101" y="3667"/>
                      <a:pt x="2192" y="3667"/>
                    </a:cubicBezTo>
                    <a:cubicBezTo>
                      <a:pt x="2283" y="3576"/>
                      <a:pt x="2283" y="3485"/>
                      <a:pt x="2375" y="3485"/>
                    </a:cubicBezTo>
                    <a:cubicBezTo>
                      <a:pt x="2466" y="3485"/>
                      <a:pt x="2466" y="3576"/>
                      <a:pt x="2466" y="3667"/>
                    </a:cubicBezTo>
                    <a:cubicBezTo>
                      <a:pt x="2466" y="3745"/>
                      <a:pt x="2508" y="3777"/>
                      <a:pt x="2561" y="3777"/>
                    </a:cubicBezTo>
                    <a:cubicBezTo>
                      <a:pt x="2648" y="3777"/>
                      <a:pt x="2763" y="3690"/>
                      <a:pt x="2763" y="3576"/>
                    </a:cubicBezTo>
                    <a:lnTo>
                      <a:pt x="2763" y="3485"/>
                    </a:lnTo>
                    <a:cubicBezTo>
                      <a:pt x="2854" y="3576"/>
                      <a:pt x="3037" y="3758"/>
                      <a:pt x="3128" y="3873"/>
                    </a:cubicBezTo>
                    <a:cubicBezTo>
                      <a:pt x="3242" y="3873"/>
                      <a:pt x="3333" y="3758"/>
                      <a:pt x="3242" y="3667"/>
                    </a:cubicBezTo>
                    <a:cubicBezTo>
                      <a:pt x="3128" y="3485"/>
                      <a:pt x="2945" y="3393"/>
                      <a:pt x="2763" y="3188"/>
                    </a:cubicBezTo>
                    <a:lnTo>
                      <a:pt x="2763" y="2731"/>
                    </a:lnTo>
                    <a:cubicBezTo>
                      <a:pt x="2854" y="2823"/>
                      <a:pt x="3037" y="2914"/>
                      <a:pt x="3242" y="3005"/>
                    </a:cubicBezTo>
                    <a:cubicBezTo>
                      <a:pt x="3277" y="3023"/>
                      <a:pt x="3308" y="3030"/>
                      <a:pt x="3336" y="3030"/>
                    </a:cubicBezTo>
                    <a:cubicBezTo>
                      <a:pt x="3453" y="3030"/>
                      <a:pt x="3499" y="2897"/>
                      <a:pt x="3425" y="2823"/>
                    </a:cubicBezTo>
                    <a:cubicBezTo>
                      <a:pt x="3128" y="2617"/>
                      <a:pt x="2945" y="2343"/>
                      <a:pt x="2671" y="2161"/>
                    </a:cubicBezTo>
                    <a:cubicBezTo>
                      <a:pt x="3128" y="2161"/>
                      <a:pt x="3516" y="2161"/>
                      <a:pt x="3904" y="2047"/>
                    </a:cubicBezTo>
                    <a:cubicBezTo>
                      <a:pt x="4087" y="2252"/>
                      <a:pt x="4269" y="2526"/>
                      <a:pt x="4566" y="2617"/>
                    </a:cubicBezTo>
                    <a:cubicBezTo>
                      <a:pt x="4593" y="2651"/>
                      <a:pt x="4621" y="2665"/>
                      <a:pt x="4643" y="2665"/>
                    </a:cubicBezTo>
                    <a:cubicBezTo>
                      <a:pt x="4696" y="2665"/>
                      <a:pt x="4721" y="2590"/>
                      <a:pt x="4657" y="2526"/>
                    </a:cubicBezTo>
                    <a:cubicBezTo>
                      <a:pt x="4475" y="2343"/>
                      <a:pt x="4269" y="2161"/>
                      <a:pt x="3995" y="1955"/>
                    </a:cubicBezTo>
                    <a:cubicBezTo>
                      <a:pt x="4087" y="1955"/>
                      <a:pt x="4087" y="1864"/>
                      <a:pt x="3995" y="1773"/>
                    </a:cubicBezTo>
                    <a:cubicBezTo>
                      <a:pt x="4178" y="1681"/>
                      <a:pt x="4383" y="1385"/>
                      <a:pt x="4566" y="1202"/>
                    </a:cubicBezTo>
                    <a:cubicBezTo>
                      <a:pt x="4566" y="1137"/>
                      <a:pt x="4520" y="1073"/>
                      <a:pt x="4461" y="1073"/>
                    </a:cubicBezTo>
                    <a:cubicBezTo>
                      <a:pt x="4437" y="1073"/>
                      <a:pt x="4410" y="1084"/>
                      <a:pt x="4383" y="1111"/>
                    </a:cubicBezTo>
                    <a:cubicBezTo>
                      <a:pt x="4178" y="1293"/>
                      <a:pt x="3904" y="1476"/>
                      <a:pt x="3699" y="1773"/>
                    </a:cubicBezTo>
                    <a:lnTo>
                      <a:pt x="2763" y="1773"/>
                    </a:lnTo>
                    <a:cubicBezTo>
                      <a:pt x="3128" y="1385"/>
                      <a:pt x="3425" y="1019"/>
                      <a:pt x="3813" y="723"/>
                    </a:cubicBezTo>
                    <a:cubicBezTo>
                      <a:pt x="3880" y="589"/>
                      <a:pt x="3787" y="504"/>
                      <a:pt x="3697" y="504"/>
                    </a:cubicBezTo>
                    <a:cubicBezTo>
                      <a:pt x="3664" y="504"/>
                      <a:pt x="3632" y="516"/>
                      <a:pt x="3607" y="540"/>
                    </a:cubicBezTo>
                    <a:cubicBezTo>
                      <a:pt x="3242" y="814"/>
                      <a:pt x="2854" y="1111"/>
                      <a:pt x="2557" y="1476"/>
                    </a:cubicBezTo>
                    <a:cubicBezTo>
                      <a:pt x="2466" y="1202"/>
                      <a:pt x="2466" y="1019"/>
                      <a:pt x="2466" y="814"/>
                    </a:cubicBezTo>
                    <a:cubicBezTo>
                      <a:pt x="2671" y="723"/>
                      <a:pt x="2763" y="540"/>
                      <a:pt x="2854" y="335"/>
                    </a:cubicBezTo>
                    <a:cubicBezTo>
                      <a:pt x="2928" y="261"/>
                      <a:pt x="2882" y="127"/>
                      <a:pt x="2814" y="127"/>
                    </a:cubicBezTo>
                    <a:cubicBezTo>
                      <a:pt x="2798" y="127"/>
                      <a:pt x="2780" y="135"/>
                      <a:pt x="2763" y="152"/>
                    </a:cubicBezTo>
                    <a:cubicBezTo>
                      <a:pt x="2557" y="243"/>
                      <a:pt x="2466" y="335"/>
                      <a:pt x="2375" y="449"/>
                    </a:cubicBezTo>
                    <a:cubicBezTo>
                      <a:pt x="2375" y="335"/>
                      <a:pt x="2375" y="243"/>
                      <a:pt x="2283" y="61"/>
                    </a:cubicBezTo>
                    <a:cubicBezTo>
                      <a:pt x="2283" y="23"/>
                      <a:pt x="2252" y="1"/>
                      <a:pt x="2215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7"/>
              <p:cNvSpPr/>
              <p:nvPr/>
            </p:nvSpPr>
            <p:spPr>
              <a:xfrm>
                <a:off x="2251762" y="4246818"/>
                <a:ext cx="119864" cy="97531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306" extrusionOk="0">
                    <a:moveTo>
                      <a:pt x="2500" y="1"/>
                    </a:moveTo>
                    <a:cubicBezTo>
                      <a:pt x="2442" y="1"/>
                      <a:pt x="2374" y="53"/>
                      <a:pt x="2374" y="106"/>
                    </a:cubicBezTo>
                    <a:lnTo>
                      <a:pt x="2374" y="768"/>
                    </a:lnTo>
                    <a:cubicBezTo>
                      <a:pt x="2283" y="677"/>
                      <a:pt x="2191" y="585"/>
                      <a:pt x="2191" y="585"/>
                    </a:cubicBezTo>
                    <a:cubicBezTo>
                      <a:pt x="2100" y="494"/>
                      <a:pt x="1895" y="403"/>
                      <a:pt x="1803" y="403"/>
                    </a:cubicBezTo>
                    <a:cubicBezTo>
                      <a:pt x="1776" y="376"/>
                      <a:pt x="1750" y="365"/>
                      <a:pt x="1728" y="365"/>
                    </a:cubicBezTo>
                    <a:cubicBezTo>
                      <a:pt x="1674" y="365"/>
                      <a:pt x="1647" y="429"/>
                      <a:pt x="1712" y="494"/>
                    </a:cubicBezTo>
                    <a:cubicBezTo>
                      <a:pt x="1803" y="585"/>
                      <a:pt x="1895" y="677"/>
                      <a:pt x="2009" y="677"/>
                    </a:cubicBezTo>
                    <a:cubicBezTo>
                      <a:pt x="2100" y="768"/>
                      <a:pt x="2191" y="882"/>
                      <a:pt x="2283" y="973"/>
                    </a:cubicBezTo>
                    <a:lnTo>
                      <a:pt x="2374" y="973"/>
                    </a:lnTo>
                    <a:cubicBezTo>
                      <a:pt x="2374" y="1247"/>
                      <a:pt x="2465" y="1635"/>
                      <a:pt x="2465" y="1909"/>
                    </a:cubicBezTo>
                    <a:cubicBezTo>
                      <a:pt x="2009" y="1635"/>
                      <a:pt x="1621" y="1247"/>
                      <a:pt x="1233" y="768"/>
                    </a:cubicBezTo>
                    <a:cubicBezTo>
                      <a:pt x="1209" y="744"/>
                      <a:pt x="1178" y="733"/>
                      <a:pt x="1148" y="733"/>
                    </a:cubicBezTo>
                    <a:cubicBezTo>
                      <a:pt x="1064" y="733"/>
                      <a:pt x="983" y="822"/>
                      <a:pt x="1050" y="973"/>
                    </a:cubicBezTo>
                    <a:cubicBezTo>
                      <a:pt x="1324" y="1339"/>
                      <a:pt x="1621" y="1727"/>
                      <a:pt x="2009" y="2023"/>
                    </a:cubicBezTo>
                    <a:cubicBezTo>
                      <a:pt x="1621" y="2115"/>
                      <a:pt x="1324" y="2115"/>
                      <a:pt x="1050" y="2115"/>
                    </a:cubicBezTo>
                    <a:cubicBezTo>
                      <a:pt x="753" y="2023"/>
                      <a:pt x="571" y="1818"/>
                      <a:pt x="479" y="1544"/>
                    </a:cubicBezTo>
                    <a:cubicBezTo>
                      <a:pt x="453" y="1517"/>
                      <a:pt x="426" y="1506"/>
                      <a:pt x="401" y="1506"/>
                    </a:cubicBezTo>
                    <a:cubicBezTo>
                      <a:pt x="342" y="1506"/>
                      <a:pt x="297" y="1571"/>
                      <a:pt x="297" y="1635"/>
                    </a:cubicBezTo>
                    <a:cubicBezTo>
                      <a:pt x="297" y="1818"/>
                      <a:pt x="479" y="2023"/>
                      <a:pt x="571" y="2206"/>
                    </a:cubicBezTo>
                    <a:lnTo>
                      <a:pt x="183" y="2206"/>
                    </a:lnTo>
                    <a:cubicBezTo>
                      <a:pt x="0" y="2206"/>
                      <a:pt x="91" y="2480"/>
                      <a:pt x="183" y="2480"/>
                    </a:cubicBezTo>
                    <a:lnTo>
                      <a:pt x="753" y="2480"/>
                    </a:lnTo>
                    <a:cubicBezTo>
                      <a:pt x="662" y="2594"/>
                      <a:pt x="571" y="2685"/>
                      <a:pt x="571" y="2685"/>
                    </a:cubicBezTo>
                    <a:cubicBezTo>
                      <a:pt x="479" y="2868"/>
                      <a:pt x="297" y="2959"/>
                      <a:pt x="297" y="3050"/>
                    </a:cubicBezTo>
                    <a:cubicBezTo>
                      <a:pt x="213" y="3202"/>
                      <a:pt x="253" y="3291"/>
                      <a:pt x="316" y="3291"/>
                    </a:cubicBezTo>
                    <a:cubicBezTo>
                      <a:pt x="338" y="3291"/>
                      <a:pt x="364" y="3280"/>
                      <a:pt x="388" y="3256"/>
                    </a:cubicBezTo>
                    <a:cubicBezTo>
                      <a:pt x="571" y="3165"/>
                      <a:pt x="662" y="3050"/>
                      <a:pt x="753" y="2868"/>
                    </a:cubicBezTo>
                    <a:cubicBezTo>
                      <a:pt x="867" y="2777"/>
                      <a:pt x="959" y="2594"/>
                      <a:pt x="1050" y="2480"/>
                    </a:cubicBezTo>
                    <a:lnTo>
                      <a:pt x="2009" y="2480"/>
                    </a:lnTo>
                    <a:cubicBezTo>
                      <a:pt x="1803" y="2685"/>
                      <a:pt x="1529" y="2959"/>
                      <a:pt x="1324" y="3256"/>
                    </a:cubicBezTo>
                    <a:cubicBezTo>
                      <a:pt x="1245" y="3334"/>
                      <a:pt x="1386" y="3548"/>
                      <a:pt x="1486" y="3548"/>
                    </a:cubicBezTo>
                    <a:cubicBezTo>
                      <a:pt x="1502" y="3548"/>
                      <a:pt x="1517" y="3543"/>
                      <a:pt x="1529" y="3530"/>
                    </a:cubicBezTo>
                    <a:cubicBezTo>
                      <a:pt x="1895" y="3256"/>
                      <a:pt x="2191" y="2959"/>
                      <a:pt x="2579" y="2594"/>
                    </a:cubicBezTo>
                    <a:cubicBezTo>
                      <a:pt x="2579" y="2959"/>
                      <a:pt x="2579" y="3256"/>
                      <a:pt x="2671" y="3530"/>
                    </a:cubicBezTo>
                    <a:cubicBezTo>
                      <a:pt x="2579" y="3735"/>
                      <a:pt x="2465" y="3826"/>
                      <a:pt x="2374" y="4009"/>
                    </a:cubicBezTo>
                    <a:cubicBezTo>
                      <a:pt x="2283" y="4009"/>
                      <a:pt x="2374" y="4100"/>
                      <a:pt x="2374" y="4100"/>
                    </a:cubicBezTo>
                    <a:cubicBezTo>
                      <a:pt x="2579" y="4009"/>
                      <a:pt x="2671" y="3918"/>
                      <a:pt x="2762" y="3826"/>
                    </a:cubicBezTo>
                    <a:lnTo>
                      <a:pt x="2762" y="4100"/>
                    </a:lnTo>
                    <a:cubicBezTo>
                      <a:pt x="2796" y="4178"/>
                      <a:pt x="2860" y="4210"/>
                      <a:pt x="2926" y="4210"/>
                    </a:cubicBezTo>
                    <a:cubicBezTo>
                      <a:pt x="3035" y="4210"/>
                      <a:pt x="3150" y="4123"/>
                      <a:pt x="3150" y="4009"/>
                    </a:cubicBezTo>
                    <a:lnTo>
                      <a:pt x="3150" y="3918"/>
                    </a:lnTo>
                    <a:cubicBezTo>
                      <a:pt x="3241" y="4009"/>
                      <a:pt x="3333" y="4192"/>
                      <a:pt x="3515" y="4306"/>
                    </a:cubicBezTo>
                    <a:cubicBezTo>
                      <a:pt x="3606" y="4306"/>
                      <a:pt x="3721" y="4192"/>
                      <a:pt x="3721" y="4100"/>
                    </a:cubicBezTo>
                    <a:cubicBezTo>
                      <a:pt x="3515" y="3918"/>
                      <a:pt x="3333" y="3735"/>
                      <a:pt x="3150" y="3530"/>
                    </a:cubicBezTo>
                    <a:cubicBezTo>
                      <a:pt x="3036" y="3438"/>
                      <a:pt x="3036" y="3256"/>
                      <a:pt x="3036" y="3050"/>
                    </a:cubicBezTo>
                    <a:lnTo>
                      <a:pt x="3036" y="3050"/>
                    </a:lnTo>
                    <a:cubicBezTo>
                      <a:pt x="3241" y="3165"/>
                      <a:pt x="3424" y="3347"/>
                      <a:pt x="3606" y="3438"/>
                    </a:cubicBezTo>
                    <a:cubicBezTo>
                      <a:pt x="3635" y="3451"/>
                      <a:pt x="3663" y="3457"/>
                      <a:pt x="3690" y="3457"/>
                    </a:cubicBezTo>
                    <a:cubicBezTo>
                      <a:pt x="3856" y="3457"/>
                      <a:pt x="3969" y="3243"/>
                      <a:pt x="3812" y="3165"/>
                    </a:cubicBezTo>
                    <a:cubicBezTo>
                      <a:pt x="3606" y="2868"/>
                      <a:pt x="3333" y="2685"/>
                      <a:pt x="3036" y="2480"/>
                    </a:cubicBezTo>
                    <a:cubicBezTo>
                      <a:pt x="3515" y="2388"/>
                      <a:pt x="3903" y="2388"/>
                      <a:pt x="4382" y="2297"/>
                    </a:cubicBezTo>
                    <a:cubicBezTo>
                      <a:pt x="4565" y="2594"/>
                      <a:pt x="4862" y="2777"/>
                      <a:pt x="5136" y="2959"/>
                    </a:cubicBezTo>
                    <a:cubicBezTo>
                      <a:pt x="5162" y="2986"/>
                      <a:pt x="5189" y="2997"/>
                      <a:pt x="5211" y="2997"/>
                    </a:cubicBezTo>
                    <a:cubicBezTo>
                      <a:pt x="5265" y="2997"/>
                      <a:pt x="5292" y="2932"/>
                      <a:pt x="5227" y="2868"/>
                    </a:cubicBezTo>
                    <a:cubicBezTo>
                      <a:pt x="5044" y="2594"/>
                      <a:pt x="4748" y="2388"/>
                      <a:pt x="4565" y="2206"/>
                    </a:cubicBezTo>
                    <a:cubicBezTo>
                      <a:pt x="4565" y="2206"/>
                      <a:pt x="4565" y="2115"/>
                      <a:pt x="4474" y="2023"/>
                    </a:cubicBezTo>
                    <a:cubicBezTo>
                      <a:pt x="4656" y="1818"/>
                      <a:pt x="4862" y="1544"/>
                      <a:pt x="5044" y="1339"/>
                    </a:cubicBezTo>
                    <a:cubicBezTo>
                      <a:pt x="5109" y="1274"/>
                      <a:pt x="5082" y="1209"/>
                      <a:pt x="5029" y="1209"/>
                    </a:cubicBezTo>
                    <a:cubicBezTo>
                      <a:pt x="5007" y="1209"/>
                      <a:pt x="4980" y="1220"/>
                      <a:pt x="4953" y="1247"/>
                    </a:cubicBezTo>
                    <a:cubicBezTo>
                      <a:pt x="4656" y="1453"/>
                      <a:pt x="4382" y="1635"/>
                      <a:pt x="4177" y="1909"/>
                    </a:cubicBezTo>
                    <a:lnTo>
                      <a:pt x="3150" y="1909"/>
                    </a:lnTo>
                    <a:cubicBezTo>
                      <a:pt x="3515" y="1544"/>
                      <a:pt x="3903" y="1156"/>
                      <a:pt x="4177" y="768"/>
                    </a:cubicBezTo>
                    <a:cubicBezTo>
                      <a:pt x="4343" y="694"/>
                      <a:pt x="4241" y="560"/>
                      <a:pt x="4099" y="560"/>
                    </a:cubicBezTo>
                    <a:cubicBezTo>
                      <a:pt x="4065" y="560"/>
                      <a:pt x="4029" y="568"/>
                      <a:pt x="3994" y="585"/>
                    </a:cubicBezTo>
                    <a:cubicBezTo>
                      <a:pt x="3606" y="973"/>
                      <a:pt x="3241" y="1247"/>
                      <a:pt x="2853" y="1635"/>
                    </a:cubicBezTo>
                    <a:cubicBezTo>
                      <a:pt x="2853" y="1453"/>
                      <a:pt x="2762" y="1156"/>
                      <a:pt x="2762" y="973"/>
                    </a:cubicBezTo>
                    <a:cubicBezTo>
                      <a:pt x="2944" y="768"/>
                      <a:pt x="3150" y="585"/>
                      <a:pt x="3241" y="403"/>
                    </a:cubicBezTo>
                    <a:cubicBezTo>
                      <a:pt x="3309" y="251"/>
                      <a:pt x="3227" y="162"/>
                      <a:pt x="3134" y="162"/>
                    </a:cubicBezTo>
                    <a:cubicBezTo>
                      <a:pt x="3101" y="162"/>
                      <a:pt x="3066" y="173"/>
                      <a:pt x="3036" y="197"/>
                    </a:cubicBezTo>
                    <a:cubicBezTo>
                      <a:pt x="2853" y="311"/>
                      <a:pt x="2762" y="403"/>
                      <a:pt x="2671" y="494"/>
                    </a:cubicBezTo>
                    <a:cubicBezTo>
                      <a:pt x="2671" y="403"/>
                      <a:pt x="2671" y="197"/>
                      <a:pt x="2579" y="106"/>
                    </a:cubicBezTo>
                    <a:cubicBezTo>
                      <a:pt x="2579" y="29"/>
                      <a:pt x="2543" y="1"/>
                      <a:pt x="250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7"/>
              <p:cNvSpPr/>
              <p:nvPr/>
            </p:nvSpPr>
            <p:spPr>
              <a:xfrm>
                <a:off x="2589859" y="4255606"/>
                <a:ext cx="118414" cy="9581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4230" extrusionOk="0">
                    <a:moveTo>
                      <a:pt x="2410" y="1"/>
                    </a:moveTo>
                    <a:cubicBezTo>
                      <a:pt x="2352" y="1"/>
                      <a:pt x="2283" y="53"/>
                      <a:pt x="2283" y="106"/>
                    </a:cubicBezTo>
                    <a:lnTo>
                      <a:pt x="2283" y="677"/>
                    </a:lnTo>
                    <a:cubicBezTo>
                      <a:pt x="2192" y="585"/>
                      <a:pt x="2192" y="585"/>
                      <a:pt x="2101" y="494"/>
                    </a:cubicBezTo>
                    <a:cubicBezTo>
                      <a:pt x="2009" y="494"/>
                      <a:pt x="1918" y="380"/>
                      <a:pt x="1713" y="289"/>
                    </a:cubicBezTo>
                    <a:cubicBezTo>
                      <a:pt x="1695" y="271"/>
                      <a:pt x="1678" y="264"/>
                      <a:pt x="1662" y="264"/>
                    </a:cubicBezTo>
                    <a:cubicBezTo>
                      <a:pt x="1593" y="264"/>
                      <a:pt x="1547" y="401"/>
                      <a:pt x="1621" y="494"/>
                    </a:cubicBezTo>
                    <a:cubicBezTo>
                      <a:pt x="1713" y="494"/>
                      <a:pt x="1804" y="585"/>
                      <a:pt x="1918" y="677"/>
                    </a:cubicBezTo>
                    <a:cubicBezTo>
                      <a:pt x="2009" y="768"/>
                      <a:pt x="2101" y="859"/>
                      <a:pt x="2192" y="859"/>
                    </a:cubicBezTo>
                    <a:lnTo>
                      <a:pt x="2283" y="859"/>
                    </a:lnTo>
                    <a:cubicBezTo>
                      <a:pt x="2283" y="1247"/>
                      <a:pt x="2375" y="1521"/>
                      <a:pt x="2375" y="1909"/>
                    </a:cubicBezTo>
                    <a:cubicBezTo>
                      <a:pt x="2009" y="1521"/>
                      <a:pt x="1530" y="1156"/>
                      <a:pt x="1142" y="768"/>
                    </a:cubicBezTo>
                    <a:cubicBezTo>
                      <a:pt x="1114" y="711"/>
                      <a:pt x="1077" y="690"/>
                      <a:pt x="1042" y="690"/>
                    </a:cubicBezTo>
                    <a:cubicBezTo>
                      <a:pt x="964" y="690"/>
                      <a:pt x="896" y="796"/>
                      <a:pt x="959" y="859"/>
                    </a:cubicBezTo>
                    <a:cubicBezTo>
                      <a:pt x="1233" y="1247"/>
                      <a:pt x="1530" y="1635"/>
                      <a:pt x="1918" y="2000"/>
                    </a:cubicBezTo>
                    <a:cubicBezTo>
                      <a:pt x="1621" y="2000"/>
                      <a:pt x="1233" y="2092"/>
                      <a:pt x="959" y="2092"/>
                    </a:cubicBezTo>
                    <a:cubicBezTo>
                      <a:pt x="777" y="1909"/>
                      <a:pt x="480" y="1727"/>
                      <a:pt x="389" y="1521"/>
                    </a:cubicBezTo>
                    <a:cubicBezTo>
                      <a:pt x="363" y="1495"/>
                      <a:pt x="337" y="1484"/>
                      <a:pt x="313" y="1484"/>
                    </a:cubicBezTo>
                    <a:cubicBezTo>
                      <a:pt x="253" y="1484"/>
                      <a:pt x="206" y="1554"/>
                      <a:pt x="206" y="1635"/>
                    </a:cubicBezTo>
                    <a:cubicBezTo>
                      <a:pt x="298" y="1818"/>
                      <a:pt x="389" y="2000"/>
                      <a:pt x="480" y="2092"/>
                    </a:cubicBezTo>
                    <a:cubicBezTo>
                      <a:pt x="389" y="2092"/>
                      <a:pt x="298" y="2206"/>
                      <a:pt x="92" y="2206"/>
                    </a:cubicBezTo>
                    <a:cubicBezTo>
                      <a:pt x="1" y="2206"/>
                      <a:pt x="1" y="2480"/>
                      <a:pt x="206" y="2480"/>
                    </a:cubicBezTo>
                    <a:cubicBezTo>
                      <a:pt x="298" y="2389"/>
                      <a:pt x="480" y="2389"/>
                      <a:pt x="663" y="2389"/>
                    </a:cubicBezTo>
                    <a:cubicBezTo>
                      <a:pt x="571" y="2480"/>
                      <a:pt x="571" y="2571"/>
                      <a:pt x="480" y="2662"/>
                    </a:cubicBezTo>
                    <a:cubicBezTo>
                      <a:pt x="389" y="2777"/>
                      <a:pt x="206" y="2868"/>
                      <a:pt x="206" y="3050"/>
                    </a:cubicBezTo>
                    <a:cubicBezTo>
                      <a:pt x="92" y="3142"/>
                      <a:pt x="206" y="3233"/>
                      <a:pt x="389" y="3233"/>
                    </a:cubicBezTo>
                    <a:cubicBezTo>
                      <a:pt x="480" y="3142"/>
                      <a:pt x="571" y="2959"/>
                      <a:pt x="663" y="2868"/>
                    </a:cubicBezTo>
                    <a:cubicBezTo>
                      <a:pt x="777" y="2662"/>
                      <a:pt x="868" y="2571"/>
                      <a:pt x="959" y="2389"/>
                    </a:cubicBezTo>
                    <a:lnTo>
                      <a:pt x="1918" y="2389"/>
                    </a:lnTo>
                    <a:cubicBezTo>
                      <a:pt x="1713" y="2662"/>
                      <a:pt x="1439" y="2959"/>
                      <a:pt x="1233" y="3142"/>
                    </a:cubicBezTo>
                    <a:cubicBezTo>
                      <a:pt x="1163" y="3300"/>
                      <a:pt x="1269" y="3498"/>
                      <a:pt x="1362" y="3498"/>
                    </a:cubicBezTo>
                    <a:cubicBezTo>
                      <a:pt x="1391" y="3498"/>
                      <a:pt x="1418" y="3481"/>
                      <a:pt x="1439" y="3438"/>
                    </a:cubicBezTo>
                    <a:cubicBezTo>
                      <a:pt x="1804" y="3142"/>
                      <a:pt x="2101" y="2868"/>
                      <a:pt x="2489" y="2571"/>
                    </a:cubicBezTo>
                    <a:cubicBezTo>
                      <a:pt x="2489" y="2868"/>
                      <a:pt x="2580" y="3233"/>
                      <a:pt x="2580" y="3530"/>
                    </a:cubicBezTo>
                    <a:cubicBezTo>
                      <a:pt x="2489" y="3621"/>
                      <a:pt x="2375" y="3804"/>
                      <a:pt x="2283" y="3918"/>
                    </a:cubicBezTo>
                    <a:cubicBezTo>
                      <a:pt x="2219" y="3982"/>
                      <a:pt x="2245" y="4047"/>
                      <a:pt x="2299" y="4047"/>
                    </a:cubicBezTo>
                    <a:cubicBezTo>
                      <a:pt x="2321" y="4047"/>
                      <a:pt x="2348" y="4036"/>
                      <a:pt x="2375" y="4009"/>
                    </a:cubicBezTo>
                    <a:cubicBezTo>
                      <a:pt x="2489" y="4009"/>
                      <a:pt x="2580" y="3918"/>
                      <a:pt x="2671" y="3804"/>
                    </a:cubicBezTo>
                    <a:lnTo>
                      <a:pt x="2671" y="4009"/>
                    </a:lnTo>
                    <a:cubicBezTo>
                      <a:pt x="2717" y="4100"/>
                      <a:pt x="2814" y="4146"/>
                      <a:pt x="2900" y="4146"/>
                    </a:cubicBezTo>
                    <a:cubicBezTo>
                      <a:pt x="2985" y="4146"/>
                      <a:pt x="3059" y="4100"/>
                      <a:pt x="3059" y="4009"/>
                    </a:cubicBezTo>
                    <a:lnTo>
                      <a:pt x="3059" y="3918"/>
                    </a:lnTo>
                    <a:cubicBezTo>
                      <a:pt x="3151" y="4009"/>
                      <a:pt x="3333" y="4100"/>
                      <a:pt x="3425" y="4192"/>
                    </a:cubicBezTo>
                    <a:cubicBezTo>
                      <a:pt x="3451" y="4218"/>
                      <a:pt x="3488" y="4230"/>
                      <a:pt x="3524" y="4230"/>
                    </a:cubicBezTo>
                    <a:cubicBezTo>
                      <a:pt x="3611" y="4230"/>
                      <a:pt x="3695" y="4165"/>
                      <a:pt x="3630" y="4100"/>
                    </a:cubicBezTo>
                    <a:cubicBezTo>
                      <a:pt x="3425" y="3804"/>
                      <a:pt x="3242" y="3712"/>
                      <a:pt x="3059" y="3530"/>
                    </a:cubicBezTo>
                    <a:cubicBezTo>
                      <a:pt x="3059" y="3347"/>
                      <a:pt x="2945" y="3142"/>
                      <a:pt x="2945" y="2959"/>
                    </a:cubicBezTo>
                    <a:lnTo>
                      <a:pt x="2945" y="2959"/>
                    </a:lnTo>
                    <a:cubicBezTo>
                      <a:pt x="3151" y="3142"/>
                      <a:pt x="3333" y="3233"/>
                      <a:pt x="3516" y="3347"/>
                    </a:cubicBezTo>
                    <a:cubicBezTo>
                      <a:pt x="3551" y="3363"/>
                      <a:pt x="3585" y="3370"/>
                      <a:pt x="3617" y="3370"/>
                    </a:cubicBezTo>
                    <a:cubicBezTo>
                      <a:pt x="3775" y="3370"/>
                      <a:pt x="3888" y="3202"/>
                      <a:pt x="3813" y="3050"/>
                    </a:cubicBezTo>
                    <a:cubicBezTo>
                      <a:pt x="3516" y="2868"/>
                      <a:pt x="3242" y="2571"/>
                      <a:pt x="2945" y="2389"/>
                    </a:cubicBezTo>
                    <a:cubicBezTo>
                      <a:pt x="3425" y="2389"/>
                      <a:pt x="3813" y="2297"/>
                      <a:pt x="4292" y="2297"/>
                    </a:cubicBezTo>
                    <a:cubicBezTo>
                      <a:pt x="4475" y="2480"/>
                      <a:pt x="4771" y="2777"/>
                      <a:pt x="5045" y="2959"/>
                    </a:cubicBezTo>
                    <a:cubicBezTo>
                      <a:pt x="5136" y="2959"/>
                      <a:pt x="5228" y="2868"/>
                      <a:pt x="5136" y="2777"/>
                    </a:cubicBezTo>
                    <a:cubicBezTo>
                      <a:pt x="4954" y="2571"/>
                      <a:pt x="4657" y="2389"/>
                      <a:pt x="4475" y="2206"/>
                    </a:cubicBezTo>
                    <a:cubicBezTo>
                      <a:pt x="4475" y="2092"/>
                      <a:pt x="4475" y="2000"/>
                      <a:pt x="4383" y="2000"/>
                    </a:cubicBezTo>
                    <a:cubicBezTo>
                      <a:pt x="4657" y="1818"/>
                      <a:pt x="4863" y="1521"/>
                      <a:pt x="4954" y="1339"/>
                    </a:cubicBezTo>
                    <a:cubicBezTo>
                      <a:pt x="5028" y="1265"/>
                      <a:pt x="4982" y="1131"/>
                      <a:pt x="4914" y="1131"/>
                    </a:cubicBezTo>
                    <a:cubicBezTo>
                      <a:pt x="4897" y="1131"/>
                      <a:pt x="4880" y="1139"/>
                      <a:pt x="4863" y="1156"/>
                    </a:cubicBezTo>
                    <a:cubicBezTo>
                      <a:pt x="4566" y="1430"/>
                      <a:pt x="4292" y="1635"/>
                      <a:pt x="4087" y="1909"/>
                    </a:cubicBezTo>
                    <a:lnTo>
                      <a:pt x="3059" y="1909"/>
                    </a:lnTo>
                    <a:lnTo>
                      <a:pt x="4201" y="768"/>
                    </a:lnTo>
                    <a:cubicBezTo>
                      <a:pt x="4265" y="639"/>
                      <a:pt x="4182" y="500"/>
                      <a:pt x="4064" y="500"/>
                    </a:cubicBezTo>
                    <a:cubicBezTo>
                      <a:pt x="4014" y="500"/>
                      <a:pt x="3958" y="524"/>
                      <a:pt x="3904" y="585"/>
                    </a:cubicBezTo>
                    <a:cubicBezTo>
                      <a:pt x="3516" y="859"/>
                      <a:pt x="3151" y="1247"/>
                      <a:pt x="2763" y="1521"/>
                    </a:cubicBezTo>
                    <a:cubicBezTo>
                      <a:pt x="2763" y="1339"/>
                      <a:pt x="2671" y="1156"/>
                      <a:pt x="2671" y="859"/>
                    </a:cubicBezTo>
                    <a:cubicBezTo>
                      <a:pt x="2854" y="768"/>
                      <a:pt x="3059" y="585"/>
                      <a:pt x="3151" y="289"/>
                    </a:cubicBezTo>
                    <a:cubicBezTo>
                      <a:pt x="3242" y="197"/>
                      <a:pt x="3151" y="106"/>
                      <a:pt x="2945" y="106"/>
                    </a:cubicBezTo>
                    <a:cubicBezTo>
                      <a:pt x="2854" y="197"/>
                      <a:pt x="2671" y="380"/>
                      <a:pt x="2580" y="494"/>
                    </a:cubicBezTo>
                    <a:cubicBezTo>
                      <a:pt x="2580" y="380"/>
                      <a:pt x="2580" y="197"/>
                      <a:pt x="2489" y="106"/>
                    </a:cubicBezTo>
                    <a:cubicBezTo>
                      <a:pt x="2489" y="29"/>
                      <a:pt x="2452" y="1"/>
                      <a:pt x="241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7"/>
              <p:cNvSpPr/>
              <p:nvPr/>
            </p:nvSpPr>
            <p:spPr>
              <a:xfrm>
                <a:off x="2426484" y="4022968"/>
                <a:ext cx="118414" cy="9581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4230" extrusionOk="0">
                    <a:moveTo>
                      <a:pt x="2452" y="0"/>
                    </a:moveTo>
                    <a:cubicBezTo>
                      <a:pt x="2375" y="0"/>
                      <a:pt x="2284" y="53"/>
                      <a:pt x="2284" y="106"/>
                    </a:cubicBezTo>
                    <a:cubicBezTo>
                      <a:pt x="2375" y="288"/>
                      <a:pt x="2375" y="494"/>
                      <a:pt x="2375" y="676"/>
                    </a:cubicBezTo>
                    <a:cubicBezTo>
                      <a:pt x="2284" y="676"/>
                      <a:pt x="2169" y="585"/>
                      <a:pt x="2169" y="585"/>
                    </a:cubicBezTo>
                    <a:cubicBezTo>
                      <a:pt x="1987" y="494"/>
                      <a:pt x="1895" y="380"/>
                      <a:pt x="1804" y="288"/>
                    </a:cubicBezTo>
                    <a:cubicBezTo>
                      <a:pt x="1787" y="271"/>
                      <a:pt x="1769" y="264"/>
                      <a:pt x="1752" y="264"/>
                    </a:cubicBezTo>
                    <a:cubicBezTo>
                      <a:pt x="1678" y="264"/>
                      <a:pt x="1620" y="401"/>
                      <a:pt x="1713" y="494"/>
                    </a:cubicBezTo>
                    <a:cubicBezTo>
                      <a:pt x="1804" y="585"/>
                      <a:pt x="1895" y="585"/>
                      <a:pt x="1987" y="676"/>
                    </a:cubicBezTo>
                    <a:cubicBezTo>
                      <a:pt x="2078" y="768"/>
                      <a:pt x="2169" y="859"/>
                      <a:pt x="2284" y="859"/>
                    </a:cubicBezTo>
                    <a:lnTo>
                      <a:pt x="2375" y="859"/>
                    </a:lnTo>
                    <a:cubicBezTo>
                      <a:pt x="2375" y="1247"/>
                      <a:pt x="2375" y="1521"/>
                      <a:pt x="2466" y="1909"/>
                    </a:cubicBezTo>
                    <a:cubicBezTo>
                      <a:pt x="1987" y="1521"/>
                      <a:pt x="1599" y="1156"/>
                      <a:pt x="1234" y="768"/>
                    </a:cubicBezTo>
                    <a:cubicBezTo>
                      <a:pt x="1205" y="711"/>
                      <a:pt x="1157" y="689"/>
                      <a:pt x="1110" y="689"/>
                    </a:cubicBezTo>
                    <a:cubicBezTo>
                      <a:pt x="1004" y="689"/>
                      <a:pt x="902" y="796"/>
                      <a:pt x="1028" y="859"/>
                    </a:cubicBezTo>
                    <a:cubicBezTo>
                      <a:pt x="1325" y="1247"/>
                      <a:pt x="1599" y="1635"/>
                      <a:pt x="1987" y="2000"/>
                    </a:cubicBezTo>
                    <a:cubicBezTo>
                      <a:pt x="1599" y="2000"/>
                      <a:pt x="1325" y="2091"/>
                      <a:pt x="1028" y="2091"/>
                    </a:cubicBezTo>
                    <a:cubicBezTo>
                      <a:pt x="754" y="1909"/>
                      <a:pt x="572" y="1726"/>
                      <a:pt x="457" y="1521"/>
                    </a:cubicBezTo>
                    <a:cubicBezTo>
                      <a:pt x="431" y="1495"/>
                      <a:pt x="398" y="1484"/>
                      <a:pt x="365" y="1484"/>
                    </a:cubicBezTo>
                    <a:cubicBezTo>
                      <a:pt x="284" y="1484"/>
                      <a:pt x="210" y="1553"/>
                      <a:pt x="275" y="1635"/>
                    </a:cubicBezTo>
                    <a:cubicBezTo>
                      <a:pt x="275" y="1818"/>
                      <a:pt x="366" y="2000"/>
                      <a:pt x="572" y="2091"/>
                    </a:cubicBezTo>
                    <a:cubicBezTo>
                      <a:pt x="457" y="2091"/>
                      <a:pt x="275" y="2206"/>
                      <a:pt x="184" y="2206"/>
                    </a:cubicBezTo>
                    <a:cubicBezTo>
                      <a:pt x="1" y="2206"/>
                      <a:pt x="1" y="2479"/>
                      <a:pt x="184" y="2479"/>
                    </a:cubicBezTo>
                    <a:lnTo>
                      <a:pt x="754" y="2479"/>
                    </a:lnTo>
                    <a:cubicBezTo>
                      <a:pt x="663" y="2479"/>
                      <a:pt x="572" y="2571"/>
                      <a:pt x="572" y="2662"/>
                    </a:cubicBezTo>
                    <a:cubicBezTo>
                      <a:pt x="366" y="2776"/>
                      <a:pt x="275" y="2959"/>
                      <a:pt x="184" y="3050"/>
                    </a:cubicBezTo>
                    <a:cubicBezTo>
                      <a:pt x="184" y="3141"/>
                      <a:pt x="275" y="3233"/>
                      <a:pt x="366" y="3233"/>
                    </a:cubicBezTo>
                    <a:cubicBezTo>
                      <a:pt x="572" y="3141"/>
                      <a:pt x="663" y="2959"/>
                      <a:pt x="754" y="2867"/>
                    </a:cubicBezTo>
                    <a:cubicBezTo>
                      <a:pt x="846" y="2662"/>
                      <a:pt x="937" y="2571"/>
                      <a:pt x="1028" y="2479"/>
                    </a:cubicBezTo>
                    <a:cubicBezTo>
                      <a:pt x="1325" y="2479"/>
                      <a:pt x="1713" y="2479"/>
                      <a:pt x="1987" y="2388"/>
                    </a:cubicBezTo>
                    <a:lnTo>
                      <a:pt x="1987" y="2388"/>
                    </a:lnTo>
                    <a:cubicBezTo>
                      <a:pt x="1713" y="2662"/>
                      <a:pt x="1507" y="2959"/>
                      <a:pt x="1325" y="3233"/>
                    </a:cubicBezTo>
                    <a:cubicBezTo>
                      <a:pt x="1186" y="3320"/>
                      <a:pt x="1259" y="3499"/>
                      <a:pt x="1382" y="3499"/>
                    </a:cubicBezTo>
                    <a:cubicBezTo>
                      <a:pt x="1420" y="3499"/>
                      <a:pt x="1464" y="3482"/>
                      <a:pt x="1507" y="3438"/>
                    </a:cubicBezTo>
                    <a:cubicBezTo>
                      <a:pt x="1895" y="3141"/>
                      <a:pt x="2169" y="2867"/>
                      <a:pt x="2466" y="2571"/>
                    </a:cubicBezTo>
                    <a:cubicBezTo>
                      <a:pt x="2557" y="2867"/>
                      <a:pt x="2557" y="3233"/>
                      <a:pt x="2649" y="3529"/>
                    </a:cubicBezTo>
                    <a:cubicBezTo>
                      <a:pt x="2557" y="3621"/>
                      <a:pt x="2466" y="3803"/>
                      <a:pt x="2284" y="3917"/>
                    </a:cubicBezTo>
                    <a:cubicBezTo>
                      <a:pt x="2284" y="4009"/>
                      <a:pt x="2375" y="4100"/>
                      <a:pt x="2375" y="4100"/>
                    </a:cubicBezTo>
                    <a:lnTo>
                      <a:pt x="2649" y="3803"/>
                    </a:lnTo>
                    <a:cubicBezTo>
                      <a:pt x="2740" y="3917"/>
                      <a:pt x="2740" y="4009"/>
                      <a:pt x="2740" y="4009"/>
                    </a:cubicBezTo>
                    <a:cubicBezTo>
                      <a:pt x="2740" y="4132"/>
                      <a:pt x="2819" y="4182"/>
                      <a:pt x="2906" y="4182"/>
                    </a:cubicBezTo>
                    <a:cubicBezTo>
                      <a:pt x="3011" y="4182"/>
                      <a:pt x="3128" y="4109"/>
                      <a:pt x="3128" y="4009"/>
                    </a:cubicBezTo>
                    <a:cubicBezTo>
                      <a:pt x="3128" y="3992"/>
                      <a:pt x="3128" y="3978"/>
                      <a:pt x="3127" y="3967"/>
                    </a:cubicBezTo>
                    <a:lnTo>
                      <a:pt x="3127" y="3967"/>
                    </a:lnTo>
                    <a:cubicBezTo>
                      <a:pt x="3256" y="4042"/>
                      <a:pt x="3348" y="4116"/>
                      <a:pt x="3516" y="4191"/>
                    </a:cubicBezTo>
                    <a:cubicBezTo>
                      <a:pt x="3543" y="4218"/>
                      <a:pt x="3570" y="4229"/>
                      <a:pt x="3594" y="4229"/>
                    </a:cubicBezTo>
                    <a:cubicBezTo>
                      <a:pt x="3653" y="4229"/>
                      <a:pt x="3699" y="4165"/>
                      <a:pt x="3699" y="4100"/>
                    </a:cubicBezTo>
                    <a:cubicBezTo>
                      <a:pt x="3516" y="3803"/>
                      <a:pt x="3219" y="3712"/>
                      <a:pt x="3037" y="3529"/>
                    </a:cubicBezTo>
                    <a:lnTo>
                      <a:pt x="3037" y="2959"/>
                    </a:lnTo>
                    <a:cubicBezTo>
                      <a:pt x="3219" y="3141"/>
                      <a:pt x="3425" y="3233"/>
                      <a:pt x="3607" y="3347"/>
                    </a:cubicBezTo>
                    <a:cubicBezTo>
                      <a:pt x="3638" y="3362"/>
                      <a:pt x="3670" y="3369"/>
                      <a:pt x="3700" y="3369"/>
                    </a:cubicBezTo>
                    <a:cubicBezTo>
                      <a:pt x="3848" y="3369"/>
                      <a:pt x="3961" y="3202"/>
                      <a:pt x="3790" y="3050"/>
                    </a:cubicBezTo>
                    <a:cubicBezTo>
                      <a:pt x="3516" y="2867"/>
                      <a:pt x="3311" y="2662"/>
                      <a:pt x="3037" y="2388"/>
                    </a:cubicBezTo>
                    <a:cubicBezTo>
                      <a:pt x="3425" y="2388"/>
                      <a:pt x="3881" y="2388"/>
                      <a:pt x="4361" y="2297"/>
                    </a:cubicBezTo>
                    <a:lnTo>
                      <a:pt x="5023" y="2959"/>
                    </a:lnTo>
                    <a:cubicBezTo>
                      <a:pt x="5044" y="2976"/>
                      <a:pt x="5065" y="2984"/>
                      <a:pt x="5085" y="2984"/>
                    </a:cubicBezTo>
                    <a:cubicBezTo>
                      <a:pt x="5168" y="2984"/>
                      <a:pt x="5228" y="2850"/>
                      <a:pt x="5228" y="2776"/>
                    </a:cubicBezTo>
                    <a:cubicBezTo>
                      <a:pt x="4931" y="2571"/>
                      <a:pt x="4749" y="2388"/>
                      <a:pt x="4452" y="2206"/>
                    </a:cubicBezTo>
                    <a:cubicBezTo>
                      <a:pt x="4566" y="2091"/>
                      <a:pt x="4566" y="2000"/>
                      <a:pt x="4452" y="2000"/>
                    </a:cubicBezTo>
                    <a:cubicBezTo>
                      <a:pt x="4657" y="1818"/>
                      <a:pt x="4840" y="1521"/>
                      <a:pt x="5023" y="1338"/>
                    </a:cubicBezTo>
                    <a:cubicBezTo>
                      <a:pt x="5137" y="1247"/>
                      <a:pt x="5023" y="1156"/>
                      <a:pt x="4931" y="1156"/>
                    </a:cubicBezTo>
                    <a:cubicBezTo>
                      <a:pt x="4657" y="1429"/>
                      <a:pt x="4361" y="1635"/>
                      <a:pt x="4087" y="1909"/>
                    </a:cubicBezTo>
                    <a:lnTo>
                      <a:pt x="3128" y="1909"/>
                    </a:lnTo>
                    <a:cubicBezTo>
                      <a:pt x="3516" y="1521"/>
                      <a:pt x="3881" y="1156"/>
                      <a:pt x="4178" y="768"/>
                    </a:cubicBezTo>
                    <a:cubicBezTo>
                      <a:pt x="4306" y="639"/>
                      <a:pt x="4209" y="499"/>
                      <a:pt x="4108" y="499"/>
                    </a:cubicBezTo>
                    <a:cubicBezTo>
                      <a:pt x="4066" y="499"/>
                      <a:pt x="4022" y="524"/>
                      <a:pt x="3995" y="585"/>
                    </a:cubicBezTo>
                    <a:cubicBezTo>
                      <a:pt x="3607" y="859"/>
                      <a:pt x="3219" y="1247"/>
                      <a:pt x="2854" y="1635"/>
                    </a:cubicBezTo>
                    <a:cubicBezTo>
                      <a:pt x="2854" y="1338"/>
                      <a:pt x="2740" y="1156"/>
                      <a:pt x="2740" y="950"/>
                    </a:cubicBezTo>
                    <a:cubicBezTo>
                      <a:pt x="2945" y="768"/>
                      <a:pt x="3128" y="585"/>
                      <a:pt x="3219" y="288"/>
                    </a:cubicBezTo>
                    <a:cubicBezTo>
                      <a:pt x="3311" y="197"/>
                      <a:pt x="3128" y="106"/>
                      <a:pt x="3037" y="106"/>
                    </a:cubicBezTo>
                    <a:cubicBezTo>
                      <a:pt x="2854" y="197"/>
                      <a:pt x="2740" y="380"/>
                      <a:pt x="2649" y="494"/>
                    </a:cubicBezTo>
                    <a:cubicBezTo>
                      <a:pt x="2649" y="380"/>
                      <a:pt x="2557" y="197"/>
                      <a:pt x="2557" y="106"/>
                    </a:cubicBezTo>
                    <a:cubicBezTo>
                      <a:pt x="2557" y="28"/>
                      <a:pt x="2508" y="0"/>
                      <a:pt x="245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7"/>
              <p:cNvSpPr/>
              <p:nvPr/>
            </p:nvSpPr>
            <p:spPr>
              <a:xfrm>
                <a:off x="2387730" y="4493409"/>
                <a:ext cx="109015" cy="88584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3911" extrusionOk="0">
                    <a:moveTo>
                      <a:pt x="2263" y="1"/>
                    </a:moveTo>
                    <a:cubicBezTo>
                      <a:pt x="2179" y="1"/>
                      <a:pt x="2077" y="45"/>
                      <a:pt x="2077" y="152"/>
                    </a:cubicBezTo>
                    <a:cubicBezTo>
                      <a:pt x="2077" y="358"/>
                      <a:pt x="2077" y="449"/>
                      <a:pt x="2168" y="632"/>
                    </a:cubicBezTo>
                    <a:cubicBezTo>
                      <a:pt x="2077" y="632"/>
                      <a:pt x="1986" y="540"/>
                      <a:pt x="1986" y="540"/>
                    </a:cubicBezTo>
                    <a:cubicBezTo>
                      <a:pt x="1803" y="449"/>
                      <a:pt x="1712" y="358"/>
                      <a:pt x="1598" y="358"/>
                    </a:cubicBezTo>
                    <a:cubicBezTo>
                      <a:pt x="1580" y="339"/>
                      <a:pt x="1565" y="332"/>
                      <a:pt x="1553" y="332"/>
                    </a:cubicBezTo>
                    <a:cubicBezTo>
                      <a:pt x="1507" y="332"/>
                      <a:pt x="1507" y="449"/>
                      <a:pt x="1507" y="449"/>
                    </a:cubicBezTo>
                    <a:cubicBezTo>
                      <a:pt x="1598" y="540"/>
                      <a:pt x="1712" y="632"/>
                      <a:pt x="1803" y="632"/>
                    </a:cubicBezTo>
                    <a:cubicBezTo>
                      <a:pt x="1895" y="723"/>
                      <a:pt x="1986" y="837"/>
                      <a:pt x="2077" y="837"/>
                    </a:cubicBezTo>
                    <a:lnTo>
                      <a:pt x="2168" y="837"/>
                    </a:lnTo>
                    <a:lnTo>
                      <a:pt x="2168" y="1773"/>
                    </a:lnTo>
                    <a:cubicBezTo>
                      <a:pt x="1803" y="1499"/>
                      <a:pt x="1507" y="1111"/>
                      <a:pt x="1141" y="723"/>
                    </a:cubicBezTo>
                    <a:cubicBezTo>
                      <a:pt x="1109" y="697"/>
                      <a:pt x="1071" y="686"/>
                      <a:pt x="1035" y="686"/>
                    </a:cubicBezTo>
                    <a:cubicBezTo>
                      <a:pt x="945" y="686"/>
                      <a:pt x="871" y="756"/>
                      <a:pt x="936" y="837"/>
                    </a:cubicBezTo>
                    <a:cubicBezTo>
                      <a:pt x="1233" y="1202"/>
                      <a:pt x="1507" y="1499"/>
                      <a:pt x="1803" y="1864"/>
                    </a:cubicBezTo>
                    <a:cubicBezTo>
                      <a:pt x="1507" y="1864"/>
                      <a:pt x="1233" y="1978"/>
                      <a:pt x="936" y="1978"/>
                    </a:cubicBezTo>
                    <a:cubicBezTo>
                      <a:pt x="753" y="1773"/>
                      <a:pt x="571" y="1682"/>
                      <a:pt x="365" y="1408"/>
                    </a:cubicBezTo>
                    <a:cubicBezTo>
                      <a:pt x="365" y="1374"/>
                      <a:pt x="349" y="1360"/>
                      <a:pt x="326" y="1360"/>
                    </a:cubicBezTo>
                    <a:cubicBezTo>
                      <a:pt x="272" y="1360"/>
                      <a:pt x="183" y="1435"/>
                      <a:pt x="183" y="1499"/>
                    </a:cubicBezTo>
                    <a:cubicBezTo>
                      <a:pt x="274" y="1682"/>
                      <a:pt x="365" y="1864"/>
                      <a:pt x="457" y="1978"/>
                    </a:cubicBezTo>
                    <a:cubicBezTo>
                      <a:pt x="365" y="1978"/>
                      <a:pt x="274" y="1978"/>
                      <a:pt x="183" y="2070"/>
                    </a:cubicBezTo>
                    <a:cubicBezTo>
                      <a:pt x="0" y="2070"/>
                      <a:pt x="0" y="2252"/>
                      <a:pt x="183" y="2252"/>
                    </a:cubicBezTo>
                    <a:lnTo>
                      <a:pt x="662" y="2252"/>
                    </a:lnTo>
                    <a:cubicBezTo>
                      <a:pt x="571" y="2343"/>
                      <a:pt x="571" y="2435"/>
                      <a:pt x="457" y="2435"/>
                    </a:cubicBezTo>
                    <a:cubicBezTo>
                      <a:pt x="365" y="2640"/>
                      <a:pt x="274" y="2732"/>
                      <a:pt x="183" y="2823"/>
                    </a:cubicBezTo>
                    <a:cubicBezTo>
                      <a:pt x="183" y="2914"/>
                      <a:pt x="274" y="3005"/>
                      <a:pt x="365" y="3005"/>
                    </a:cubicBezTo>
                    <a:cubicBezTo>
                      <a:pt x="457" y="2914"/>
                      <a:pt x="571" y="2732"/>
                      <a:pt x="662" y="2640"/>
                    </a:cubicBezTo>
                    <a:cubicBezTo>
                      <a:pt x="753" y="2549"/>
                      <a:pt x="845" y="2343"/>
                      <a:pt x="936" y="2252"/>
                    </a:cubicBezTo>
                    <a:lnTo>
                      <a:pt x="1803" y="2252"/>
                    </a:lnTo>
                    <a:cubicBezTo>
                      <a:pt x="1598" y="2435"/>
                      <a:pt x="1415" y="2732"/>
                      <a:pt x="1141" y="2914"/>
                    </a:cubicBezTo>
                    <a:cubicBezTo>
                      <a:pt x="1048" y="3082"/>
                      <a:pt x="1169" y="3235"/>
                      <a:pt x="1315" y="3235"/>
                    </a:cubicBezTo>
                    <a:cubicBezTo>
                      <a:pt x="1348" y="3235"/>
                      <a:pt x="1382" y="3227"/>
                      <a:pt x="1415" y="3211"/>
                    </a:cubicBezTo>
                    <a:lnTo>
                      <a:pt x="2283" y="2343"/>
                    </a:lnTo>
                    <a:cubicBezTo>
                      <a:pt x="2283" y="2640"/>
                      <a:pt x="2374" y="3005"/>
                      <a:pt x="2374" y="3302"/>
                    </a:cubicBezTo>
                    <a:cubicBezTo>
                      <a:pt x="2283" y="3393"/>
                      <a:pt x="2168" y="3485"/>
                      <a:pt x="2077" y="3690"/>
                    </a:cubicBezTo>
                    <a:lnTo>
                      <a:pt x="2168" y="3781"/>
                    </a:lnTo>
                    <a:lnTo>
                      <a:pt x="2465" y="3485"/>
                    </a:lnTo>
                    <a:lnTo>
                      <a:pt x="2465" y="3781"/>
                    </a:lnTo>
                    <a:cubicBezTo>
                      <a:pt x="2503" y="3819"/>
                      <a:pt x="2576" y="3841"/>
                      <a:pt x="2649" y="3841"/>
                    </a:cubicBezTo>
                    <a:cubicBezTo>
                      <a:pt x="2751" y="3841"/>
                      <a:pt x="2853" y="3797"/>
                      <a:pt x="2853" y="3690"/>
                    </a:cubicBezTo>
                    <a:lnTo>
                      <a:pt x="2853" y="3576"/>
                    </a:lnTo>
                    <a:cubicBezTo>
                      <a:pt x="2945" y="3690"/>
                      <a:pt x="3036" y="3781"/>
                      <a:pt x="3218" y="3873"/>
                    </a:cubicBezTo>
                    <a:cubicBezTo>
                      <a:pt x="3245" y="3900"/>
                      <a:pt x="3274" y="3911"/>
                      <a:pt x="3298" y="3911"/>
                    </a:cubicBezTo>
                    <a:cubicBezTo>
                      <a:pt x="3357" y="3911"/>
                      <a:pt x="3390" y="3846"/>
                      <a:pt x="3310" y="3781"/>
                    </a:cubicBezTo>
                    <a:cubicBezTo>
                      <a:pt x="3218" y="3576"/>
                      <a:pt x="2945" y="3393"/>
                      <a:pt x="2853" y="3302"/>
                    </a:cubicBezTo>
                    <a:cubicBezTo>
                      <a:pt x="2739" y="3120"/>
                      <a:pt x="2739" y="2914"/>
                      <a:pt x="2739" y="2732"/>
                    </a:cubicBezTo>
                    <a:lnTo>
                      <a:pt x="2739" y="2732"/>
                    </a:lnTo>
                    <a:cubicBezTo>
                      <a:pt x="2945" y="2914"/>
                      <a:pt x="3127" y="3005"/>
                      <a:pt x="3310" y="3120"/>
                    </a:cubicBezTo>
                    <a:cubicBezTo>
                      <a:pt x="3329" y="3135"/>
                      <a:pt x="3350" y="3142"/>
                      <a:pt x="3372" y="3142"/>
                    </a:cubicBezTo>
                    <a:cubicBezTo>
                      <a:pt x="3478" y="3142"/>
                      <a:pt x="3591" y="2975"/>
                      <a:pt x="3515" y="2823"/>
                    </a:cubicBezTo>
                    <a:cubicBezTo>
                      <a:pt x="3218" y="2640"/>
                      <a:pt x="3036" y="2435"/>
                      <a:pt x="2739" y="2252"/>
                    </a:cubicBezTo>
                    <a:cubicBezTo>
                      <a:pt x="3127" y="2252"/>
                      <a:pt x="3606" y="2161"/>
                      <a:pt x="3995" y="2161"/>
                    </a:cubicBezTo>
                    <a:cubicBezTo>
                      <a:pt x="4177" y="2343"/>
                      <a:pt x="4360" y="2549"/>
                      <a:pt x="4656" y="2732"/>
                    </a:cubicBezTo>
                    <a:cubicBezTo>
                      <a:pt x="4683" y="2758"/>
                      <a:pt x="4710" y="2769"/>
                      <a:pt x="4732" y="2769"/>
                    </a:cubicBezTo>
                    <a:cubicBezTo>
                      <a:pt x="4786" y="2769"/>
                      <a:pt x="4812" y="2705"/>
                      <a:pt x="4748" y="2640"/>
                    </a:cubicBezTo>
                    <a:cubicBezTo>
                      <a:pt x="4565" y="2343"/>
                      <a:pt x="4360" y="2252"/>
                      <a:pt x="4086" y="2070"/>
                    </a:cubicBezTo>
                    <a:cubicBezTo>
                      <a:pt x="4177" y="1978"/>
                      <a:pt x="4177" y="1864"/>
                      <a:pt x="4086" y="1864"/>
                    </a:cubicBezTo>
                    <a:lnTo>
                      <a:pt x="4656" y="1294"/>
                    </a:lnTo>
                    <a:cubicBezTo>
                      <a:pt x="4656" y="1220"/>
                      <a:pt x="4597" y="1086"/>
                      <a:pt x="4513" y="1086"/>
                    </a:cubicBezTo>
                    <a:cubicBezTo>
                      <a:pt x="4494" y="1086"/>
                      <a:pt x="4473" y="1093"/>
                      <a:pt x="4451" y="1111"/>
                    </a:cubicBezTo>
                    <a:cubicBezTo>
                      <a:pt x="4268" y="1294"/>
                      <a:pt x="3995" y="1499"/>
                      <a:pt x="3789" y="1773"/>
                    </a:cubicBezTo>
                    <a:lnTo>
                      <a:pt x="2853" y="1773"/>
                    </a:lnTo>
                    <a:cubicBezTo>
                      <a:pt x="3218" y="1408"/>
                      <a:pt x="3515" y="1111"/>
                      <a:pt x="3789" y="723"/>
                    </a:cubicBezTo>
                    <a:cubicBezTo>
                      <a:pt x="3939" y="589"/>
                      <a:pt x="3870" y="504"/>
                      <a:pt x="3750" y="504"/>
                    </a:cubicBezTo>
                    <a:cubicBezTo>
                      <a:pt x="3706" y="504"/>
                      <a:pt x="3655" y="516"/>
                      <a:pt x="3606" y="540"/>
                    </a:cubicBezTo>
                    <a:cubicBezTo>
                      <a:pt x="3310" y="837"/>
                      <a:pt x="2945" y="1202"/>
                      <a:pt x="2557" y="1499"/>
                    </a:cubicBezTo>
                    <a:cubicBezTo>
                      <a:pt x="2557" y="1294"/>
                      <a:pt x="2557" y="1111"/>
                      <a:pt x="2465" y="837"/>
                    </a:cubicBezTo>
                    <a:cubicBezTo>
                      <a:pt x="2648" y="723"/>
                      <a:pt x="2853" y="540"/>
                      <a:pt x="2945" y="358"/>
                    </a:cubicBezTo>
                    <a:cubicBezTo>
                      <a:pt x="3036" y="266"/>
                      <a:pt x="2853" y="152"/>
                      <a:pt x="2739" y="152"/>
                    </a:cubicBezTo>
                    <a:cubicBezTo>
                      <a:pt x="2648" y="266"/>
                      <a:pt x="2557" y="358"/>
                      <a:pt x="2465" y="449"/>
                    </a:cubicBezTo>
                    <a:cubicBezTo>
                      <a:pt x="2374" y="358"/>
                      <a:pt x="2374" y="266"/>
                      <a:pt x="2374" y="61"/>
                    </a:cubicBezTo>
                    <a:cubicBezTo>
                      <a:pt x="2374" y="23"/>
                      <a:pt x="2323" y="1"/>
                      <a:pt x="2263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7"/>
              <p:cNvSpPr/>
              <p:nvPr/>
            </p:nvSpPr>
            <p:spPr>
              <a:xfrm>
                <a:off x="2034095" y="4241654"/>
                <a:ext cx="110147" cy="88267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3897" extrusionOk="0">
                    <a:moveTo>
                      <a:pt x="2272" y="0"/>
                    </a:moveTo>
                    <a:cubicBezTo>
                      <a:pt x="2194" y="0"/>
                      <a:pt x="2100" y="44"/>
                      <a:pt x="2100" y="151"/>
                    </a:cubicBezTo>
                    <a:cubicBezTo>
                      <a:pt x="2192" y="243"/>
                      <a:pt x="2192" y="425"/>
                      <a:pt x="2192" y="631"/>
                    </a:cubicBezTo>
                    <a:cubicBezTo>
                      <a:pt x="2100" y="631"/>
                      <a:pt x="2009" y="539"/>
                      <a:pt x="2009" y="539"/>
                    </a:cubicBezTo>
                    <a:cubicBezTo>
                      <a:pt x="1918" y="425"/>
                      <a:pt x="1804" y="334"/>
                      <a:pt x="1712" y="334"/>
                    </a:cubicBezTo>
                    <a:cubicBezTo>
                      <a:pt x="1686" y="307"/>
                      <a:pt x="1659" y="296"/>
                      <a:pt x="1637" y="296"/>
                    </a:cubicBezTo>
                    <a:cubicBezTo>
                      <a:pt x="1583" y="296"/>
                      <a:pt x="1557" y="361"/>
                      <a:pt x="1621" y="425"/>
                    </a:cubicBezTo>
                    <a:cubicBezTo>
                      <a:pt x="1621" y="539"/>
                      <a:pt x="1712" y="539"/>
                      <a:pt x="1804" y="631"/>
                    </a:cubicBezTo>
                    <a:cubicBezTo>
                      <a:pt x="1918" y="722"/>
                      <a:pt x="2009" y="813"/>
                      <a:pt x="2100" y="813"/>
                    </a:cubicBezTo>
                    <a:lnTo>
                      <a:pt x="2192" y="813"/>
                    </a:lnTo>
                    <a:cubicBezTo>
                      <a:pt x="2192" y="1110"/>
                      <a:pt x="2192" y="1475"/>
                      <a:pt x="2283" y="1772"/>
                    </a:cubicBezTo>
                    <a:cubicBezTo>
                      <a:pt x="1918" y="1384"/>
                      <a:pt x="1530" y="1110"/>
                      <a:pt x="1142" y="722"/>
                    </a:cubicBezTo>
                    <a:cubicBezTo>
                      <a:pt x="1114" y="665"/>
                      <a:pt x="1076" y="644"/>
                      <a:pt x="1041" y="644"/>
                    </a:cubicBezTo>
                    <a:cubicBezTo>
                      <a:pt x="964" y="644"/>
                      <a:pt x="896" y="750"/>
                      <a:pt x="959" y="813"/>
                    </a:cubicBezTo>
                    <a:cubicBezTo>
                      <a:pt x="1233" y="1201"/>
                      <a:pt x="1530" y="1475"/>
                      <a:pt x="1804" y="1863"/>
                    </a:cubicBezTo>
                    <a:cubicBezTo>
                      <a:pt x="1530" y="1863"/>
                      <a:pt x="1233" y="1863"/>
                      <a:pt x="959" y="1955"/>
                    </a:cubicBezTo>
                    <a:cubicBezTo>
                      <a:pt x="777" y="1772"/>
                      <a:pt x="571" y="1681"/>
                      <a:pt x="389" y="1384"/>
                    </a:cubicBezTo>
                    <a:cubicBezTo>
                      <a:pt x="389" y="1357"/>
                      <a:pt x="373" y="1346"/>
                      <a:pt x="353" y="1346"/>
                    </a:cubicBezTo>
                    <a:cubicBezTo>
                      <a:pt x="305" y="1346"/>
                      <a:pt x="233" y="1411"/>
                      <a:pt x="297" y="1475"/>
                    </a:cubicBezTo>
                    <a:cubicBezTo>
                      <a:pt x="297" y="1681"/>
                      <a:pt x="389" y="1863"/>
                      <a:pt x="571" y="1955"/>
                    </a:cubicBezTo>
                    <a:lnTo>
                      <a:pt x="206" y="1955"/>
                    </a:lnTo>
                    <a:cubicBezTo>
                      <a:pt x="1" y="2046"/>
                      <a:pt x="92" y="2251"/>
                      <a:pt x="206" y="2251"/>
                    </a:cubicBezTo>
                    <a:lnTo>
                      <a:pt x="663" y="2251"/>
                    </a:lnTo>
                    <a:cubicBezTo>
                      <a:pt x="571" y="2343"/>
                      <a:pt x="571" y="2343"/>
                      <a:pt x="480" y="2434"/>
                    </a:cubicBezTo>
                    <a:cubicBezTo>
                      <a:pt x="389" y="2525"/>
                      <a:pt x="297" y="2708"/>
                      <a:pt x="206" y="2822"/>
                    </a:cubicBezTo>
                    <a:cubicBezTo>
                      <a:pt x="206" y="2886"/>
                      <a:pt x="252" y="2951"/>
                      <a:pt x="311" y="2951"/>
                    </a:cubicBezTo>
                    <a:cubicBezTo>
                      <a:pt x="335" y="2951"/>
                      <a:pt x="362" y="2940"/>
                      <a:pt x="389" y="2913"/>
                    </a:cubicBezTo>
                    <a:cubicBezTo>
                      <a:pt x="480" y="2913"/>
                      <a:pt x="571" y="2708"/>
                      <a:pt x="663" y="2616"/>
                    </a:cubicBezTo>
                    <a:cubicBezTo>
                      <a:pt x="777" y="2525"/>
                      <a:pt x="868" y="2343"/>
                      <a:pt x="959" y="2251"/>
                    </a:cubicBezTo>
                    <a:lnTo>
                      <a:pt x="1804" y="2251"/>
                    </a:lnTo>
                    <a:cubicBezTo>
                      <a:pt x="1621" y="2434"/>
                      <a:pt x="1439" y="2708"/>
                      <a:pt x="1233" y="2913"/>
                    </a:cubicBezTo>
                    <a:cubicBezTo>
                      <a:pt x="1159" y="3062"/>
                      <a:pt x="1206" y="3211"/>
                      <a:pt x="1337" y="3211"/>
                    </a:cubicBezTo>
                    <a:cubicBezTo>
                      <a:pt x="1367" y="3211"/>
                      <a:pt x="1401" y="3204"/>
                      <a:pt x="1439" y="3187"/>
                    </a:cubicBezTo>
                    <a:lnTo>
                      <a:pt x="2283" y="2343"/>
                    </a:lnTo>
                    <a:cubicBezTo>
                      <a:pt x="2374" y="2616"/>
                      <a:pt x="2374" y="2913"/>
                      <a:pt x="2489" y="3187"/>
                    </a:cubicBezTo>
                    <a:cubicBezTo>
                      <a:pt x="2283" y="3393"/>
                      <a:pt x="2192" y="3484"/>
                      <a:pt x="2100" y="3666"/>
                    </a:cubicBezTo>
                    <a:cubicBezTo>
                      <a:pt x="2100" y="3666"/>
                      <a:pt x="2141" y="3707"/>
                      <a:pt x="2168" y="3707"/>
                    </a:cubicBezTo>
                    <a:cubicBezTo>
                      <a:pt x="2182" y="3707"/>
                      <a:pt x="2192" y="3697"/>
                      <a:pt x="2192" y="3666"/>
                    </a:cubicBezTo>
                    <a:cubicBezTo>
                      <a:pt x="2283" y="3666"/>
                      <a:pt x="2374" y="3575"/>
                      <a:pt x="2489" y="3484"/>
                    </a:cubicBezTo>
                    <a:cubicBezTo>
                      <a:pt x="2489" y="3575"/>
                      <a:pt x="2489" y="3666"/>
                      <a:pt x="2580" y="3666"/>
                    </a:cubicBezTo>
                    <a:cubicBezTo>
                      <a:pt x="2580" y="3758"/>
                      <a:pt x="2648" y="3803"/>
                      <a:pt x="2717" y="3803"/>
                    </a:cubicBezTo>
                    <a:cubicBezTo>
                      <a:pt x="2785" y="3803"/>
                      <a:pt x="2854" y="3758"/>
                      <a:pt x="2854" y="3666"/>
                    </a:cubicBezTo>
                    <a:lnTo>
                      <a:pt x="2854" y="3575"/>
                    </a:lnTo>
                    <a:cubicBezTo>
                      <a:pt x="2945" y="3666"/>
                      <a:pt x="3059" y="3758"/>
                      <a:pt x="3242" y="3849"/>
                    </a:cubicBezTo>
                    <a:cubicBezTo>
                      <a:pt x="3269" y="3883"/>
                      <a:pt x="3296" y="3897"/>
                      <a:pt x="3319" y="3897"/>
                    </a:cubicBezTo>
                    <a:cubicBezTo>
                      <a:pt x="3371" y="3897"/>
                      <a:pt x="3397" y="3822"/>
                      <a:pt x="3333" y="3758"/>
                    </a:cubicBezTo>
                    <a:cubicBezTo>
                      <a:pt x="3242" y="3575"/>
                      <a:pt x="3059" y="3393"/>
                      <a:pt x="2854" y="3278"/>
                    </a:cubicBezTo>
                    <a:cubicBezTo>
                      <a:pt x="2854" y="3096"/>
                      <a:pt x="2762" y="2913"/>
                      <a:pt x="2762" y="2708"/>
                    </a:cubicBezTo>
                    <a:lnTo>
                      <a:pt x="2762" y="2708"/>
                    </a:lnTo>
                    <a:cubicBezTo>
                      <a:pt x="2945" y="2913"/>
                      <a:pt x="3150" y="3005"/>
                      <a:pt x="3333" y="3096"/>
                    </a:cubicBezTo>
                    <a:cubicBezTo>
                      <a:pt x="3359" y="3109"/>
                      <a:pt x="3383" y="3114"/>
                      <a:pt x="3405" y="3114"/>
                    </a:cubicBezTo>
                    <a:cubicBezTo>
                      <a:pt x="3543" y="3114"/>
                      <a:pt x="3614" y="2900"/>
                      <a:pt x="3516" y="2822"/>
                    </a:cubicBezTo>
                    <a:cubicBezTo>
                      <a:pt x="3242" y="2616"/>
                      <a:pt x="3059" y="2434"/>
                      <a:pt x="2762" y="2251"/>
                    </a:cubicBezTo>
                    <a:cubicBezTo>
                      <a:pt x="3242" y="2137"/>
                      <a:pt x="3630" y="2137"/>
                      <a:pt x="3995" y="2046"/>
                    </a:cubicBezTo>
                    <a:cubicBezTo>
                      <a:pt x="4200" y="2343"/>
                      <a:pt x="4383" y="2525"/>
                      <a:pt x="4657" y="2708"/>
                    </a:cubicBezTo>
                    <a:cubicBezTo>
                      <a:pt x="4771" y="2708"/>
                      <a:pt x="4862" y="2616"/>
                      <a:pt x="4771" y="2616"/>
                    </a:cubicBezTo>
                    <a:cubicBezTo>
                      <a:pt x="4566" y="2343"/>
                      <a:pt x="4383" y="2137"/>
                      <a:pt x="4086" y="2046"/>
                    </a:cubicBezTo>
                    <a:cubicBezTo>
                      <a:pt x="4200" y="1955"/>
                      <a:pt x="4200" y="1863"/>
                      <a:pt x="4086" y="1863"/>
                    </a:cubicBezTo>
                    <a:cubicBezTo>
                      <a:pt x="4292" y="1681"/>
                      <a:pt x="4474" y="1384"/>
                      <a:pt x="4657" y="1201"/>
                    </a:cubicBezTo>
                    <a:cubicBezTo>
                      <a:pt x="4657" y="1201"/>
                      <a:pt x="4601" y="1076"/>
                      <a:pt x="4533" y="1076"/>
                    </a:cubicBezTo>
                    <a:cubicBezTo>
                      <a:pt x="4514" y="1076"/>
                      <a:pt x="4494" y="1085"/>
                      <a:pt x="4474" y="1110"/>
                    </a:cubicBezTo>
                    <a:cubicBezTo>
                      <a:pt x="4292" y="1293"/>
                      <a:pt x="3995" y="1475"/>
                      <a:pt x="3812" y="1772"/>
                    </a:cubicBezTo>
                    <a:lnTo>
                      <a:pt x="2854" y="1772"/>
                    </a:lnTo>
                    <a:cubicBezTo>
                      <a:pt x="3242" y="1384"/>
                      <a:pt x="3516" y="996"/>
                      <a:pt x="3904" y="722"/>
                    </a:cubicBezTo>
                    <a:cubicBezTo>
                      <a:pt x="3970" y="590"/>
                      <a:pt x="3893" y="494"/>
                      <a:pt x="3776" y="494"/>
                    </a:cubicBezTo>
                    <a:cubicBezTo>
                      <a:pt x="3731" y="494"/>
                      <a:pt x="3680" y="508"/>
                      <a:pt x="3630" y="539"/>
                    </a:cubicBezTo>
                    <a:cubicBezTo>
                      <a:pt x="3333" y="813"/>
                      <a:pt x="2945" y="1110"/>
                      <a:pt x="2671" y="1475"/>
                    </a:cubicBezTo>
                    <a:cubicBezTo>
                      <a:pt x="2580" y="1293"/>
                      <a:pt x="2580" y="996"/>
                      <a:pt x="2489" y="813"/>
                    </a:cubicBezTo>
                    <a:cubicBezTo>
                      <a:pt x="2671" y="722"/>
                      <a:pt x="2854" y="539"/>
                      <a:pt x="2945" y="334"/>
                    </a:cubicBezTo>
                    <a:cubicBezTo>
                      <a:pt x="3029" y="200"/>
                      <a:pt x="2990" y="116"/>
                      <a:pt x="2891" y="116"/>
                    </a:cubicBezTo>
                    <a:cubicBezTo>
                      <a:pt x="2855" y="116"/>
                      <a:pt x="2811" y="127"/>
                      <a:pt x="2762" y="151"/>
                    </a:cubicBezTo>
                    <a:cubicBezTo>
                      <a:pt x="2671" y="243"/>
                      <a:pt x="2580" y="334"/>
                      <a:pt x="2489" y="425"/>
                    </a:cubicBezTo>
                    <a:cubicBezTo>
                      <a:pt x="2374" y="334"/>
                      <a:pt x="2374" y="243"/>
                      <a:pt x="2374" y="60"/>
                    </a:cubicBezTo>
                    <a:cubicBezTo>
                      <a:pt x="2374" y="22"/>
                      <a:pt x="2327" y="0"/>
                      <a:pt x="227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7"/>
              <p:cNvSpPr/>
              <p:nvPr/>
            </p:nvSpPr>
            <p:spPr>
              <a:xfrm>
                <a:off x="1237404" y="3724464"/>
                <a:ext cx="92571" cy="7789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439" extrusionOk="0">
                    <a:moveTo>
                      <a:pt x="2360" y="0"/>
                    </a:moveTo>
                    <a:cubicBezTo>
                      <a:pt x="2300" y="0"/>
                      <a:pt x="2226" y="23"/>
                      <a:pt x="2169" y="69"/>
                    </a:cubicBezTo>
                    <a:cubicBezTo>
                      <a:pt x="2169" y="160"/>
                      <a:pt x="2169" y="343"/>
                      <a:pt x="2078" y="548"/>
                    </a:cubicBezTo>
                    <a:cubicBezTo>
                      <a:pt x="2078" y="434"/>
                      <a:pt x="2078" y="343"/>
                      <a:pt x="1987" y="343"/>
                    </a:cubicBezTo>
                    <a:cubicBezTo>
                      <a:pt x="1895" y="251"/>
                      <a:pt x="1895" y="160"/>
                      <a:pt x="1804" y="69"/>
                    </a:cubicBezTo>
                    <a:cubicBezTo>
                      <a:pt x="1713" y="69"/>
                      <a:pt x="1599" y="160"/>
                      <a:pt x="1713" y="160"/>
                    </a:cubicBezTo>
                    <a:cubicBezTo>
                      <a:pt x="1713" y="251"/>
                      <a:pt x="1804" y="343"/>
                      <a:pt x="1804" y="434"/>
                    </a:cubicBezTo>
                    <a:cubicBezTo>
                      <a:pt x="1895" y="434"/>
                      <a:pt x="1987" y="548"/>
                      <a:pt x="2078" y="639"/>
                    </a:cubicBezTo>
                    <a:cubicBezTo>
                      <a:pt x="2078" y="913"/>
                      <a:pt x="1987" y="1210"/>
                      <a:pt x="1895" y="1393"/>
                    </a:cubicBezTo>
                    <a:cubicBezTo>
                      <a:pt x="1713" y="1119"/>
                      <a:pt x="1507" y="731"/>
                      <a:pt x="1325" y="343"/>
                    </a:cubicBezTo>
                    <a:cubicBezTo>
                      <a:pt x="1286" y="266"/>
                      <a:pt x="1227" y="237"/>
                      <a:pt x="1172" y="237"/>
                    </a:cubicBezTo>
                    <a:cubicBezTo>
                      <a:pt x="1096" y="237"/>
                      <a:pt x="1028" y="290"/>
                      <a:pt x="1028" y="343"/>
                    </a:cubicBezTo>
                    <a:cubicBezTo>
                      <a:pt x="1233" y="731"/>
                      <a:pt x="1416" y="1119"/>
                      <a:pt x="1507" y="1393"/>
                    </a:cubicBezTo>
                    <a:cubicBezTo>
                      <a:pt x="1325" y="1393"/>
                      <a:pt x="1028" y="1301"/>
                      <a:pt x="845" y="1301"/>
                    </a:cubicBezTo>
                    <a:cubicBezTo>
                      <a:pt x="663" y="1119"/>
                      <a:pt x="571" y="913"/>
                      <a:pt x="457" y="731"/>
                    </a:cubicBezTo>
                    <a:cubicBezTo>
                      <a:pt x="457" y="685"/>
                      <a:pt x="434" y="662"/>
                      <a:pt x="412" y="662"/>
                    </a:cubicBezTo>
                    <a:cubicBezTo>
                      <a:pt x="389" y="662"/>
                      <a:pt x="366" y="685"/>
                      <a:pt x="366" y="731"/>
                    </a:cubicBezTo>
                    <a:cubicBezTo>
                      <a:pt x="366" y="913"/>
                      <a:pt x="366" y="1119"/>
                      <a:pt x="457" y="1210"/>
                    </a:cubicBezTo>
                    <a:lnTo>
                      <a:pt x="183" y="1210"/>
                    </a:lnTo>
                    <a:cubicBezTo>
                      <a:pt x="170" y="1197"/>
                      <a:pt x="157" y="1191"/>
                      <a:pt x="145" y="1191"/>
                    </a:cubicBezTo>
                    <a:cubicBezTo>
                      <a:pt x="72" y="1191"/>
                      <a:pt x="27" y="1393"/>
                      <a:pt x="183" y="1393"/>
                    </a:cubicBezTo>
                    <a:cubicBezTo>
                      <a:pt x="275" y="1393"/>
                      <a:pt x="366" y="1484"/>
                      <a:pt x="571" y="1484"/>
                    </a:cubicBezTo>
                    <a:cubicBezTo>
                      <a:pt x="457" y="1484"/>
                      <a:pt x="366" y="1575"/>
                      <a:pt x="366" y="1575"/>
                    </a:cubicBezTo>
                    <a:cubicBezTo>
                      <a:pt x="183" y="1689"/>
                      <a:pt x="92" y="1781"/>
                      <a:pt x="1" y="1872"/>
                    </a:cubicBezTo>
                    <a:cubicBezTo>
                      <a:pt x="1" y="1937"/>
                      <a:pt x="1" y="2001"/>
                      <a:pt x="33" y="2001"/>
                    </a:cubicBezTo>
                    <a:cubicBezTo>
                      <a:pt x="46" y="2001"/>
                      <a:pt x="65" y="1990"/>
                      <a:pt x="92" y="1963"/>
                    </a:cubicBezTo>
                    <a:cubicBezTo>
                      <a:pt x="275" y="1963"/>
                      <a:pt x="366" y="1872"/>
                      <a:pt x="457" y="1781"/>
                    </a:cubicBezTo>
                    <a:cubicBezTo>
                      <a:pt x="571" y="1689"/>
                      <a:pt x="663" y="1575"/>
                      <a:pt x="754" y="1575"/>
                    </a:cubicBezTo>
                    <a:cubicBezTo>
                      <a:pt x="1028" y="1575"/>
                      <a:pt x="1233" y="1689"/>
                      <a:pt x="1507" y="1781"/>
                    </a:cubicBezTo>
                    <a:cubicBezTo>
                      <a:pt x="1233" y="1872"/>
                      <a:pt x="1028" y="2055"/>
                      <a:pt x="845" y="2146"/>
                    </a:cubicBezTo>
                    <a:cubicBezTo>
                      <a:pt x="688" y="2244"/>
                      <a:pt x="734" y="2461"/>
                      <a:pt x="866" y="2461"/>
                    </a:cubicBezTo>
                    <a:cubicBezTo>
                      <a:pt x="888" y="2461"/>
                      <a:pt x="911" y="2455"/>
                      <a:pt x="937" y="2443"/>
                    </a:cubicBezTo>
                    <a:cubicBezTo>
                      <a:pt x="1233" y="2260"/>
                      <a:pt x="1507" y="2146"/>
                      <a:pt x="1895" y="1963"/>
                    </a:cubicBezTo>
                    <a:lnTo>
                      <a:pt x="1895" y="1963"/>
                    </a:lnTo>
                    <a:cubicBezTo>
                      <a:pt x="1804" y="2260"/>
                      <a:pt x="1804" y="2443"/>
                      <a:pt x="1804" y="2717"/>
                    </a:cubicBezTo>
                    <a:cubicBezTo>
                      <a:pt x="1599" y="2831"/>
                      <a:pt x="1507" y="2922"/>
                      <a:pt x="1416" y="3013"/>
                    </a:cubicBezTo>
                    <a:cubicBezTo>
                      <a:pt x="1416" y="3013"/>
                      <a:pt x="1416" y="3105"/>
                      <a:pt x="1507" y="3105"/>
                    </a:cubicBezTo>
                    <a:cubicBezTo>
                      <a:pt x="1599" y="3013"/>
                      <a:pt x="1713" y="3013"/>
                      <a:pt x="1713" y="2922"/>
                    </a:cubicBezTo>
                    <a:lnTo>
                      <a:pt x="1713" y="3105"/>
                    </a:lnTo>
                    <a:cubicBezTo>
                      <a:pt x="1713" y="3196"/>
                      <a:pt x="1781" y="3242"/>
                      <a:pt x="1850" y="3242"/>
                    </a:cubicBezTo>
                    <a:cubicBezTo>
                      <a:pt x="1918" y="3242"/>
                      <a:pt x="1987" y="3196"/>
                      <a:pt x="1987" y="3105"/>
                    </a:cubicBezTo>
                    <a:lnTo>
                      <a:pt x="2283" y="3401"/>
                    </a:lnTo>
                    <a:cubicBezTo>
                      <a:pt x="2309" y="3427"/>
                      <a:pt x="2335" y="3439"/>
                      <a:pt x="2359" y="3439"/>
                    </a:cubicBezTo>
                    <a:cubicBezTo>
                      <a:pt x="2419" y="3439"/>
                      <a:pt x="2466" y="3369"/>
                      <a:pt x="2466" y="3287"/>
                    </a:cubicBezTo>
                    <a:cubicBezTo>
                      <a:pt x="2375" y="3105"/>
                      <a:pt x="2169" y="3013"/>
                      <a:pt x="2078" y="2831"/>
                    </a:cubicBezTo>
                    <a:cubicBezTo>
                      <a:pt x="2078" y="2625"/>
                      <a:pt x="2169" y="2534"/>
                      <a:pt x="2169" y="2351"/>
                    </a:cubicBezTo>
                    <a:cubicBezTo>
                      <a:pt x="2283" y="2534"/>
                      <a:pt x="2375" y="2625"/>
                      <a:pt x="2557" y="2831"/>
                    </a:cubicBezTo>
                    <a:cubicBezTo>
                      <a:pt x="2573" y="2847"/>
                      <a:pt x="2593" y="2854"/>
                      <a:pt x="2613" y="2854"/>
                    </a:cubicBezTo>
                    <a:cubicBezTo>
                      <a:pt x="2711" y="2854"/>
                      <a:pt x="2834" y="2701"/>
                      <a:pt x="2740" y="2625"/>
                    </a:cubicBezTo>
                    <a:cubicBezTo>
                      <a:pt x="2557" y="2351"/>
                      <a:pt x="2466" y="2146"/>
                      <a:pt x="2283" y="1963"/>
                    </a:cubicBezTo>
                    <a:lnTo>
                      <a:pt x="2283" y="1963"/>
                    </a:lnTo>
                    <a:cubicBezTo>
                      <a:pt x="2649" y="2055"/>
                      <a:pt x="2945" y="2055"/>
                      <a:pt x="3310" y="2055"/>
                    </a:cubicBezTo>
                    <a:cubicBezTo>
                      <a:pt x="3425" y="2351"/>
                      <a:pt x="3607" y="2534"/>
                      <a:pt x="3698" y="2717"/>
                    </a:cubicBezTo>
                    <a:cubicBezTo>
                      <a:pt x="3729" y="2755"/>
                      <a:pt x="3759" y="2767"/>
                      <a:pt x="3786" y="2767"/>
                    </a:cubicBezTo>
                    <a:cubicBezTo>
                      <a:pt x="3840" y="2767"/>
                      <a:pt x="3881" y="2717"/>
                      <a:pt x="3881" y="2717"/>
                    </a:cubicBezTo>
                    <a:cubicBezTo>
                      <a:pt x="3698" y="2443"/>
                      <a:pt x="3607" y="2260"/>
                      <a:pt x="3425" y="2055"/>
                    </a:cubicBezTo>
                    <a:cubicBezTo>
                      <a:pt x="3516" y="2055"/>
                      <a:pt x="3516" y="1963"/>
                      <a:pt x="3516" y="1872"/>
                    </a:cubicBezTo>
                    <a:cubicBezTo>
                      <a:pt x="3698" y="1781"/>
                      <a:pt x="3881" y="1689"/>
                      <a:pt x="4087" y="1575"/>
                    </a:cubicBezTo>
                    <a:cubicBezTo>
                      <a:pt x="4087" y="1484"/>
                      <a:pt x="4087" y="1393"/>
                      <a:pt x="3995" y="1393"/>
                    </a:cubicBezTo>
                    <a:cubicBezTo>
                      <a:pt x="3698" y="1484"/>
                      <a:pt x="3425" y="1575"/>
                      <a:pt x="3219" y="1781"/>
                    </a:cubicBezTo>
                    <a:cubicBezTo>
                      <a:pt x="2945" y="1689"/>
                      <a:pt x="2740" y="1689"/>
                      <a:pt x="2466" y="1575"/>
                    </a:cubicBezTo>
                    <a:cubicBezTo>
                      <a:pt x="2854" y="1393"/>
                      <a:pt x="3219" y="1119"/>
                      <a:pt x="3516" y="913"/>
                    </a:cubicBezTo>
                    <a:cubicBezTo>
                      <a:pt x="3664" y="839"/>
                      <a:pt x="3572" y="706"/>
                      <a:pt x="3484" y="706"/>
                    </a:cubicBezTo>
                    <a:cubicBezTo>
                      <a:pt x="3463" y="706"/>
                      <a:pt x="3442" y="713"/>
                      <a:pt x="3425" y="731"/>
                    </a:cubicBezTo>
                    <a:cubicBezTo>
                      <a:pt x="3037" y="913"/>
                      <a:pt x="2649" y="1119"/>
                      <a:pt x="2375" y="1301"/>
                    </a:cubicBezTo>
                    <a:lnTo>
                      <a:pt x="2375" y="731"/>
                    </a:lnTo>
                    <a:cubicBezTo>
                      <a:pt x="2557" y="639"/>
                      <a:pt x="2740" y="548"/>
                      <a:pt x="2854" y="434"/>
                    </a:cubicBezTo>
                    <a:cubicBezTo>
                      <a:pt x="2928" y="360"/>
                      <a:pt x="2882" y="227"/>
                      <a:pt x="2802" y="227"/>
                    </a:cubicBezTo>
                    <a:cubicBezTo>
                      <a:pt x="2783" y="227"/>
                      <a:pt x="2762" y="234"/>
                      <a:pt x="2740" y="251"/>
                    </a:cubicBezTo>
                    <a:cubicBezTo>
                      <a:pt x="2649" y="251"/>
                      <a:pt x="2466" y="343"/>
                      <a:pt x="2375" y="434"/>
                    </a:cubicBezTo>
                    <a:cubicBezTo>
                      <a:pt x="2375" y="251"/>
                      <a:pt x="2466" y="160"/>
                      <a:pt x="2466" y="69"/>
                    </a:cubicBezTo>
                    <a:cubicBezTo>
                      <a:pt x="2466" y="23"/>
                      <a:pt x="2420" y="0"/>
                      <a:pt x="2360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7"/>
              <p:cNvSpPr/>
              <p:nvPr/>
            </p:nvSpPr>
            <p:spPr>
              <a:xfrm>
                <a:off x="2695340" y="3798733"/>
                <a:ext cx="93069" cy="76534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379" extrusionOk="0">
                    <a:moveTo>
                      <a:pt x="2027" y="0"/>
                    </a:moveTo>
                    <a:cubicBezTo>
                      <a:pt x="1976" y="0"/>
                      <a:pt x="1917" y="58"/>
                      <a:pt x="1917" y="122"/>
                    </a:cubicBezTo>
                    <a:lnTo>
                      <a:pt x="1917" y="579"/>
                    </a:lnTo>
                    <a:cubicBezTo>
                      <a:pt x="1826" y="487"/>
                      <a:pt x="1826" y="487"/>
                      <a:pt x="1712" y="396"/>
                    </a:cubicBezTo>
                    <a:cubicBezTo>
                      <a:pt x="1621" y="305"/>
                      <a:pt x="1621" y="305"/>
                      <a:pt x="1529" y="214"/>
                    </a:cubicBezTo>
                    <a:cubicBezTo>
                      <a:pt x="1438" y="214"/>
                      <a:pt x="1347" y="305"/>
                      <a:pt x="1438" y="305"/>
                    </a:cubicBezTo>
                    <a:cubicBezTo>
                      <a:pt x="1438" y="396"/>
                      <a:pt x="1529" y="487"/>
                      <a:pt x="1621" y="487"/>
                    </a:cubicBezTo>
                    <a:cubicBezTo>
                      <a:pt x="1712" y="579"/>
                      <a:pt x="1712" y="693"/>
                      <a:pt x="1826" y="693"/>
                    </a:cubicBezTo>
                    <a:lnTo>
                      <a:pt x="1917" y="693"/>
                    </a:lnTo>
                    <a:lnTo>
                      <a:pt x="1917" y="1537"/>
                    </a:lnTo>
                    <a:cubicBezTo>
                      <a:pt x="1621" y="1149"/>
                      <a:pt x="1347" y="876"/>
                      <a:pt x="1050" y="487"/>
                    </a:cubicBezTo>
                    <a:cubicBezTo>
                      <a:pt x="1023" y="461"/>
                      <a:pt x="989" y="450"/>
                      <a:pt x="956" y="450"/>
                    </a:cubicBezTo>
                    <a:cubicBezTo>
                      <a:pt x="875" y="450"/>
                      <a:pt x="803" y="514"/>
                      <a:pt x="867" y="579"/>
                    </a:cubicBezTo>
                    <a:cubicBezTo>
                      <a:pt x="1050" y="967"/>
                      <a:pt x="1256" y="1264"/>
                      <a:pt x="1529" y="1537"/>
                    </a:cubicBezTo>
                    <a:lnTo>
                      <a:pt x="776" y="1537"/>
                    </a:lnTo>
                    <a:cubicBezTo>
                      <a:pt x="571" y="1446"/>
                      <a:pt x="479" y="1355"/>
                      <a:pt x="388" y="1058"/>
                    </a:cubicBezTo>
                    <a:cubicBezTo>
                      <a:pt x="361" y="1031"/>
                      <a:pt x="335" y="1020"/>
                      <a:pt x="310" y="1020"/>
                    </a:cubicBezTo>
                    <a:cubicBezTo>
                      <a:pt x="251" y="1020"/>
                      <a:pt x="206" y="1085"/>
                      <a:pt x="206" y="1149"/>
                    </a:cubicBezTo>
                    <a:cubicBezTo>
                      <a:pt x="206" y="1355"/>
                      <a:pt x="297" y="1446"/>
                      <a:pt x="388" y="1629"/>
                    </a:cubicBezTo>
                    <a:lnTo>
                      <a:pt x="114" y="1629"/>
                    </a:lnTo>
                    <a:cubicBezTo>
                      <a:pt x="0" y="1629"/>
                      <a:pt x="0" y="1834"/>
                      <a:pt x="114" y="1834"/>
                    </a:cubicBezTo>
                    <a:lnTo>
                      <a:pt x="571" y="1834"/>
                    </a:lnTo>
                    <a:cubicBezTo>
                      <a:pt x="479" y="1925"/>
                      <a:pt x="388" y="1925"/>
                      <a:pt x="388" y="2017"/>
                    </a:cubicBezTo>
                    <a:cubicBezTo>
                      <a:pt x="297" y="2108"/>
                      <a:pt x="206" y="2199"/>
                      <a:pt x="114" y="2291"/>
                    </a:cubicBezTo>
                    <a:cubicBezTo>
                      <a:pt x="114" y="2372"/>
                      <a:pt x="161" y="2442"/>
                      <a:pt x="187" y="2442"/>
                    </a:cubicBezTo>
                    <a:cubicBezTo>
                      <a:pt x="198" y="2442"/>
                      <a:pt x="206" y="2431"/>
                      <a:pt x="206" y="2405"/>
                    </a:cubicBezTo>
                    <a:cubicBezTo>
                      <a:pt x="388" y="2405"/>
                      <a:pt x="388" y="2291"/>
                      <a:pt x="479" y="2199"/>
                    </a:cubicBezTo>
                    <a:cubicBezTo>
                      <a:pt x="571" y="2017"/>
                      <a:pt x="685" y="1925"/>
                      <a:pt x="776" y="1834"/>
                    </a:cubicBezTo>
                    <a:cubicBezTo>
                      <a:pt x="1050" y="1834"/>
                      <a:pt x="1256" y="1925"/>
                      <a:pt x="1529" y="1925"/>
                    </a:cubicBezTo>
                    <a:cubicBezTo>
                      <a:pt x="1347" y="2108"/>
                      <a:pt x="1141" y="2291"/>
                      <a:pt x="959" y="2496"/>
                    </a:cubicBezTo>
                    <a:cubicBezTo>
                      <a:pt x="885" y="2570"/>
                      <a:pt x="931" y="2704"/>
                      <a:pt x="1047" y="2704"/>
                    </a:cubicBezTo>
                    <a:cubicBezTo>
                      <a:pt x="1075" y="2704"/>
                      <a:pt x="1107" y="2696"/>
                      <a:pt x="1141" y="2679"/>
                    </a:cubicBezTo>
                    <a:cubicBezTo>
                      <a:pt x="1438" y="2496"/>
                      <a:pt x="1621" y="2291"/>
                      <a:pt x="1917" y="2017"/>
                    </a:cubicBezTo>
                    <a:cubicBezTo>
                      <a:pt x="1917" y="2291"/>
                      <a:pt x="2009" y="2587"/>
                      <a:pt x="2009" y="2770"/>
                    </a:cubicBezTo>
                    <a:cubicBezTo>
                      <a:pt x="1917" y="2861"/>
                      <a:pt x="1826" y="2975"/>
                      <a:pt x="1712" y="3158"/>
                    </a:cubicBezTo>
                    <a:cubicBezTo>
                      <a:pt x="1712" y="3158"/>
                      <a:pt x="1712" y="3199"/>
                      <a:pt x="1746" y="3199"/>
                    </a:cubicBezTo>
                    <a:cubicBezTo>
                      <a:pt x="1763" y="3199"/>
                      <a:pt x="1788" y="3188"/>
                      <a:pt x="1826" y="3158"/>
                    </a:cubicBezTo>
                    <a:cubicBezTo>
                      <a:pt x="1826" y="3158"/>
                      <a:pt x="1917" y="3067"/>
                      <a:pt x="2009" y="2975"/>
                    </a:cubicBezTo>
                    <a:lnTo>
                      <a:pt x="2009" y="3158"/>
                    </a:lnTo>
                    <a:cubicBezTo>
                      <a:pt x="2054" y="3249"/>
                      <a:pt x="2123" y="3295"/>
                      <a:pt x="2180" y="3295"/>
                    </a:cubicBezTo>
                    <a:cubicBezTo>
                      <a:pt x="2237" y="3295"/>
                      <a:pt x="2283" y="3249"/>
                      <a:pt x="2283" y="3158"/>
                    </a:cubicBezTo>
                    <a:lnTo>
                      <a:pt x="2283" y="3067"/>
                    </a:lnTo>
                    <a:cubicBezTo>
                      <a:pt x="2397" y="3158"/>
                      <a:pt x="2488" y="3341"/>
                      <a:pt x="2671" y="3341"/>
                    </a:cubicBezTo>
                    <a:cubicBezTo>
                      <a:pt x="2671" y="3367"/>
                      <a:pt x="2679" y="3378"/>
                      <a:pt x="2690" y="3378"/>
                    </a:cubicBezTo>
                    <a:cubicBezTo>
                      <a:pt x="2716" y="3378"/>
                      <a:pt x="2762" y="3314"/>
                      <a:pt x="2762" y="3249"/>
                    </a:cubicBezTo>
                    <a:cubicBezTo>
                      <a:pt x="2671" y="3067"/>
                      <a:pt x="2488" y="2975"/>
                      <a:pt x="2283" y="2770"/>
                    </a:cubicBezTo>
                    <a:lnTo>
                      <a:pt x="2283" y="2405"/>
                    </a:lnTo>
                    <a:cubicBezTo>
                      <a:pt x="2488" y="2496"/>
                      <a:pt x="2579" y="2587"/>
                      <a:pt x="2762" y="2679"/>
                    </a:cubicBezTo>
                    <a:cubicBezTo>
                      <a:pt x="2779" y="2696"/>
                      <a:pt x="2801" y="2704"/>
                      <a:pt x="2824" y="2704"/>
                    </a:cubicBezTo>
                    <a:cubicBezTo>
                      <a:pt x="2921" y="2704"/>
                      <a:pt x="3041" y="2570"/>
                      <a:pt x="2967" y="2496"/>
                    </a:cubicBezTo>
                    <a:cubicBezTo>
                      <a:pt x="2762" y="2291"/>
                      <a:pt x="2579" y="2108"/>
                      <a:pt x="2397" y="1925"/>
                    </a:cubicBezTo>
                    <a:lnTo>
                      <a:pt x="3424" y="1925"/>
                    </a:lnTo>
                    <a:cubicBezTo>
                      <a:pt x="3538" y="2108"/>
                      <a:pt x="3721" y="2291"/>
                      <a:pt x="3903" y="2496"/>
                    </a:cubicBezTo>
                    <a:cubicBezTo>
                      <a:pt x="3995" y="2496"/>
                      <a:pt x="4109" y="2405"/>
                      <a:pt x="3995" y="2405"/>
                    </a:cubicBezTo>
                    <a:cubicBezTo>
                      <a:pt x="3903" y="2199"/>
                      <a:pt x="3721" y="2017"/>
                      <a:pt x="3538" y="1834"/>
                    </a:cubicBezTo>
                    <a:lnTo>
                      <a:pt x="3538" y="1629"/>
                    </a:lnTo>
                    <a:cubicBezTo>
                      <a:pt x="3721" y="1537"/>
                      <a:pt x="3812" y="1355"/>
                      <a:pt x="3995" y="1149"/>
                    </a:cubicBezTo>
                    <a:cubicBezTo>
                      <a:pt x="4086" y="1149"/>
                      <a:pt x="4031" y="1033"/>
                      <a:pt x="3959" y="1033"/>
                    </a:cubicBezTo>
                    <a:cubicBezTo>
                      <a:pt x="3941" y="1033"/>
                      <a:pt x="3922" y="1040"/>
                      <a:pt x="3903" y="1058"/>
                    </a:cubicBezTo>
                    <a:cubicBezTo>
                      <a:pt x="3721" y="1264"/>
                      <a:pt x="3424" y="1355"/>
                      <a:pt x="3241" y="1629"/>
                    </a:cubicBezTo>
                    <a:cubicBezTo>
                      <a:pt x="2967" y="1537"/>
                      <a:pt x="2762" y="1537"/>
                      <a:pt x="2488" y="1537"/>
                    </a:cubicBezTo>
                    <a:lnTo>
                      <a:pt x="3333" y="693"/>
                    </a:lnTo>
                    <a:cubicBezTo>
                      <a:pt x="3407" y="600"/>
                      <a:pt x="3361" y="463"/>
                      <a:pt x="3292" y="463"/>
                    </a:cubicBezTo>
                    <a:cubicBezTo>
                      <a:pt x="3276" y="463"/>
                      <a:pt x="3259" y="470"/>
                      <a:pt x="3241" y="487"/>
                    </a:cubicBezTo>
                    <a:cubicBezTo>
                      <a:pt x="2853" y="784"/>
                      <a:pt x="2579" y="967"/>
                      <a:pt x="2283" y="1264"/>
                    </a:cubicBezTo>
                    <a:cubicBezTo>
                      <a:pt x="2191" y="1058"/>
                      <a:pt x="2191" y="876"/>
                      <a:pt x="2191" y="784"/>
                    </a:cubicBezTo>
                    <a:cubicBezTo>
                      <a:pt x="2397" y="579"/>
                      <a:pt x="2488" y="487"/>
                      <a:pt x="2579" y="305"/>
                    </a:cubicBezTo>
                    <a:cubicBezTo>
                      <a:pt x="2671" y="214"/>
                      <a:pt x="2579" y="122"/>
                      <a:pt x="2488" y="122"/>
                    </a:cubicBezTo>
                    <a:cubicBezTo>
                      <a:pt x="2397" y="214"/>
                      <a:pt x="2191" y="305"/>
                      <a:pt x="2191" y="396"/>
                    </a:cubicBezTo>
                    <a:cubicBezTo>
                      <a:pt x="2100" y="305"/>
                      <a:pt x="2100" y="214"/>
                      <a:pt x="2100" y="122"/>
                    </a:cubicBezTo>
                    <a:cubicBezTo>
                      <a:pt x="2100" y="33"/>
                      <a:pt x="2066" y="0"/>
                      <a:pt x="2027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7"/>
              <p:cNvSpPr/>
              <p:nvPr/>
            </p:nvSpPr>
            <p:spPr>
              <a:xfrm>
                <a:off x="2891783" y="3713614"/>
                <a:ext cx="68788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298" extrusionOk="0">
                    <a:moveTo>
                      <a:pt x="1359" y="0"/>
                    </a:moveTo>
                    <a:cubicBezTo>
                      <a:pt x="1325" y="0"/>
                      <a:pt x="1279" y="23"/>
                      <a:pt x="1233" y="68"/>
                    </a:cubicBezTo>
                    <a:cubicBezTo>
                      <a:pt x="1233" y="68"/>
                      <a:pt x="1142" y="160"/>
                      <a:pt x="1142" y="251"/>
                    </a:cubicBezTo>
                    <a:cubicBezTo>
                      <a:pt x="1028" y="251"/>
                      <a:pt x="1028" y="160"/>
                      <a:pt x="1028" y="68"/>
                    </a:cubicBezTo>
                    <a:cubicBezTo>
                      <a:pt x="1001" y="42"/>
                      <a:pt x="974" y="31"/>
                      <a:pt x="950" y="31"/>
                    </a:cubicBezTo>
                    <a:cubicBezTo>
                      <a:pt x="891" y="31"/>
                      <a:pt x="845" y="95"/>
                      <a:pt x="845" y="160"/>
                    </a:cubicBezTo>
                    <a:cubicBezTo>
                      <a:pt x="937" y="251"/>
                      <a:pt x="937" y="342"/>
                      <a:pt x="1028" y="457"/>
                    </a:cubicBezTo>
                    <a:lnTo>
                      <a:pt x="845" y="457"/>
                    </a:lnTo>
                    <a:cubicBezTo>
                      <a:pt x="754" y="342"/>
                      <a:pt x="663" y="342"/>
                      <a:pt x="663" y="342"/>
                    </a:cubicBezTo>
                    <a:cubicBezTo>
                      <a:pt x="571" y="342"/>
                      <a:pt x="571" y="457"/>
                      <a:pt x="571" y="457"/>
                    </a:cubicBezTo>
                    <a:cubicBezTo>
                      <a:pt x="663" y="457"/>
                      <a:pt x="754" y="548"/>
                      <a:pt x="754" y="548"/>
                    </a:cubicBezTo>
                    <a:lnTo>
                      <a:pt x="1028" y="548"/>
                    </a:lnTo>
                    <a:cubicBezTo>
                      <a:pt x="1142" y="730"/>
                      <a:pt x="1233" y="913"/>
                      <a:pt x="1233" y="1118"/>
                    </a:cubicBezTo>
                    <a:cubicBezTo>
                      <a:pt x="937" y="1027"/>
                      <a:pt x="663" y="822"/>
                      <a:pt x="366" y="730"/>
                    </a:cubicBezTo>
                    <a:cubicBezTo>
                      <a:pt x="339" y="704"/>
                      <a:pt x="312" y="693"/>
                      <a:pt x="290" y="693"/>
                    </a:cubicBezTo>
                    <a:cubicBezTo>
                      <a:pt x="237" y="693"/>
                      <a:pt x="210" y="757"/>
                      <a:pt x="275" y="822"/>
                    </a:cubicBezTo>
                    <a:cubicBezTo>
                      <a:pt x="571" y="913"/>
                      <a:pt x="754" y="1118"/>
                      <a:pt x="1028" y="1210"/>
                    </a:cubicBezTo>
                    <a:cubicBezTo>
                      <a:pt x="845" y="1301"/>
                      <a:pt x="663" y="1392"/>
                      <a:pt x="571" y="1484"/>
                    </a:cubicBezTo>
                    <a:cubicBezTo>
                      <a:pt x="366" y="1392"/>
                      <a:pt x="183" y="1392"/>
                      <a:pt x="92" y="1301"/>
                    </a:cubicBezTo>
                    <a:cubicBezTo>
                      <a:pt x="92" y="1274"/>
                      <a:pt x="84" y="1263"/>
                      <a:pt x="73" y="1263"/>
                    </a:cubicBezTo>
                    <a:cubicBezTo>
                      <a:pt x="46" y="1263"/>
                      <a:pt x="1" y="1328"/>
                      <a:pt x="1" y="1392"/>
                    </a:cubicBezTo>
                    <a:cubicBezTo>
                      <a:pt x="92" y="1484"/>
                      <a:pt x="183" y="1484"/>
                      <a:pt x="275" y="1598"/>
                    </a:cubicBezTo>
                    <a:cubicBezTo>
                      <a:pt x="183" y="1598"/>
                      <a:pt x="183" y="1689"/>
                      <a:pt x="92" y="1689"/>
                    </a:cubicBezTo>
                    <a:cubicBezTo>
                      <a:pt x="19" y="1689"/>
                      <a:pt x="63" y="1806"/>
                      <a:pt x="130" y="1806"/>
                    </a:cubicBezTo>
                    <a:cubicBezTo>
                      <a:pt x="147" y="1806"/>
                      <a:pt x="165" y="1799"/>
                      <a:pt x="183" y="1780"/>
                    </a:cubicBezTo>
                    <a:cubicBezTo>
                      <a:pt x="275" y="1780"/>
                      <a:pt x="366" y="1780"/>
                      <a:pt x="457" y="1689"/>
                    </a:cubicBezTo>
                    <a:lnTo>
                      <a:pt x="457" y="1689"/>
                    </a:lnTo>
                    <a:cubicBezTo>
                      <a:pt x="366" y="1780"/>
                      <a:pt x="366" y="1872"/>
                      <a:pt x="366" y="1872"/>
                    </a:cubicBezTo>
                    <a:cubicBezTo>
                      <a:pt x="366" y="1963"/>
                      <a:pt x="275" y="2054"/>
                      <a:pt x="275" y="2168"/>
                    </a:cubicBezTo>
                    <a:cubicBezTo>
                      <a:pt x="275" y="2260"/>
                      <a:pt x="366" y="2260"/>
                      <a:pt x="366" y="2260"/>
                    </a:cubicBezTo>
                    <a:cubicBezTo>
                      <a:pt x="457" y="2168"/>
                      <a:pt x="457" y="2054"/>
                      <a:pt x="457" y="1963"/>
                    </a:cubicBezTo>
                    <a:cubicBezTo>
                      <a:pt x="571" y="1872"/>
                      <a:pt x="571" y="1780"/>
                      <a:pt x="571" y="1689"/>
                    </a:cubicBezTo>
                    <a:cubicBezTo>
                      <a:pt x="754" y="1598"/>
                      <a:pt x="937" y="1598"/>
                      <a:pt x="1142" y="1484"/>
                    </a:cubicBezTo>
                    <a:lnTo>
                      <a:pt x="1142" y="1484"/>
                    </a:lnTo>
                    <a:cubicBezTo>
                      <a:pt x="1028" y="1689"/>
                      <a:pt x="937" y="1872"/>
                      <a:pt x="845" y="2054"/>
                    </a:cubicBezTo>
                    <a:cubicBezTo>
                      <a:pt x="845" y="2136"/>
                      <a:pt x="938" y="2206"/>
                      <a:pt x="992" y="2206"/>
                    </a:cubicBezTo>
                    <a:cubicBezTo>
                      <a:pt x="1013" y="2206"/>
                      <a:pt x="1028" y="2194"/>
                      <a:pt x="1028" y="2168"/>
                    </a:cubicBezTo>
                    <a:cubicBezTo>
                      <a:pt x="1233" y="1872"/>
                      <a:pt x="1325" y="1689"/>
                      <a:pt x="1416" y="1484"/>
                    </a:cubicBezTo>
                    <a:cubicBezTo>
                      <a:pt x="1507" y="1598"/>
                      <a:pt x="1599" y="1780"/>
                      <a:pt x="1713" y="1963"/>
                    </a:cubicBezTo>
                    <a:cubicBezTo>
                      <a:pt x="1599" y="2054"/>
                      <a:pt x="1599" y="2168"/>
                      <a:pt x="1599" y="2260"/>
                    </a:cubicBezTo>
                    <a:cubicBezTo>
                      <a:pt x="1713" y="2260"/>
                      <a:pt x="1713" y="2168"/>
                      <a:pt x="1804" y="2054"/>
                    </a:cubicBezTo>
                    <a:lnTo>
                      <a:pt x="1804" y="2260"/>
                    </a:lnTo>
                    <a:cubicBezTo>
                      <a:pt x="1831" y="2286"/>
                      <a:pt x="1865" y="2298"/>
                      <a:pt x="1898" y="2298"/>
                    </a:cubicBezTo>
                    <a:cubicBezTo>
                      <a:pt x="1979" y="2298"/>
                      <a:pt x="2051" y="2233"/>
                      <a:pt x="1987" y="2168"/>
                    </a:cubicBezTo>
                    <a:lnTo>
                      <a:pt x="1987" y="2054"/>
                    </a:lnTo>
                    <a:cubicBezTo>
                      <a:pt x="2078" y="2168"/>
                      <a:pt x="2169" y="2168"/>
                      <a:pt x="2283" y="2168"/>
                    </a:cubicBezTo>
                    <a:cubicBezTo>
                      <a:pt x="2375" y="2168"/>
                      <a:pt x="2375" y="2054"/>
                      <a:pt x="2375" y="2054"/>
                    </a:cubicBezTo>
                    <a:cubicBezTo>
                      <a:pt x="2169" y="1963"/>
                      <a:pt x="2078" y="1963"/>
                      <a:pt x="1895" y="1872"/>
                    </a:cubicBezTo>
                    <a:cubicBezTo>
                      <a:pt x="1895" y="1780"/>
                      <a:pt x="1804" y="1689"/>
                      <a:pt x="1804" y="1598"/>
                    </a:cubicBezTo>
                    <a:cubicBezTo>
                      <a:pt x="1895" y="1598"/>
                      <a:pt x="2078" y="1689"/>
                      <a:pt x="2169" y="1689"/>
                    </a:cubicBezTo>
                    <a:cubicBezTo>
                      <a:pt x="2283" y="1689"/>
                      <a:pt x="2375" y="1484"/>
                      <a:pt x="2283" y="1484"/>
                    </a:cubicBezTo>
                    <a:cubicBezTo>
                      <a:pt x="2078" y="1392"/>
                      <a:pt x="1895" y="1301"/>
                      <a:pt x="1713" y="1301"/>
                    </a:cubicBezTo>
                    <a:cubicBezTo>
                      <a:pt x="1895" y="1210"/>
                      <a:pt x="2169" y="1118"/>
                      <a:pt x="2375" y="913"/>
                    </a:cubicBezTo>
                    <a:cubicBezTo>
                      <a:pt x="2557" y="1027"/>
                      <a:pt x="2740" y="1118"/>
                      <a:pt x="2945" y="1210"/>
                    </a:cubicBezTo>
                    <a:cubicBezTo>
                      <a:pt x="2945" y="1210"/>
                      <a:pt x="3037" y="1118"/>
                      <a:pt x="2945" y="1118"/>
                    </a:cubicBezTo>
                    <a:cubicBezTo>
                      <a:pt x="2740" y="1027"/>
                      <a:pt x="2648" y="913"/>
                      <a:pt x="2466" y="913"/>
                    </a:cubicBezTo>
                    <a:cubicBezTo>
                      <a:pt x="2466" y="822"/>
                      <a:pt x="2466" y="822"/>
                      <a:pt x="2375" y="730"/>
                    </a:cubicBezTo>
                    <a:cubicBezTo>
                      <a:pt x="2466" y="639"/>
                      <a:pt x="2557" y="457"/>
                      <a:pt x="2557" y="342"/>
                    </a:cubicBezTo>
                    <a:cubicBezTo>
                      <a:pt x="2622" y="278"/>
                      <a:pt x="2595" y="213"/>
                      <a:pt x="2542" y="213"/>
                    </a:cubicBezTo>
                    <a:cubicBezTo>
                      <a:pt x="2519" y="213"/>
                      <a:pt x="2493" y="224"/>
                      <a:pt x="2466" y="251"/>
                    </a:cubicBezTo>
                    <a:cubicBezTo>
                      <a:pt x="2375" y="457"/>
                      <a:pt x="2283" y="639"/>
                      <a:pt x="2169" y="822"/>
                    </a:cubicBezTo>
                    <a:cubicBezTo>
                      <a:pt x="1987" y="822"/>
                      <a:pt x="1804" y="913"/>
                      <a:pt x="1599" y="1027"/>
                    </a:cubicBezTo>
                    <a:cubicBezTo>
                      <a:pt x="1804" y="730"/>
                      <a:pt x="1895" y="457"/>
                      <a:pt x="1987" y="160"/>
                    </a:cubicBezTo>
                    <a:cubicBezTo>
                      <a:pt x="2051" y="95"/>
                      <a:pt x="1979" y="31"/>
                      <a:pt x="1931" y="31"/>
                    </a:cubicBezTo>
                    <a:cubicBezTo>
                      <a:pt x="1911" y="31"/>
                      <a:pt x="1895" y="42"/>
                      <a:pt x="1895" y="68"/>
                    </a:cubicBezTo>
                    <a:cubicBezTo>
                      <a:pt x="1713" y="342"/>
                      <a:pt x="1599" y="639"/>
                      <a:pt x="1416" y="822"/>
                    </a:cubicBezTo>
                    <a:cubicBezTo>
                      <a:pt x="1416" y="730"/>
                      <a:pt x="1325" y="639"/>
                      <a:pt x="1233" y="548"/>
                    </a:cubicBezTo>
                    <a:cubicBezTo>
                      <a:pt x="1325" y="342"/>
                      <a:pt x="1416" y="251"/>
                      <a:pt x="1416" y="68"/>
                    </a:cubicBezTo>
                    <a:cubicBezTo>
                      <a:pt x="1416" y="23"/>
                      <a:pt x="1393" y="0"/>
                      <a:pt x="1359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7"/>
              <p:cNvSpPr/>
              <p:nvPr/>
            </p:nvSpPr>
            <p:spPr>
              <a:xfrm>
                <a:off x="1861933" y="3840975"/>
                <a:ext cx="124394" cy="102718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535" extrusionOk="0">
                    <a:moveTo>
                      <a:pt x="2561" y="1"/>
                    </a:moveTo>
                    <a:cubicBezTo>
                      <a:pt x="2476" y="1"/>
                      <a:pt x="2375" y="45"/>
                      <a:pt x="2375" y="152"/>
                    </a:cubicBezTo>
                    <a:cubicBezTo>
                      <a:pt x="2375" y="334"/>
                      <a:pt x="2466" y="540"/>
                      <a:pt x="2466" y="722"/>
                    </a:cubicBezTo>
                    <a:cubicBezTo>
                      <a:pt x="2375" y="722"/>
                      <a:pt x="2283" y="631"/>
                      <a:pt x="2192" y="631"/>
                    </a:cubicBezTo>
                    <a:lnTo>
                      <a:pt x="1895" y="334"/>
                    </a:lnTo>
                    <a:cubicBezTo>
                      <a:pt x="1878" y="317"/>
                      <a:pt x="1857" y="310"/>
                      <a:pt x="1836" y="310"/>
                    </a:cubicBezTo>
                    <a:cubicBezTo>
                      <a:pt x="1745" y="310"/>
                      <a:pt x="1639" y="447"/>
                      <a:pt x="1713" y="540"/>
                    </a:cubicBezTo>
                    <a:cubicBezTo>
                      <a:pt x="1804" y="631"/>
                      <a:pt x="1895" y="631"/>
                      <a:pt x="1987" y="722"/>
                    </a:cubicBezTo>
                    <a:cubicBezTo>
                      <a:pt x="2192" y="814"/>
                      <a:pt x="2283" y="905"/>
                      <a:pt x="2375" y="996"/>
                    </a:cubicBezTo>
                    <a:lnTo>
                      <a:pt x="2466" y="996"/>
                    </a:lnTo>
                    <a:cubicBezTo>
                      <a:pt x="2466" y="1293"/>
                      <a:pt x="2466" y="1681"/>
                      <a:pt x="2557" y="2046"/>
                    </a:cubicBezTo>
                    <a:cubicBezTo>
                      <a:pt x="2101" y="1681"/>
                      <a:pt x="1621" y="1293"/>
                      <a:pt x="1233" y="814"/>
                    </a:cubicBezTo>
                    <a:cubicBezTo>
                      <a:pt x="1207" y="760"/>
                      <a:pt x="1162" y="738"/>
                      <a:pt x="1118" y="738"/>
                    </a:cubicBezTo>
                    <a:cubicBezTo>
                      <a:pt x="1011" y="738"/>
                      <a:pt x="905" y="867"/>
                      <a:pt x="1051" y="996"/>
                    </a:cubicBezTo>
                    <a:cubicBezTo>
                      <a:pt x="1325" y="1384"/>
                      <a:pt x="1621" y="1772"/>
                      <a:pt x="1987" y="2138"/>
                    </a:cubicBezTo>
                    <a:cubicBezTo>
                      <a:pt x="1713" y="2138"/>
                      <a:pt x="1325" y="2252"/>
                      <a:pt x="1051" y="2252"/>
                    </a:cubicBezTo>
                    <a:cubicBezTo>
                      <a:pt x="754" y="2046"/>
                      <a:pt x="571" y="1864"/>
                      <a:pt x="389" y="1681"/>
                    </a:cubicBezTo>
                    <a:cubicBezTo>
                      <a:pt x="389" y="1600"/>
                      <a:pt x="357" y="1565"/>
                      <a:pt x="318" y="1565"/>
                    </a:cubicBezTo>
                    <a:cubicBezTo>
                      <a:pt x="259" y="1565"/>
                      <a:pt x="183" y="1648"/>
                      <a:pt x="183" y="1772"/>
                    </a:cubicBezTo>
                    <a:cubicBezTo>
                      <a:pt x="275" y="1955"/>
                      <a:pt x="389" y="2138"/>
                      <a:pt x="571" y="2252"/>
                    </a:cubicBezTo>
                    <a:cubicBezTo>
                      <a:pt x="389" y="2343"/>
                      <a:pt x="275" y="2343"/>
                      <a:pt x="183" y="2343"/>
                    </a:cubicBezTo>
                    <a:cubicBezTo>
                      <a:pt x="1" y="2343"/>
                      <a:pt x="1" y="2617"/>
                      <a:pt x="183" y="2617"/>
                    </a:cubicBezTo>
                    <a:lnTo>
                      <a:pt x="663" y="2617"/>
                    </a:lnTo>
                    <a:cubicBezTo>
                      <a:pt x="663" y="2708"/>
                      <a:pt x="571" y="2822"/>
                      <a:pt x="480" y="2822"/>
                    </a:cubicBezTo>
                    <a:cubicBezTo>
                      <a:pt x="389" y="3005"/>
                      <a:pt x="275" y="3096"/>
                      <a:pt x="183" y="3279"/>
                    </a:cubicBezTo>
                    <a:cubicBezTo>
                      <a:pt x="183" y="3360"/>
                      <a:pt x="230" y="3430"/>
                      <a:pt x="298" y="3430"/>
                    </a:cubicBezTo>
                    <a:cubicBezTo>
                      <a:pt x="325" y="3430"/>
                      <a:pt x="356" y="3419"/>
                      <a:pt x="389" y="3393"/>
                    </a:cubicBezTo>
                    <a:cubicBezTo>
                      <a:pt x="480" y="3279"/>
                      <a:pt x="571" y="3188"/>
                      <a:pt x="663" y="3005"/>
                    </a:cubicBezTo>
                    <a:cubicBezTo>
                      <a:pt x="845" y="2914"/>
                      <a:pt x="959" y="2708"/>
                      <a:pt x="1051" y="2617"/>
                    </a:cubicBezTo>
                    <a:lnTo>
                      <a:pt x="2101" y="2617"/>
                    </a:lnTo>
                    <a:cubicBezTo>
                      <a:pt x="1804" y="2914"/>
                      <a:pt x="1530" y="3096"/>
                      <a:pt x="1325" y="3393"/>
                    </a:cubicBezTo>
                    <a:cubicBezTo>
                      <a:pt x="1255" y="3533"/>
                      <a:pt x="1346" y="3727"/>
                      <a:pt x="1444" y="3727"/>
                    </a:cubicBezTo>
                    <a:cubicBezTo>
                      <a:pt x="1473" y="3727"/>
                      <a:pt x="1504" y="3709"/>
                      <a:pt x="1530" y="3667"/>
                    </a:cubicBezTo>
                    <a:cubicBezTo>
                      <a:pt x="1895" y="3393"/>
                      <a:pt x="2283" y="3096"/>
                      <a:pt x="2557" y="2708"/>
                    </a:cubicBezTo>
                    <a:cubicBezTo>
                      <a:pt x="2671" y="3096"/>
                      <a:pt x="2671" y="3393"/>
                      <a:pt x="2763" y="3758"/>
                    </a:cubicBezTo>
                    <a:cubicBezTo>
                      <a:pt x="2671" y="3849"/>
                      <a:pt x="2466" y="4055"/>
                      <a:pt x="2375" y="4238"/>
                    </a:cubicBezTo>
                    <a:lnTo>
                      <a:pt x="2466" y="4329"/>
                    </a:lnTo>
                    <a:cubicBezTo>
                      <a:pt x="2557" y="4238"/>
                      <a:pt x="2671" y="4146"/>
                      <a:pt x="2854" y="4055"/>
                    </a:cubicBezTo>
                    <a:lnTo>
                      <a:pt x="2854" y="4329"/>
                    </a:lnTo>
                    <a:cubicBezTo>
                      <a:pt x="2888" y="4406"/>
                      <a:pt x="2952" y="4438"/>
                      <a:pt x="3018" y="4438"/>
                    </a:cubicBezTo>
                    <a:cubicBezTo>
                      <a:pt x="3127" y="4438"/>
                      <a:pt x="3242" y="4351"/>
                      <a:pt x="3242" y="4238"/>
                    </a:cubicBezTo>
                    <a:lnTo>
                      <a:pt x="3242" y="4146"/>
                    </a:lnTo>
                    <a:cubicBezTo>
                      <a:pt x="3333" y="4238"/>
                      <a:pt x="3516" y="4420"/>
                      <a:pt x="3698" y="4534"/>
                    </a:cubicBezTo>
                    <a:cubicBezTo>
                      <a:pt x="3813" y="4534"/>
                      <a:pt x="3904" y="4420"/>
                      <a:pt x="3813" y="4329"/>
                    </a:cubicBezTo>
                    <a:cubicBezTo>
                      <a:pt x="3698" y="4146"/>
                      <a:pt x="3425" y="3964"/>
                      <a:pt x="3242" y="3758"/>
                    </a:cubicBezTo>
                    <a:cubicBezTo>
                      <a:pt x="3242" y="3576"/>
                      <a:pt x="3128" y="3393"/>
                      <a:pt x="3128" y="3188"/>
                    </a:cubicBezTo>
                    <a:lnTo>
                      <a:pt x="3128" y="3188"/>
                    </a:lnTo>
                    <a:cubicBezTo>
                      <a:pt x="3333" y="3279"/>
                      <a:pt x="3607" y="3484"/>
                      <a:pt x="3813" y="3576"/>
                    </a:cubicBezTo>
                    <a:cubicBezTo>
                      <a:pt x="3838" y="3588"/>
                      <a:pt x="3863" y="3594"/>
                      <a:pt x="3888" y="3594"/>
                    </a:cubicBezTo>
                    <a:cubicBezTo>
                      <a:pt x="4039" y="3594"/>
                      <a:pt x="4152" y="3377"/>
                      <a:pt x="3995" y="3279"/>
                    </a:cubicBezTo>
                    <a:cubicBezTo>
                      <a:pt x="3698" y="3005"/>
                      <a:pt x="3425" y="2822"/>
                      <a:pt x="3128" y="2526"/>
                    </a:cubicBezTo>
                    <a:cubicBezTo>
                      <a:pt x="3607" y="2526"/>
                      <a:pt x="4086" y="2526"/>
                      <a:pt x="4566" y="2434"/>
                    </a:cubicBezTo>
                    <a:cubicBezTo>
                      <a:pt x="4748" y="2708"/>
                      <a:pt x="5045" y="2914"/>
                      <a:pt x="5319" y="3096"/>
                    </a:cubicBezTo>
                    <a:cubicBezTo>
                      <a:pt x="5346" y="3123"/>
                      <a:pt x="5374" y="3134"/>
                      <a:pt x="5399" y="3134"/>
                    </a:cubicBezTo>
                    <a:cubicBezTo>
                      <a:pt x="5458" y="3134"/>
                      <a:pt x="5491" y="3070"/>
                      <a:pt x="5410" y="3005"/>
                    </a:cubicBezTo>
                    <a:cubicBezTo>
                      <a:pt x="5228" y="2708"/>
                      <a:pt x="4954" y="2526"/>
                      <a:pt x="4748" y="2343"/>
                    </a:cubicBezTo>
                    <a:cubicBezTo>
                      <a:pt x="4748" y="2252"/>
                      <a:pt x="4748" y="2138"/>
                      <a:pt x="4657" y="2138"/>
                    </a:cubicBezTo>
                    <a:cubicBezTo>
                      <a:pt x="4954" y="1955"/>
                      <a:pt x="5136" y="1681"/>
                      <a:pt x="5319" y="1476"/>
                    </a:cubicBezTo>
                    <a:cubicBezTo>
                      <a:pt x="5393" y="1402"/>
                      <a:pt x="5287" y="1268"/>
                      <a:pt x="5196" y="1268"/>
                    </a:cubicBezTo>
                    <a:cubicBezTo>
                      <a:pt x="5175" y="1268"/>
                      <a:pt x="5154" y="1276"/>
                      <a:pt x="5136" y="1293"/>
                    </a:cubicBezTo>
                    <a:cubicBezTo>
                      <a:pt x="4840" y="1476"/>
                      <a:pt x="4566" y="1772"/>
                      <a:pt x="4383" y="2046"/>
                    </a:cubicBezTo>
                    <a:lnTo>
                      <a:pt x="3242" y="2046"/>
                    </a:lnTo>
                    <a:cubicBezTo>
                      <a:pt x="3607" y="1681"/>
                      <a:pt x="3995" y="1202"/>
                      <a:pt x="4383" y="814"/>
                    </a:cubicBezTo>
                    <a:cubicBezTo>
                      <a:pt x="4512" y="685"/>
                      <a:pt x="4403" y="545"/>
                      <a:pt x="4295" y="545"/>
                    </a:cubicBezTo>
                    <a:cubicBezTo>
                      <a:pt x="4250" y="545"/>
                      <a:pt x="4205" y="570"/>
                      <a:pt x="4178" y="631"/>
                    </a:cubicBezTo>
                    <a:cubicBezTo>
                      <a:pt x="3813" y="905"/>
                      <a:pt x="3333" y="1293"/>
                      <a:pt x="2945" y="1681"/>
                    </a:cubicBezTo>
                    <a:cubicBezTo>
                      <a:pt x="2945" y="1476"/>
                      <a:pt x="2854" y="1202"/>
                      <a:pt x="2854" y="996"/>
                    </a:cubicBezTo>
                    <a:cubicBezTo>
                      <a:pt x="3037" y="814"/>
                      <a:pt x="3242" y="631"/>
                      <a:pt x="3333" y="334"/>
                    </a:cubicBezTo>
                    <a:cubicBezTo>
                      <a:pt x="3425" y="243"/>
                      <a:pt x="3333" y="152"/>
                      <a:pt x="3128" y="152"/>
                    </a:cubicBezTo>
                    <a:cubicBezTo>
                      <a:pt x="3037" y="243"/>
                      <a:pt x="2854" y="426"/>
                      <a:pt x="2763" y="540"/>
                    </a:cubicBezTo>
                    <a:cubicBezTo>
                      <a:pt x="2763" y="426"/>
                      <a:pt x="2671" y="243"/>
                      <a:pt x="2671" y="60"/>
                    </a:cubicBezTo>
                    <a:cubicBezTo>
                      <a:pt x="2671" y="23"/>
                      <a:pt x="2620" y="1"/>
                      <a:pt x="2561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7"/>
              <p:cNvSpPr/>
              <p:nvPr/>
            </p:nvSpPr>
            <p:spPr>
              <a:xfrm>
                <a:off x="1465399" y="3830126"/>
                <a:ext cx="124530" cy="10269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4534" extrusionOk="0">
                    <a:moveTo>
                      <a:pt x="2561" y="0"/>
                    </a:moveTo>
                    <a:cubicBezTo>
                      <a:pt x="2476" y="0"/>
                      <a:pt x="2375" y="44"/>
                      <a:pt x="2375" y="151"/>
                    </a:cubicBezTo>
                    <a:cubicBezTo>
                      <a:pt x="2375" y="334"/>
                      <a:pt x="2375" y="539"/>
                      <a:pt x="2489" y="722"/>
                    </a:cubicBezTo>
                    <a:cubicBezTo>
                      <a:pt x="2375" y="722"/>
                      <a:pt x="2283" y="631"/>
                      <a:pt x="2192" y="631"/>
                    </a:cubicBezTo>
                    <a:cubicBezTo>
                      <a:pt x="2101" y="539"/>
                      <a:pt x="2009" y="448"/>
                      <a:pt x="1918" y="334"/>
                    </a:cubicBezTo>
                    <a:cubicBezTo>
                      <a:pt x="1898" y="318"/>
                      <a:pt x="1876" y="311"/>
                      <a:pt x="1854" y="311"/>
                    </a:cubicBezTo>
                    <a:cubicBezTo>
                      <a:pt x="1748" y="311"/>
                      <a:pt x="1637" y="464"/>
                      <a:pt x="1713" y="539"/>
                    </a:cubicBezTo>
                    <a:cubicBezTo>
                      <a:pt x="1804" y="631"/>
                      <a:pt x="1918" y="631"/>
                      <a:pt x="2009" y="722"/>
                    </a:cubicBezTo>
                    <a:cubicBezTo>
                      <a:pt x="2192" y="813"/>
                      <a:pt x="2283" y="905"/>
                      <a:pt x="2375" y="1019"/>
                    </a:cubicBezTo>
                    <a:lnTo>
                      <a:pt x="2489" y="1019"/>
                    </a:lnTo>
                    <a:cubicBezTo>
                      <a:pt x="2489" y="1293"/>
                      <a:pt x="2489" y="1681"/>
                      <a:pt x="2580" y="2046"/>
                    </a:cubicBezTo>
                    <a:cubicBezTo>
                      <a:pt x="2101" y="1681"/>
                      <a:pt x="1621" y="1293"/>
                      <a:pt x="1233" y="813"/>
                    </a:cubicBezTo>
                    <a:cubicBezTo>
                      <a:pt x="1207" y="761"/>
                      <a:pt x="1165" y="738"/>
                      <a:pt x="1124" y="738"/>
                    </a:cubicBezTo>
                    <a:cubicBezTo>
                      <a:pt x="1022" y="738"/>
                      <a:pt x="921" y="873"/>
                      <a:pt x="1051" y="1019"/>
                    </a:cubicBezTo>
                    <a:cubicBezTo>
                      <a:pt x="1347" y="1384"/>
                      <a:pt x="1621" y="1772"/>
                      <a:pt x="2009" y="2160"/>
                    </a:cubicBezTo>
                    <a:cubicBezTo>
                      <a:pt x="1713" y="2160"/>
                      <a:pt x="1347" y="2251"/>
                      <a:pt x="1051" y="2251"/>
                    </a:cubicBezTo>
                    <a:cubicBezTo>
                      <a:pt x="777" y="2046"/>
                      <a:pt x="571" y="1863"/>
                      <a:pt x="389" y="1589"/>
                    </a:cubicBezTo>
                    <a:cubicBezTo>
                      <a:pt x="389" y="1558"/>
                      <a:pt x="375" y="1544"/>
                      <a:pt x="355" y="1544"/>
                    </a:cubicBezTo>
                    <a:cubicBezTo>
                      <a:pt x="302" y="1544"/>
                      <a:pt x="206" y="1640"/>
                      <a:pt x="206" y="1772"/>
                    </a:cubicBezTo>
                    <a:cubicBezTo>
                      <a:pt x="297" y="1955"/>
                      <a:pt x="389" y="2160"/>
                      <a:pt x="571" y="2251"/>
                    </a:cubicBezTo>
                    <a:cubicBezTo>
                      <a:pt x="389" y="2343"/>
                      <a:pt x="297" y="2343"/>
                      <a:pt x="206" y="2343"/>
                    </a:cubicBezTo>
                    <a:cubicBezTo>
                      <a:pt x="1" y="2343"/>
                      <a:pt x="1" y="2617"/>
                      <a:pt x="206" y="2617"/>
                    </a:cubicBezTo>
                    <a:lnTo>
                      <a:pt x="663" y="2617"/>
                    </a:lnTo>
                    <a:cubicBezTo>
                      <a:pt x="663" y="2731"/>
                      <a:pt x="571" y="2822"/>
                      <a:pt x="480" y="2822"/>
                    </a:cubicBezTo>
                    <a:cubicBezTo>
                      <a:pt x="389" y="3005"/>
                      <a:pt x="297" y="3096"/>
                      <a:pt x="206" y="3301"/>
                    </a:cubicBezTo>
                    <a:cubicBezTo>
                      <a:pt x="206" y="3366"/>
                      <a:pt x="252" y="3430"/>
                      <a:pt x="311" y="3430"/>
                    </a:cubicBezTo>
                    <a:cubicBezTo>
                      <a:pt x="335" y="3430"/>
                      <a:pt x="362" y="3419"/>
                      <a:pt x="389" y="3393"/>
                    </a:cubicBezTo>
                    <a:cubicBezTo>
                      <a:pt x="480" y="3301"/>
                      <a:pt x="571" y="3187"/>
                      <a:pt x="663" y="3005"/>
                    </a:cubicBezTo>
                    <a:lnTo>
                      <a:pt x="1051" y="2617"/>
                    </a:lnTo>
                    <a:lnTo>
                      <a:pt x="2101" y="2617"/>
                    </a:lnTo>
                    <a:cubicBezTo>
                      <a:pt x="1804" y="2913"/>
                      <a:pt x="1530" y="3096"/>
                      <a:pt x="1347" y="3393"/>
                    </a:cubicBezTo>
                    <a:cubicBezTo>
                      <a:pt x="1191" y="3531"/>
                      <a:pt x="1325" y="3736"/>
                      <a:pt x="1439" y="3736"/>
                    </a:cubicBezTo>
                    <a:cubicBezTo>
                      <a:pt x="1474" y="3736"/>
                      <a:pt x="1508" y="3716"/>
                      <a:pt x="1530" y="3667"/>
                    </a:cubicBezTo>
                    <a:cubicBezTo>
                      <a:pt x="1918" y="3393"/>
                      <a:pt x="2283" y="3096"/>
                      <a:pt x="2580" y="2731"/>
                    </a:cubicBezTo>
                    <a:cubicBezTo>
                      <a:pt x="2671" y="3096"/>
                      <a:pt x="2671" y="3393"/>
                      <a:pt x="2763" y="3758"/>
                    </a:cubicBezTo>
                    <a:cubicBezTo>
                      <a:pt x="2580" y="3872"/>
                      <a:pt x="2489" y="4055"/>
                      <a:pt x="2375" y="4237"/>
                    </a:cubicBezTo>
                    <a:cubicBezTo>
                      <a:pt x="2375" y="4237"/>
                      <a:pt x="2375" y="4328"/>
                      <a:pt x="2489" y="4328"/>
                    </a:cubicBezTo>
                    <a:cubicBezTo>
                      <a:pt x="2580" y="4237"/>
                      <a:pt x="2671" y="4146"/>
                      <a:pt x="2763" y="4055"/>
                    </a:cubicBezTo>
                    <a:cubicBezTo>
                      <a:pt x="2854" y="4146"/>
                      <a:pt x="2854" y="4237"/>
                      <a:pt x="2854" y="4328"/>
                    </a:cubicBezTo>
                    <a:cubicBezTo>
                      <a:pt x="2854" y="4409"/>
                      <a:pt x="2914" y="4444"/>
                      <a:pt x="2987" y="4444"/>
                    </a:cubicBezTo>
                    <a:cubicBezTo>
                      <a:pt x="3099" y="4444"/>
                      <a:pt x="3242" y="4362"/>
                      <a:pt x="3242" y="4237"/>
                    </a:cubicBezTo>
                    <a:lnTo>
                      <a:pt x="3242" y="4146"/>
                    </a:lnTo>
                    <a:lnTo>
                      <a:pt x="3630" y="4534"/>
                    </a:lnTo>
                    <a:cubicBezTo>
                      <a:pt x="3813" y="4534"/>
                      <a:pt x="3904" y="4443"/>
                      <a:pt x="3813" y="4328"/>
                    </a:cubicBezTo>
                    <a:lnTo>
                      <a:pt x="3242" y="3758"/>
                    </a:lnTo>
                    <a:cubicBezTo>
                      <a:pt x="3242" y="3575"/>
                      <a:pt x="3151" y="3393"/>
                      <a:pt x="3151" y="3187"/>
                    </a:cubicBezTo>
                    <a:lnTo>
                      <a:pt x="3151" y="3187"/>
                    </a:lnTo>
                    <a:cubicBezTo>
                      <a:pt x="3333" y="3301"/>
                      <a:pt x="3516" y="3484"/>
                      <a:pt x="3813" y="3575"/>
                    </a:cubicBezTo>
                    <a:cubicBezTo>
                      <a:pt x="3838" y="3588"/>
                      <a:pt x="3864" y="3594"/>
                      <a:pt x="3889" y="3594"/>
                    </a:cubicBezTo>
                    <a:cubicBezTo>
                      <a:pt x="4045" y="3594"/>
                      <a:pt x="4172" y="3380"/>
                      <a:pt x="3995" y="3301"/>
                    </a:cubicBezTo>
                    <a:cubicBezTo>
                      <a:pt x="3721" y="3005"/>
                      <a:pt x="3425" y="2822"/>
                      <a:pt x="3151" y="2525"/>
                    </a:cubicBezTo>
                    <a:cubicBezTo>
                      <a:pt x="3630" y="2525"/>
                      <a:pt x="4086" y="2525"/>
                      <a:pt x="4566" y="2434"/>
                    </a:cubicBezTo>
                    <a:cubicBezTo>
                      <a:pt x="4771" y="2731"/>
                      <a:pt x="5045" y="2913"/>
                      <a:pt x="5342" y="3096"/>
                    </a:cubicBezTo>
                    <a:cubicBezTo>
                      <a:pt x="5369" y="3123"/>
                      <a:pt x="5395" y="3134"/>
                      <a:pt x="5417" y="3134"/>
                    </a:cubicBezTo>
                    <a:cubicBezTo>
                      <a:pt x="5471" y="3134"/>
                      <a:pt x="5498" y="3069"/>
                      <a:pt x="5433" y="3005"/>
                    </a:cubicBezTo>
                    <a:cubicBezTo>
                      <a:pt x="5228" y="2731"/>
                      <a:pt x="4954" y="2525"/>
                      <a:pt x="4771" y="2343"/>
                    </a:cubicBezTo>
                    <a:cubicBezTo>
                      <a:pt x="4771" y="2251"/>
                      <a:pt x="4771" y="2160"/>
                      <a:pt x="4657" y="2160"/>
                    </a:cubicBezTo>
                    <a:cubicBezTo>
                      <a:pt x="4954" y="1955"/>
                      <a:pt x="5136" y="1681"/>
                      <a:pt x="5342" y="1384"/>
                    </a:cubicBezTo>
                    <a:cubicBezTo>
                      <a:pt x="5342" y="1384"/>
                      <a:pt x="5269" y="1267"/>
                      <a:pt x="5193" y="1267"/>
                    </a:cubicBezTo>
                    <a:cubicBezTo>
                      <a:pt x="5174" y="1267"/>
                      <a:pt x="5155" y="1274"/>
                      <a:pt x="5136" y="1293"/>
                    </a:cubicBezTo>
                    <a:cubicBezTo>
                      <a:pt x="4863" y="1475"/>
                      <a:pt x="4566" y="1772"/>
                      <a:pt x="4292" y="2046"/>
                    </a:cubicBezTo>
                    <a:lnTo>
                      <a:pt x="3242" y="2046"/>
                    </a:lnTo>
                    <a:cubicBezTo>
                      <a:pt x="3630" y="1681"/>
                      <a:pt x="3995" y="1201"/>
                      <a:pt x="4383" y="813"/>
                    </a:cubicBezTo>
                    <a:cubicBezTo>
                      <a:pt x="4512" y="684"/>
                      <a:pt x="4413" y="555"/>
                      <a:pt x="4312" y="555"/>
                    </a:cubicBezTo>
                    <a:cubicBezTo>
                      <a:pt x="4270" y="555"/>
                      <a:pt x="4227" y="577"/>
                      <a:pt x="4201" y="631"/>
                    </a:cubicBezTo>
                    <a:cubicBezTo>
                      <a:pt x="3813" y="905"/>
                      <a:pt x="3333" y="1293"/>
                      <a:pt x="2945" y="1681"/>
                    </a:cubicBezTo>
                    <a:cubicBezTo>
                      <a:pt x="2945" y="1475"/>
                      <a:pt x="2854" y="1201"/>
                      <a:pt x="2854" y="1019"/>
                    </a:cubicBezTo>
                    <a:cubicBezTo>
                      <a:pt x="3059" y="813"/>
                      <a:pt x="3242" y="631"/>
                      <a:pt x="3333" y="334"/>
                    </a:cubicBezTo>
                    <a:cubicBezTo>
                      <a:pt x="3425" y="243"/>
                      <a:pt x="3333" y="151"/>
                      <a:pt x="3151" y="151"/>
                    </a:cubicBezTo>
                    <a:cubicBezTo>
                      <a:pt x="2945" y="243"/>
                      <a:pt x="2854" y="448"/>
                      <a:pt x="2763" y="539"/>
                    </a:cubicBezTo>
                    <a:cubicBezTo>
                      <a:pt x="2763" y="448"/>
                      <a:pt x="2671" y="243"/>
                      <a:pt x="2671" y="60"/>
                    </a:cubicBezTo>
                    <a:cubicBezTo>
                      <a:pt x="2671" y="22"/>
                      <a:pt x="2620" y="0"/>
                      <a:pt x="2561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7"/>
              <p:cNvSpPr/>
              <p:nvPr/>
            </p:nvSpPr>
            <p:spPr>
              <a:xfrm>
                <a:off x="2807525" y="3459436"/>
                <a:ext cx="102831" cy="84099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3713" extrusionOk="0">
                    <a:moveTo>
                      <a:pt x="2142" y="0"/>
                    </a:moveTo>
                    <a:cubicBezTo>
                      <a:pt x="2072" y="0"/>
                      <a:pt x="2009" y="45"/>
                      <a:pt x="2009" y="152"/>
                    </a:cubicBezTo>
                    <a:cubicBezTo>
                      <a:pt x="2009" y="266"/>
                      <a:pt x="2009" y="448"/>
                      <a:pt x="2100" y="631"/>
                    </a:cubicBezTo>
                    <a:cubicBezTo>
                      <a:pt x="2009" y="540"/>
                      <a:pt x="1895" y="540"/>
                      <a:pt x="1895" y="448"/>
                    </a:cubicBezTo>
                    <a:cubicBezTo>
                      <a:pt x="1803" y="448"/>
                      <a:pt x="1712" y="357"/>
                      <a:pt x="1621" y="266"/>
                    </a:cubicBezTo>
                    <a:cubicBezTo>
                      <a:pt x="1530" y="266"/>
                      <a:pt x="1438" y="357"/>
                      <a:pt x="1530" y="448"/>
                    </a:cubicBezTo>
                    <a:cubicBezTo>
                      <a:pt x="1530" y="540"/>
                      <a:pt x="1621" y="540"/>
                      <a:pt x="1712" y="631"/>
                    </a:cubicBezTo>
                    <a:cubicBezTo>
                      <a:pt x="1803" y="722"/>
                      <a:pt x="1895" y="722"/>
                      <a:pt x="2009" y="837"/>
                    </a:cubicBezTo>
                    <a:lnTo>
                      <a:pt x="2100" y="837"/>
                    </a:lnTo>
                    <a:lnTo>
                      <a:pt x="2100" y="1681"/>
                    </a:lnTo>
                    <a:cubicBezTo>
                      <a:pt x="1803" y="1407"/>
                      <a:pt x="1438" y="1019"/>
                      <a:pt x="1050" y="631"/>
                    </a:cubicBezTo>
                    <a:cubicBezTo>
                      <a:pt x="1026" y="607"/>
                      <a:pt x="994" y="596"/>
                      <a:pt x="962" y="596"/>
                    </a:cubicBezTo>
                    <a:cubicBezTo>
                      <a:pt x="873" y="596"/>
                      <a:pt x="783" y="685"/>
                      <a:pt x="868" y="837"/>
                    </a:cubicBezTo>
                    <a:cubicBezTo>
                      <a:pt x="1141" y="1110"/>
                      <a:pt x="1438" y="1498"/>
                      <a:pt x="1712" y="1772"/>
                    </a:cubicBezTo>
                    <a:cubicBezTo>
                      <a:pt x="1438" y="1772"/>
                      <a:pt x="1141" y="1772"/>
                      <a:pt x="868" y="1864"/>
                    </a:cubicBezTo>
                    <a:cubicBezTo>
                      <a:pt x="662" y="1681"/>
                      <a:pt x="571" y="1590"/>
                      <a:pt x="388" y="1293"/>
                    </a:cubicBezTo>
                    <a:cubicBezTo>
                      <a:pt x="388" y="1267"/>
                      <a:pt x="371" y="1256"/>
                      <a:pt x="350" y="1256"/>
                    </a:cubicBezTo>
                    <a:cubicBezTo>
                      <a:pt x="297" y="1256"/>
                      <a:pt x="215" y="1326"/>
                      <a:pt x="297" y="1407"/>
                    </a:cubicBezTo>
                    <a:cubicBezTo>
                      <a:pt x="297" y="1590"/>
                      <a:pt x="388" y="1772"/>
                      <a:pt x="480" y="1864"/>
                    </a:cubicBezTo>
                    <a:lnTo>
                      <a:pt x="183" y="1864"/>
                    </a:lnTo>
                    <a:cubicBezTo>
                      <a:pt x="0" y="1864"/>
                      <a:pt x="92" y="2160"/>
                      <a:pt x="183" y="2160"/>
                    </a:cubicBezTo>
                    <a:lnTo>
                      <a:pt x="662" y="2160"/>
                    </a:lnTo>
                    <a:cubicBezTo>
                      <a:pt x="571" y="2160"/>
                      <a:pt x="571" y="2252"/>
                      <a:pt x="480" y="2343"/>
                    </a:cubicBezTo>
                    <a:lnTo>
                      <a:pt x="183" y="2640"/>
                    </a:lnTo>
                    <a:cubicBezTo>
                      <a:pt x="183" y="2731"/>
                      <a:pt x="297" y="2822"/>
                      <a:pt x="388" y="2822"/>
                    </a:cubicBezTo>
                    <a:cubicBezTo>
                      <a:pt x="480" y="2731"/>
                      <a:pt x="571" y="2640"/>
                      <a:pt x="662" y="2434"/>
                    </a:cubicBezTo>
                    <a:cubicBezTo>
                      <a:pt x="753" y="2343"/>
                      <a:pt x="868" y="2252"/>
                      <a:pt x="868" y="2160"/>
                    </a:cubicBezTo>
                    <a:lnTo>
                      <a:pt x="1712" y="2160"/>
                    </a:lnTo>
                    <a:cubicBezTo>
                      <a:pt x="1530" y="2343"/>
                      <a:pt x="1324" y="2548"/>
                      <a:pt x="1141" y="2822"/>
                    </a:cubicBezTo>
                    <a:cubicBezTo>
                      <a:pt x="1069" y="2895"/>
                      <a:pt x="1169" y="3039"/>
                      <a:pt x="1259" y="3039"/>
                    </a:cubicBezTo>
                    <a:cubicBezTo>
                      <a:pt x="1282" y="3039"/>
                      <a:pt x="1305" y="3029"/>
                      <a:pt x="1324" y="3005"/>
                    </a:cubicBezTo>
                    <a:cubicBezTo>
                      <a:pt x="1621" y="2731"/>
                      <a:pt x="1895" y="2548"/>
                      <a:pt x="2191" y="2252"/>
                    </a:cubicBezTo>
                    <a:cubicBezTo>
                      <a:pt x="2191" y="2548"/>
                      <a:pt x="2283" y="2822"/>
                      <a:pt x="2283" y="3119"/>
                    </a:cubicBezTo>
                    <a:lnTo>
                      <a:pt x="2009" y="3393"/>
                    </a:lnTo>
                    <a:cubicBezTo>
                      <a:pt x="2009" y="3457"/>
                      <a:pt x="2009" y="3522"/>
                      <a:pt x="2041" y="3522"/>
                    </a:cubicBezTo>
                    <a:cubicBezTo>
                      <a:pt x="2055" y="3522"/>
                      <a:pt x="2073" y="3511"/>
                      <a:pt x="2100" y="3484"/>
                    </a:cubicBezTo>
                    <a:cubicBezTo>
                      <a:pt x="2191" y="3484"/>
                      <a:pt x="2283" y="3393"/>
                      <a:pt x="2374" y="3302"/>
                    </a:cubicBezTo>
                    <a:lnTo>
                      <a:pt x="2374" y="3484"/>
                    </a:lnTo>
                    <a:cubicBezTo>
                      <a:pt x="2374" y="3569"/>
                      <a:pt x="2425" y="3599"/>
                      <a:pt x="2484" y="3599"/>
                    </a:cubicBezTo>
                    <a:cubicBezTo>
                      <a:pt x="2568" y="3599"/>
                      <a:pt x="2671" y="3538"/>
                      <a:pt x="2671" y="3484"/>
                    </a:cubicBezTo>
                    <a:lnTo>
                      <a:pt x="2671" y="3393"/>
                    </a:lnTo>
                    <a:cubicBezTo>
                      <a:pt x="2762" y="3484"/>
                      <a:pt x="2945" y="3576"/>
                      <a:pt x="3036" y="3690"/>
                    </a:cubicBezTo>
                    <a:cubicBezTo>
                      <a:pt x="3056" y="3706"/>
                      <a:pt x="3075" y="3713"/>
                      <a:pt x="3093" y="3713"/>
                    </a:cubicBezTo>
                    <a:cubicBezTo>
                      <a:pt x="3176" y="3713"/>
                      <a:pt x="3225" y="3560"/>
                      <a:pt x="3150" y="3484"/>
                    </a:cubicBezTo>
                    <a:cubicBezTo>
                      <a:pt x="3036" y="3393"/>
                      <a:pt x="2853" y="3210"/>
                      <a:pt x="2671" y="3119"/>
                    </a:cubicBezTo>
                    <a:lnTo>
                      <a:pt x="2671" y="2640"/>
                    </a:lnTo>
                    <a:cubicBezTo>
                      <a:pt x="2762" y="2731"/>
                      <a:pt x="2945" y="2822"/>
                      <a:pt x="3150" y="2914"/>
                    </a:cubicBezTo>
                    <a:cubicBezTo>
                      <a:pt x="3185" y="2931"/>
                      <a:pt x="3217" y="2938"/>
                      <a:pt x="3244" y="2938"/>
                    </a:cubicBezTo>
                    <a:cubicBezTo>
                      <a:pt x="3361" y="2938"/>
                      <a:pt x="3407" y="2805"/>
                      <a:pt x="3333" y="2731"/>
                    </a:cubicBezTo>
                    <a:lnTo>
                      <a:pt x="2671" y="2069"/>
                    </a:lnTo>
                    <a:cubicBezTo>
                      <a:pt x="3036" y="2069"/>
                      <a:pt x="3424" y="2069"/>
                      <a:pt x="3721" y="1978"/>
                    </a:cubicBezTo>
                    <a:cubicBezTo>
                      <a:pt x="3995" y="2160"/>
                      <a:pt x="4177" y="2343"/>
                      <a:pt x="4383" y="2548"/>
                    </a:cubicBezTo>
                    <a:cubicBezTo>
                      <a:pt x="4409" y="2574"/>
                      <a:pt x="4435" y="2586"/>
                      <a:pt x="4457" y="2586"/>
                    </a:cubicBezTo>
                    <a:cubicBezTo>
                      <a:pt x="4511" y="2586"/>
                      <a:pt x="4539" y="2516"/>
                      <a:pt x="4474" y="2434"/>
                    </a:cubicBezTo>
                    <a:lnTo>
                      <a:pt x="3903" y="1864"/>
                    </a:lnTo>
                    <a:lnTo>
                      <a:pt x="3903" y="1772"/>
                    </a:lnTo>
                    <a:cubicBezTo>
                      <a:pt x="4086" y="1590"/>
                      <a:pt x="4177" y="1407"/>
                      <a:pt x="4383" y="1202"/>
                    </a:cubicBezTo>
                    <a:cubicBezTo>
                      <a:pt x="4474" y="1110"/>
                      <a:pt x="4383" y="1019"/>
                      <a:pt x="4291" y="1019"/>
                    </a:cubicBezTo>
                    <a:cubicBezTo>
                      <a:pt x="3995" y="1202"/>
                      <a:pt x="3721" y="1407"/>
                      <a:pt x="3607" y="1681"/>
                    </a:cubicBezTo>
                    <a:lnTo>
                      <a:pt x="2762" y="1681"/>
                    </a:lnTo>
                    <a:cubicBezTo>
                      <a:pt x="3036" y="1407"/>
                      <a:pt x="3333" y="1019"/>
                      <a:pt x="3607" y="631"/>
                    </a:cubicBezTo>
                    <a:cubicBezTo>
                      <a:pt x="3685" y="568"/>
                      <a:pt x="3655" y="462"/>
                      <a:pt x="3569" y="462"/>
                    </a:cubicBezTo>
                    <a:cubicBezTo>
                      <a:pt x="3531" y="462"/>
                      <a:pt x="3481" y="483"/>
                      <a:pt x="3424" y="540"/>
                    </a:cubicBezTo>
                    <a:cubicBezTo>
                      <a:pt x="3150" y="837"/>
                      <a:pt x="2762" y="1110"/>
                      <a:pt x="2465" y="1407"/>
                    </a:cubicBezTo>
                    <a:cubicBezTo>
                      <a:pt x="2465" y="1202"/>
                      <a:pt x="2374" y="1019"/>
                      <a:pt x="2374" y="837"/>
                    </a:cubicBezTo>
                    <a:cubicBezTo>
                      <a:pt x="2579" y="631"/>
                      <a:pt x="2762" y="540"/>
                      <a:pt x="2762" y="357"/>
                    </a:cubicBezTo>
                    <a:cubicBezTo>
                      <a:pt x="2829" y="206"/>
                      <a:pt x="2797" y="116"/>
                      <a:pt x="2739" y="116"/>
                    </a:cubicBezTo>
                    <a:cubicBezTo>
                      <a:pt x="2719" y="116"/>
                      <a:pt x="2695" y="128"/>
                      <a:pt x="2671" y="152"/>
                    </a:cubicBezTo>
                    <a:cubicBezTo>
                      <a:pt x="2465" y="266"/>
                      <a:pt x="2374" y="357"/>
                      <a:pt x="2283" y="448"/>
                    </a:cubicBezTo>
                    <a:lnTo>
                      <a:pt x="2283" y="60"/>
                    </a:lnTo>
                    <a:cubicBezTo>
                      <a:pt x="2245" y="23"/>
                      <a:pt x="2191" y="0"/>
                      <a:pt x="214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7"/>
              <p:cNvSpPr/>
              <p:nvPr/>
            </p:nvSpPr>
            <p:spPr>
              <a:xfrm>
                <a:off x="1457132" y="3439594"/>
                <a:ext cx="124620" cy="27895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2316" extrusionOk="0">
                    <a:moveTo>
                      <a:pt x="4931" y="1"/>
                    </a:moveTo>
                    <a:cubicBezTo>
                      <a:pt x="2945" y="275"/>
                      <a:pt x="1895" y="3310"/>
                      <a:pt x="1324" y="4931"/>
                    </a:cubicBezTo>
                    <a:cubicBezTo>
                      <a:pt x="662" y="6848"/>
                      <a:pt x="1" y="9975"/>
                      <a:pt x="1324" y="11870"/>
                    </a:cubicBezTo>
                    <a:cubicBezTo>
                      <a:pt x="1574" y="12169"/>
                      <a:pt x="1897" y="12315"/>
                      <a:pt x="2205" y="12315"/>
                    </a:cubicBezTo>
                    <a:cubicBezTo>
                      <a:pt x="2602" y="12315"/>
                      <a:pt x="2973" y="12072"/>
                      <a:pt x="3128" y="11596"/>
                    </a:cubicBezTo>
                    <a:cubicBezTo>
                      <a:pt x="3790" y="9793"/>
                      <a:pt x="3310" y="7510"/>
                      <a:pt x="3790" y="5593"/>
                    </a:cubicBezTo>
                    <a:cubicBezTo>
                      <a:pt x="4086" y="3790"/>
                      <a:pt x="5501" y="1986"/>
                      <a:pt x="5319" y="183"/>
                    </a:cubicBezTo>
                    <a:cubicBezTo>
                      <a:pt x="5228" y="1"/>
                      <a:pt x="5022" y="1"/>
                      <a:pt x="49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7"/>
              <p:cNvSpPr/>
              <p:nvPr/>
            </p:nvSpPr>
            <p:spPr>
              <a:xfrm>
                <a:off x="1891921" y="3468745"/>
                <a:ext cx="90509" cy="28305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12497" extrusionOk="0">
                    <a:moveTo>
                      <a:pt x="3423" y="1"/>
                    </a:moveTo>
                    <a:cubicBezTo>
                      <a:pt x="3303" y="1"/>
                      <a:pt x="3175" y="42"/>
                      <a:pt x="3059" y="129"/>
                    </a:cubicBezTo>
                    <a:cubicBezTo>
                      <a:pt x="1439" y="1567"/>
                      <a:pt x="868" y="3849"/>
                      <a:pt x="571" y="5926"/>
                    </a:cubicBezTo>
                    <a:cubicBezTo>
                      <a:pt x="297" y="7844"/>
                      <a:pt x="1" y="10309"/>
                      <a:pt x="1233" y="12021"/>
                    </a:cubicBezTo>
                    <a:cubicBezTo>
                      <a:pt x="1415" y="12332"/>
                      <a:pt x="1764" y="12496"/>
                      <a:pt x="2101" y="12496"/>
                    </a:cubicBezTo>
                    <a:cubicBezTo>
                      <a:pt x="2482" y="12496"/>
                      <a:pt x="2848" y="12286"/>
                      <a:pt x="2945" y="11838"/>
                    </a:cubicBezTo>
                    <a:cubicBezTo>
                      <a:pt x="3424" y="10012"/>
                      <a:pt x="3059" y="8118"/>
                      <a:pt x="3151" y="6223"/>
                    </a:cubicBezTo>
                    <a:cubicBezTo>
                      <a:pt x="3242" y="4306"/>
                      <a:pt x="3995" y="2411"/>
                      <a:pt x="3904" y="517"/>
                    </a:cubicBezTo>
                    <a:cubicBezTo>
                      <a:pt x="3904" y="190"/>
                      <a:pt x="3681" y="1"/>
                      <a:pt x="34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7"/>
              <p:cNvSpPr/>
              <p:nvPr/>
            </p:nvSpPr>
            <p:spPr>
              <a:xfrm>
                <a:off x="2340165" y="3494068"/>
                <a:ext cx="77554" cy="263103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1616" extrusionOk="0">
                    <a:moveTo>
                      <a:pt x="1348" y="1"/>
                    </a:moveTo>
                    <a:cubicBezTo>
                      <a:pt x="1220" y="1"/>
                      <a:pt x="1104" y="45"/>
                      <a:pt x="1050" y="152"/>
                    </a:cubicBezTo>
                    <a:cubicBezTo>
                      <a:pt x="91" y="1385"/>
                      <a:pt x="388" y="3302"/>
                      <a:pt x="388" y="4717"/>
                    </a:cubicBezTo>
                    <a:cubicBezTo>
                      <a:pt x="388" y="6817"/>
                      <a:pt x="0" y="8894"/>
                      <a:pt x="571" y="10903"/>
                    </a:cubicBezTo>
                    <a:cubicBezTo>
                      <a:pt x="754" y="11400"/>
                      <a:pt x="1147" y="11615"/>
                      <a:pt x="1540" y="11615"/>
                    </a:cubicBezTo>
                    <a:cubicBezTo>
                      <a:pt x="1976" y="11615"/>
                      <a:pt x="2412" y="11348"/>
                      <a:pt x="2557" y="10903"/>
                    </a:cubicBezTo>
                    <a:cubicBezTo>
                      <a:pt x="3424" y="9008"/>
                      <a:pt x="3036" y="6726"/>
                      <a:pt x="2945" y="4717"/>
                    </a:cubicBezTo>
                    <a:cubicBezTo>
                      <a:pt x="2762" y="3188"/>
                      <a:pt x="2762" y="1202"/>
                      <a:pt x="1621" y="61"/>
                    </a:cubicBezTo>
                    <a:cubicBezTo>
                      <a:pt x="1536" y="23"/>
                      <a:pt x="1439" y="1"/>
                      <a:pt x="1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7"/>
              <p:cNvSpPr/>
              <p:nvPr/>
            </p:nvSpPr>
            <p:spPr>
              <a:xfrm>
                <a:off x="2733663" y="3429515"/>
                <a:ext cx="101789" cy="245571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10842" extrusionOk="0">
                    <a:moveTo>
                      <a:pt x="598" y="1"/>
                    </a:moveTo>
                    <a:cubicBezTo>
                      <a:pt x="284" y="1"/>
                      <a:pt x="0" y="256"/>
                      <a:pt x="134" y="628"/>
                    </a:cubicBezTo>
                    <a:cubicBezTo>
                      <a:pt x="591" y="2249"/>
                      <a:pt x="1070" y="3755"/>
                      <a:pt x="1275" y="5467"/>
                    </a:cubicBezTo>
                    <a:cubicBezTo>
                      <a:pt x="1458" y="7088"/>
                      <a:pt x="1367" y="8617"/>
                      <a:pt x="1549" y="10238"/>
                    </a:cubicBezTo>
                    <a:cubicBezTo>
                      <a:pt x="1633" y="10666"/>
                      <a:pt x="1942" y="10841"/>
                      <a:pt x="2269" y="10841"/>
                    </a:cubicBezTo>
                    <a:cubicBezTo>
                      <a:pt x="2657" y="10841"/>
                      <a:pt x="3071" y="10596"/>
                      <a:pt x="3170" y="10238"/>
                    </a:cubicBezTo>
                    <a:cubicBezTo>
                      <a:pt x="4494" y="6996"/>
                      <a:pt x="3079" y="2911"/>
                      <a:pt x="1070" y="240"/>
                    </a:cubicBezTo>
                    <a:cubicBezTo>
                      <a:pt x="943" y="73"/>
                      <a:pt x="766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7"/>
              <p:cNvSpPr/>
              <p:nvPr/>
            </p:nvSpPr>
            <p:spPr>
              <a:xfrm>
                <a:off x="1327891" y="3763172"/>
                <a:ext cx="72276" cy="151053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6669" extrusionOk="0">
                    <a:moveTo>
                      <a:pt x="2260" y="0"/>
                    </a:moveTo>
                    <a:cubicBezTo>
                      <a:pt x="2055" y="0"/>
                      <a:pt x="1854" y="76"/>
                      <a:pt x="1712" y="254"/>
                    </a:cubicBezTo>
                    <a:cubicBezTo>
                      <a:pt x="571" y="1692"/>
                      <a:pt x="0" y="4249"/>
                      <a:pt x="662" y="6052"/>
                    </a:cubicBezTo>
                    <a:cubicBezTo>
                      <a:pt x="803" y="6451"/>
                      <a:pt x="1173" y="6669"/>
                      <a:pt x="1539" y="6669"/>
                    </a:cubicBezTo>
                    <a:cubicBezTo>
                      <a:pt x="1886" y="6669"/>
                      <a:pt x="2230" y="6474"/>
                      <a:pt x="2374" y="6052"/>
                    </a:cubicBezTo>
                    <a:cubicBezTo>
                      <a:pt x="2557" y="5207"/>
                      <a:pt x="2648" y="4431"/>
                      <a:pt x="2739" y="3587"/>
                    </a:cubicBezTo>
                    <a:cubicBezTo>
                      <a:pt x="2853" y="2719"/>
                      <a:pt x="3127" y="1784"/>
                      <a:pt x="3127" y="825"/>
                    </a:cubicBezTo>
                    <a:cubicBezTo>
                      <a:pt x="3190" y="369"/>
                      <a:pt x="2713" y="0"/>
                      <a:pt x="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7"/>
              <p:cNvSpPr/>
              <p:nvPr/>
            </p:nvSpPr>
            <p:spPr>
              <a:xfrm>
                <a:off x="1648411" y="3810511"/>
                <a:ext cx="62582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8107" extrusionOk="0">
                    <a:moveTo>
                      <a:pt x="1699" y="1"/>
                    </a:moveTo>
                    <a:cubicBezTo>
                      <a:pt x="1488" y="1"/>
                      <a:pt x="1272" y="106"/>
                      <a:pt x="1142" y="356"/>
                    </a:cubicBezTo>
                    <a:cubicBezTo>
                      <a:pt x="1" y="2455"/>
                      <a:pt x="298" y="5583"/>
                      <a:pt x="1256" y="7682"/>
                    </a:cubicBezTo>
                    <a:cubicBezTo>
                      <a:pt x="1354" y="7985"/>
                      <a:pt x="1552" y="8106"/>
                      <a:pt x="1770" y="8106"/>
                    </a:cubicBezTo>
                    <a:cubicBezTo>
                      <a:pt x="2160" y="8106"/>
                      <a:pt x="2613" y="7719"/>
                      <a:pt x="2671" y="7294"/>
                    </a:cubicBezTo>
                    <a:cubicBezTo>
                      <a:pt x="2763" y="6153"/>
                      <a:pt x="2671" y="4921"/>
                      <a:pt x="2580" y="3779"/>
                    </a:cubicBezTo>
                    <a:cubicBezTo>
                      <a:pt x="2580" y="2638"/>
                      <a:pt x="2671" y="1497"/>
                      <a:pt x="2283" y="447"/>
                    </a:cubicBezTo>
                    <a:cubicBezTo>
                      <a:pt x="2232" y="177"/>
                      <a:pt x="1970" y="1"/>
                      <a:pt x="1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7"/>
              <p:cNvSpPr/>
              <p:nvPr/>
            </p:nvSpPr>
            <p:spPr>
              <a:xfrm>
                <a:off x="2118376" y="3831553"/>
                <a:ext cx="53771" cy="138641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6121" extrusionOk="0">
                    <a:moveTo>
                      <a:pt x="1055" y="1"/>
                    </a:moveTo>
                    <a:cubicBezTo>
                      <a:pt x="963" y="1"/>
                      <a:pt x="863" y="28"/>
                      <a:pt x="753" y="88"/>
                    </a:cubicBezTo>
                    <a:cubicBezTo>
                      <a:pt x="0" y="476"/>
                      <a:pt x="91" y="1526"/>
                      <a:pt x="0" y="2280"/>
                    </a:cubicBezTo>
                    <a:cubicBezTo>
                      <a:pt x="0" y="3421"/>
                      <a:pt x="0" y="4471"/>
                      <a:pt x="274" y="5521"/>
                    </a:cubicBezTo>
                    <a:cubicBezTo>
                      <a:pt x="427" y="5908"/>
                      <a:pt x="851" y="6121"/>
                      <a:pt x="1252" y="6121"/>
                    </a:cubicBezTo>
                    <a:cubicBezTo>
                      <a:pt x="1631" y="6121"/>
                      <a:pt x="1988" y="5931"/>
                      <a:pt x="2077" y="5521"/>
                    </a:cubicBezTo>
                    <a:cubicBezTo>
                      <a:pt x="2374" y="4174"/>
                      <a:pt x="2191" y="2942"/>
                      <a:pt x="1986" y="1709"/>
                    </a:cubicBezTo>
                    <a:cubicBezTo>
                      <a:pt x="1906" y="1290"/>
                      <a:pt x="1687" y="1"/>
                      <a:pt x="10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7"/>
              <p:cNvSpPr/>
              <p:nvPr/>
            </p:nvSpPr>
            <p:spPr>
              <a:xfrm>
                <a:off x="2549021" y="3815675"/>
                <a:ext cx="58437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199" extrusionOk="0">
                    <a:moveTo>
                      <a:pt x="1094" y="0"/>
                    </a:moveTo>
                    <a:cubicBezTo>
                      <a:pt x="937" y="0"/>
                      <a:pt x="776" y="68"/>
                      <a:pt x="663" y="219"/>
                    </a:cubicBezTo>
                    <a:cubicBezTo>
                      <a:pt x="1" y="1451"/>
                      <a:pt x="183" y="3551"/>
                      <a:pt x="754" y="4784"/>
                    </a:cubicBezTo>
                    <a:cubicBezTo>
                      <a:pt x="882" y="5070"/>
                      <a:pt x="1151" y="5198"/>
                      <a:pt x="1423" y="5198"/>
                    </a:cubicBezTo>
                    <a:cubicBezTo>
                      <a:pt x="1779" y="5198"/>
                      <a:pt x="2140" y="4977"/>
                      <a:pt x="2192" y="4601"/>
                    </a:cubicBezTo>
                    <a:cubicBezTo>
                      <a:pt x="2580" y="3255"/>
                      <a:pt x="2283" y="1269"/>
                      <a:pt x="1439" y="128"/>
                    </a:cubicBezTo>
                    <a:cubicBezTo>
                      <a:pt x="1346" y="45"/>
                      <a:pt x="1222" y="0"/>
                      <a:pt x="1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7"/>
              <p:cNvSpPr/>
              <p:nvPr/>
            </p:nvSpPr>
            <p:spPr>
              <a:xfrm>
                <a:off x="2837514" y="3751055"/>
                <a:ext cx="51710" cy="85594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779" extrusionOk="0">
                    <a:moveTo>
                      <a:pt x="601" y="0"/>
                    </a:moveTo>
                    <a:cubicBezTo>
                      <a:pt x="437" y="0"/>
                      <a:pt x="272" y="85"/>
                      <a:pt x="206" y="219"/>
                    </a:cubicBezTo>
                    <a:cubicBezTo>
                      <a:pt x="0" y="698"/>
                      <a:pt x="114" y="1269"/>
                      <a:pt x="206" y="1839"/>
                    </a:cubicBezTo>
                    <a:cubicBezTo>
                      <a:pt x="297" y="2410"/>
                      <a:pt x="297" y="3163"/>
                      <a:pt x="776" y="3551"/>
                    </a:cubicBezTo>
                    <a:cubicBezTo>
                      <a:pt x="965" y="3704"/>
                      <a:pt x="1167" y="3779"/>
                      <a:pt x="1355" y="3779"/>
                    </a:cubicBezTo>
                    <a:cubicBezTo>
                      <a:pt x="1644" y="3779"/>
                      <a:pt x="1898" y="3601"/>
                      <a:pt x="2009" y="3254"/>
                    </a:cubicBezTo>
                    <a:cubicBezTo>
                      <a:pt x="2283" y="2592"/>
                      <a:pt x="1917" y="2022"/>
                      <a:pt x="1621" y="1451"/>
                    </a:cubicBezTo>
                    <a:cubicBezTo>
                      <a:pt x="1438" y="881"/>
                      <a:pt x="1255" y="310"/>
                      <a:pt x="776" y="36"/>
                    </a:cubicBezTo>
                    <a:cubicBezTo>
                      <a:pt x="721" y="12"/>
                      <a:pt x="661" y="0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7"/>
              <p:cNvSpPr/>
              <p:nvPr/>
            </p:nvSpPr>
            <p:spPr>
              <a:xfrm>
                <a:off x="1974118" y="3919684"/>
                <a:ext cx="757416" cy="538413"/>
              </a:xfrm>
              <a:custGeom>
                <a:avLst/>
                <a:gdLst/>
                <a:ahLst/>
                <a:cxnLst/>
                <a:rect l="l" t="t" r="r" b="b"/>
                <a:pathLst>
                  <a:path w="33440" h="23771" extrusionOk="0">
                    <a:moveTo>
                      <a:pt x="32964" y="1"/>
                    </a:moveTo>
                    <a:cubicBezTo>
                      <a:pt x="32941" y="1"/>
                      <a:pt x="32917" y="3"/>
                      <a:pt x="32892" y="9"/>
                    </a:cubicBezTo>
                    <a:cubicBezTo>
                      <a:pt x="30427" y="101"/>
                      <a:pt x="28053" y="854"/>
                      <a:pt x="25565" y="1242"/>
                    </a:cubicBezTo>
                    <a:cubicBezTo>
                      <a:pt x="22529" y="1812"/>
                      <a:pt x="19494" y="2292"/>
                      <a:pt x="16344" y="2657"/>
                    </a:cubicBezTo>
                    <a:cubicBezTo>
                      <a:pt x="11025" y="3342"/>
                      <a:pt x="5593" y="3342"/>
                      <a:pt x="275" y="4095"/>
                    </a:cubicBezTo>
                    <a:cubicBezTo>
                      <a:pt x="1" y="4095"/>
                      <a:pt x="1" y="4483"/>
                      <a:pt x="275" y="4574"/>
                    </a:cubicBezTo>
                    <a:cubicBezTo>
                      <a:pt x="2116" y="4818"/>
                      <a:pt x="3957" y="4899"/>
                      <a:pt x="5798" y="4899"/>
                    </a:cubicBezTo>
                    <a:cubicBezTo>
                      <a:pt x="6719" y="4899"/>
                      <a:pt x="7640" y="4879"/>
                      <a:pt x="8560" y="4848"/>
                    </a:cubicBezTo>
                    <a:lnTo>
                      <a:pt x="8560" y="4848"/>
                    </a:lnTo>
                    <a:cubicBezTo>
                      <a:pt x="8172" y="7519"/>
                      <a:pt x="8446" y="10463"/>
                      <a:pt x="8264" y="13225"/>
                    </a:cubicBezTo>
                    <a:cubicBezTo>
                      <a:pt x="8172" y="14937"/>
                      <a:pt x="8081" y="16649"/>
                      <a:pt x="7876" y="18361"/>
                    </a:cubicBezTo>
                    <a:cubicBezTo>
                      <a:pt x="7693" y="19981"/>
                      <a:pt x="7214" y="21693"/>
                      <a:pt x="7419" y="23314"/>
                    </a:cubicBezTo>
                    <a:cubicBezTo>
                      <a:pt x="7480" y="23557"/>
                      <a:pt x="7754" y="23770"/>
                      <a:pt x="7984" y="23770"/>
                    </a:cubicBezTo>
                    <a:cubicBezTo>
                      <a:pt x="8099" y="23770"/>
                      <a:pt x="8203" y="23717"/>
                      <a:pt x="8264" y="23588"/>
                    </a:cubicBezTo>
                    <a:cubicBezTo>
                      <a:pt x="9405" y="21031"/>
                      <a:pt x="9314" y="17493"/>
                      <a:pt x="9496" y="14754"/>
                    </a:cubicBezTo>
                    <a:cubicBezTo>
                      <a:pt x="9793" y="11605"/>
                      <a:pt x="10067" y="7907"/>
                      <a:pt x="9314" y="4757"/>
                    </a:cubicBezTo>
                    <a:cubicBezTo>
                      <a:pt x="11984" y="4574"/>
                      <a:pt x="14541" y="4278"/>
                      <a:pt x="17120" y="4004"/>
                    </a:cubicBezTo>
                    <a:cubicBezTo>
                      <a:pt x="19859" y="3616"/>
                      <a:pt x="22529" y="3228"/>
                      <a:pt x="25200" y="2657"/>
                    </a:cubicBezTo>
                    <a:cubicBezTo>
                      <a:pt x="27848" y="2201"/>
                      <a:pt x="30701" y="1812"/>
                      <a:pt x="33098" y="671"/>
                    </a:cubicBezTo>
                    <a:cubicBezTo>
                      <a:pt x="33439" y="586"/>
                      <a:pt x="33301" y="1"/>
                      <a:pt x="32964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7"/>
              <p:cNvSpPr/>
              <p:nvPr/>
            </p:nvSpPr>
            <p:spPr>
              <a:xfrm>
                <a:off x="2223834" y="4104825"/>
                <a:ext cx="483985" cy="84439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3728" extrusionOk="0">
                    <a:moveTo>
                      <a:pt x="20709" y="1"/>
                    </a:moveTo>
                    <a:cubicBezTo>
                      <a:pt x="20685" y="1"/>
                      <a:pt x="20660" y="3"/>
                      <a:pt x="20635" y="7"/>
                    </a:cubicBezTo>
                    <a:cubicBezTo>
                      <a:pt x="17302" y="395"/>
                      <a:pt x="13970" y="1148"/>
                      <a:pt x="10660" y="1445"/>
                    </a:cubicBezTo>
                    <a:cubicBezTo>
                      <a:pt x="10241" y="1468"/>
                      <a:pt x="9821" y="1477"/>
                      <a:pt x="9400" y="1477"/>
                    </a:cubicBezTo>
                    <a:cubicBezTo>
                      <a:pt x="7217" y="1477"/>
                      <a:pt x="5005" y="1219"/>
                      <a:pt x="2814" y="1219"/>
                    </a:cubicBezTo>
                    <a:cubicBezTo>
                      <a:pt x="2063" y="1219"/>
                      <a:pt x="1315" y="1249"/>
                      <a:pt x="571" y="1331"/>
                    </a:cubicBezTo>
                    <a:cubicBezTo>
                      <a:pt x="183" y="1331"/>
                      <a:pt x="0" y="1810"/>
                      <a:pt x="388" y="2015"/>
                    </a:cubicBezTo>
                    <a:cubicBezTo>
                      <a:pt x="3333" y="3727"/>
                      <a:pt x="7327" y="3727"/>
                      <a:pt x="10660" y="3727"/>
                    </a:cubicBezTo>
                    <a:cubicBezTo>
                      <a:pt x="14084" y="3613"/>
                      <a:pt x="17873" y="2860"/>
                      <a:pt x="20931" y="1148"/>
                    </a:cubicBezTo>
                    <a:cubicBezTo>
                      <a:pt x="21367" y="886"/>
                      <a:pt x="21220" y="1"/>
                      <a:pt x="207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7"/>
              <p:cNvSpPr/>
              <p:nvPr/>
            </p:nvSpPr>
            <p:spPr>
              <a:xfrm>
                <a:off x="2230041" y="4402242"/>
                <a:ext cx="478232" cy="66432"/>
              </a:xfrm>
              <a:custGeom>
                <a:avLst/>
                <a:gdLst/>
                <a:ahLst/>
                <a:cxnLst/>
                <a:rect l="l" t="t" r="r" b="b"/>
                <a:pathLst>
                  <a:path w="21114" h="2933" extrusionOk="0">
                    <a:moveTo>
                      <a:pt x="685" y="0"/>
                    </a:moveTo>
                    <a:cubicBezTo>
                      <a:pt x="297" y="0"/>
                      <a:pt x="0" y="480"/>
                      <a:pt x="388" y="662"/>
                    </a:cubicBezTo>
                    <a:cubicBezTo>
                      <a:pt x="3424" y="2009"/>
                      <a:pt x="6757" y="2580"/>
                      <a:pt x="10089" y="2853"/>
                    </a:cubicBezTo>
                    <a:cubicBezTo>
                      <a:pt x="10887" y="2898"/>
                      <a:pt x="11760" y="2932"/>
                      <a:pt x="12665" y="2932"/>
                    </a:cubicBezTo>
                    <a:cubicBezTo>
                      <a:pt x="15435" y="2932"/>
                      <a:pt x="18507" y="2615"/>
                      <a:pt x="20657" y="1324"/>
                    </a:cubicBezTo>
                    <a:cubicBezTo>
                      <a:pt x="21114" y="1050"/>
                      <a:pt x="20931" y="297"/>
                      <a:pt x="20361" y="297"/>
                    </a:cubicBezTo>
                    <a:cubicBezTo>
                      <a:pt x="20170" y="283"/>
                      <a:pt x="19977" y="276"/>
                      <a:pt x="19781" y="276"/>
                    </a:cubicBezTo>
                    <a:cubicBezTo>
                      <a:pt x="18408" y="276"/>
                      <a:pt x="16932" y="594"/>
                      <a:pt x="15613" y="753"/>
                    </a:cubicBezTo>
                    <a:cubicBezTo>
                      <a:pt x="13992" y="959"/>
                      <a:pt x="12372" y="1050"/>
                      <a:pt x="10751" y="1050"/>
                    </a:cubicBezTo>
                    <a:cubicBezTo>
                      <a:pt x="10506" y="1057"/>
                      <a:pt x="10262" y="1060"/>
                      <a:pt x="10018" y="1060"/>
                    </a:cubicBezTo>
                    <a:cubicBezTo>
                      <a:pt x="6851" y="1060"/>
                      <a:pt x="3758" y="53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7"/>
              <p:cNvSpPr/>
              <p:nvPr/>
            </p:nvSpPr>
            <p:spPr>
              <a:xfrm>
                <a:off x="2006530" y="4147362"/>
                <a:ext cx="124779" cy="59841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642" extrusionOk="0">
                    <a:moveTo>
                      <a:pt x="364" y="1"/>
                    </a:moveTo>
                    <a:cubicBezTo>
                      <a:pt x="192" y="1"/>
                      <a:pt x="0" y="168"/>
                      <a:pt x="76" y="320"/>
                    </a:cubicBezTo>
                    <a:cubicBezTo>
                      <a:pt x="542" y="1793"/>
                      <a:pt x="2349" y="2642"/>
                      <a:pt x="3928" y="2642"/>
                    </a:cubicBezTo>
                    <a:cubicBezTo>
                      <a:pt x="4282" y="2642"/>
                      <a:pt x="4625" y="2599"/>
                      <a:pt x="4938" y="2511"/>
                    </a:cubicBezTo>
                    <a:cubicBezTo>
                      <a:pt x="5509" y="2420"/>
                      <a:pt x="5303" y="1553"/>
                      <a:pt x="4733" y="1461"/>
                    </a:cubicBezTo>
                    <a:cubicBezTo>
                      <a:pt x="3979" y="1370"/>
                      <a:pt x="3226" y="1279"/>
                      <a:pt x="2564" y="1073"/>
                    </a:cubicBezTo>
                    <a:cubicBezTo>
                      <a:pt x="1788" y="799"/>
                      <a:pt x="1126" y="320"/>
                      <a:pt x="464" y="23"/>
                    </a:cubicBezTo>
                    <a:cubicBezTo>
                      <a:pt x="433" y="8"/>
                      <a:pt x="399" y="1"/>
                      <a:pt x="364" y="1"/>
                    </a:cubicBezTo>
                    <a:close/>
                  </a:path>
                </a:pathLst>
              </a:custGeom>
              <a:solidFill>
                <a:srgbClr val="7BCF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7"/>
              <p:cNvSpPr/>
              <p:nvPr/>
            </p:nvSpPr>
            <p:spPr>
              <a:xfrm>
                <a:off x="1291175" y="3405348"/>
                <a:ext cx="142197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2192" extrusionOk="0">
                    <a:moveTo>
                      <a:pt x="4459" y="1"/>
                    </a:moveTo>
                    <a:cubicBezTo>
                      <a:pt x="3902" y="1"/>
                      <a:pt x="3359" y="98"/>
                      <a:pt x="2762" y="257"/>
                    </a:cubicBezTo>
                    <a:cubicBezTo>
                      <a:pt x="1895" y="463"/>
                      <a:pt x="845" y="737"/>
                      <a:pt x="275" y="1513"/>
                    </a:cubicBezTo>
                    <a:cubicBezTo>
                      <a:pt x="1" y="1787"/>
                      <a:pt x="183" y="2175"/>
                      <a:pt x="571" y="2175"/>
                    </a:cubicBezTo>
                    <a:cubicBezTo>
                      <a:pt x="668" y="2186"/>
                      <a:pt x="765" y="2192"/>
                      <a:pt x="861" y="2192"/>
                    </a:cubicBezTo>
                    <a:cubicBezTo>
                      <a:pt x="1518" y="2192"/>
                      <a:pt x="2177" y="1946"/>
                      <a:pt x="2854" y="1787"/>
                    </a:cubicBezTo>
                    <a:cubicBezTo>
                      <a:pt x="3790" y="1695"/>
                      <a:pt x="4748" y="1695"/>
                      <a:pt x="5707" y="1398"/>
                    </a:cubicBezTo>
                    <a:cubicBezTo>
                      <a:pt x="6278" y="1216"/>
                      <a:pt x="6278" y="371"/>
                      <a:pt x="5707" y="166"/>
                    </a:cubicBezTo>
                    <a:cubicBezTo>
                      <a:pt x="5267" y="51"/>
                      <a:pt x="4859" y="1"/>
                      <a:pt x="4459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7"/>
              <p:cNvSpPr/>
              <p:nvPr/>
            </p:nvSpPr>
            <p:spPr>
              <a:xfrm>
                <a:off x="1440597" y="3419232"/>
                <a:ext cx="48607" cy="2951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3" extrusionOk="0">
                    <a:moveTo>
                      <a:pt x="491" y="1"/>
                    </a:moveTo>
                    <a:cubicBezTo>
                      <a:pt x="191" y="1"/>
                      <a:pt x="0" y="544"/>
                      <a:pt x="342" y="785"/>
                    </a:cubicBezTo>
                    <a:cubicBezTo>
                      <a:pt x="525" y="900"/>
                      <a:pt x="731" y="991"/>
                      <a:pt x="913" y="1174"/>
                    </a:cubicBezTo>
                    <a:cubicBezTo>
                      <a:pt x="1107" y="1238"/>
                      <a:pt x="1312" y="1303"/>
                      <a:pt x="1512" y="1303"/>
                    </a:cubicBezTo>
                    <a:cubicBezTo>
                      <a:pt x="1595" y="1303"/>
                      <a:pt x="1677" y="1292"/>
                      <a:pt x="1758" y="1265"/>
                    </a:cubicBezTo>
                    <a:cubicBezTo>
                      <a:pt x="2054" y="1265"/>
                      <a:pt x="2146" y="900"/>
                      <a:pt x="2054" y="694"/>
                    </a:cubicBezTo>
                    <a:cubicBezTo>
                      <a:pt x="1872" y="512"/>
                      <a:pt x="1666" y="329"/>
                      <a:pt x="1392" y="215"/>
                    </a:cubicBezTo>
                    <a:cubicBezTo>
                      <a:pt x="1187" y="124"/>
                      <a:pt x="913" y="124"/>
                      <a:pt x="616" y="32"/>
                    </a:cubicBezTo>
                    <a:cubicBezTo>
                      <a:pt x="573" y="11"/>
                      <a:pt x="531" y="1"/>
                      <a:pt x="491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7"/>
              <p:cNvSpPr/>
              <p:nvPr/>
            </p:nvSpPr>
            <p:spPr>
              <a:xfrm>
                <a:off x="2786506" y="3404102"/>
                <a:ext cx="59819" cy="26931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189" extrusionOk="0">
                    <a:moveTo>
                      <a:pt x="2007" y="1"/>
                    </a:moveTo>
                    <a:cubicBezTo>
                      <a:pt x="1806" y="1"/>
                      <a:pt x="1601" y="65"/>
                      <a:pt x="1408" y="130"/>
                    </a:cubicBezTo>
                    <a:cubicBezTo>
                      <a:pt x="1111" y="221"/>
                      <a:pt x="837" y="312"/>
                      <a:pt x="449" y="426"/>
                    </a:cubicBezTo>
                    <a:cubicBezTo>
                      <a:pt x="0" y="597"/>
                      <a:pt x="152" y="1188"/>
                      <a:pt x="641" y="1188"/>
                    </a:cubicBezTo>
                    <a:cubicBezTo>
                      <a:pt x="674" y="1188"/>
                      <a:pt x="709" y="1185"/>
                      <a:pt x="746" y="1180"/>
                    </a:cubicBezTo>
                    <a:cubicBezTo>
                      <a:pt x="1020" y="1180"/>
                      <a:pt x="1316" y="1088"/>
                      <a:pt x="1590" y="1088"/>
                    </a:cubicBezTo>
                    <a:cubicBezTo>
                      <a:pt x="1887" y="997"/>
                      <a:pt x="2161" y="997"/>
                      <a:pt x="2458" y="700"/>
                    </a:cubicBezTo>
                    <a:cubicBezTo>
                      <a:pt x="2640" y="518"/>
                      <a:pt x="2549" y="130"/>
                      <a:pt x="2252" y="38"/>
                    </a:cubicBezTo>
                    <a:cubicBezTo>
                      <a:pt x="2172" y="12"/>
                      <a:pt x="2090" y="1"/>
                      <a:pt x="2007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7"/>
              <p:cNvSpPr/>
              <p:nvPr/>
            </p:nvSpPr>
            <p:spPr>
              <a:xfrm>
                <a:off x="2624513" y="4493726"/>
                <a:ext cx="63918" cy="43918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1939" extrusionOk="0">
                    <a:moveTo>
                      <a:pt x="2111" y="0"/>
                    </a:moveTo>
                    <a:cubicBezTo>
                      <a:pt x="2037" y="0"/>
                      <a:pt x="1963" y="15"/>
                      <a:pt x="1895" y="47"/>
                    </a:cubicBezTo>
                    <a:cubicBezTo>
                      <a:pt x="1621" y="344"/>
                      <a:pt x="1415" y="526"/>
                      <a:pt x="1141" y="709"/>
                    </a:cubicBezTo>
                    <a:cubicBezTo>
                      <a:pt x="845" y="1006"/>
                      <a:pt x="479" y="1006"/>
                      <a:pt x="183" y="1188"/>
                    </a:cubicBezTo>
                    <a:cubicBezTo>
                      <a:pt x="0" y="1394"/>
                      <a:pt x="0" y="1759"/>
                      <a:pt x="274" y="1850"/>
                    </a:cubicBezTo>
                    <a:cubicBezTo>
                      <a:pt x="395" y="1914"/>
                      <a:pt x="534" y="1938"/>
                      <a:pt x="680" y="1938"/>
                    </a:cubicBezTo>
                    <a:cubicBezTo>
                      <a:pt x="1001" y="1938"/>
                      <a:pt x="1354" y="1822"/>
                      <a:pt x="1621" y="1759"/>
                    </a:cubicBezTo>
                    <a:cubicBezTo>
                      <a:pt x="2191" y="1485"/>
                      <a:pt x="2465" y="1188"/>
                      <a:pt x="2671" y="618"/>
                    </a:cubicBezTo>
                    <a:cubicBezTo>
                      <a:pt x="2821" y="317"/>
                      <a:pt x="2460" y="0"/>
                      <a:pt x="2111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7"/>
              <p:cNvSpPr/>
              <p:nvPr/>
            </p:nvSpPr>
            <p:spPr>
              <a:xfrm>
                <a:off x="2691195" y="4462084"/>
                <a:ext cx="23805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85" extrusionOk="0">
                    <a:moveTo>
                      <a:pt x="686" y="0"/>
                    </a:moveTo>
                    <a:cubicBezTo>
                      <a:pt x="575" y="0"/>
                      <a:pt x="464" y="44"/>
                      <a:pt x="389" y="120"/>
                    </a:cubicBezTo>
                    <a:cubicBezTo>
                      <a:pt x="183" y="303"/>
                      <a:pt x="92" y="394"/>
                      <a:pt x="1" y="691"/>
                    </a:cubicBezTo>
                    <a:cubicBezTo>
                      <a:pt x="1" y="873"/>
                      <a:pt x="92" y="1170"/>
                      <a:pt x="389" y="1261"/>
                    </a:cubicBezTo>
                    <a:cubicBezTo>
                      <a:pt x="437" y="1277"/>
                      <a:pt x="483" y="1285"/>
                      <a:pt x="526" y="1285"/>
                    </a:cubicBezTo>
                    <a:cubicBezTo>
                      <a:pt x="731" y="1285"/>
                      <a:pt x="884" y="1118"/>
                      <a:pt x="959" y="873"/>
                    </a:cubicBezTo>
                    <a:cubicBezTo>
                      <a:pt x="1050" y="691"/>
                      <a:pt x="1050" y="508"/>
                      <a:pt x="1050" y="303"/>
                    </a:cubicBezTo>
                    <a:cubicBezTo>
                      <a:pt x="997" y="89"/>
                      <a:pt x="842" y="0"/>
                      <a:pt x="686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7"/>
              <p:cNvSpPr/>
              <p:nvPr/>
            </p:nvSpPr>
            <p:spPr>
              <a:xfrm>
                <a:off x="2012895" y="4067362"/>
                <a:ext cx="27271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034" extrusionOk="0">
                    <a:moveTo>
                      <a:pt x="743" y="0"/>
                    </a:moveTo>
                    <a:cubicBezTo>
                      <a:pt x="633" y="0"/>
                      <a:pt x="525" y="41"/>
                      <a:pt x="457" y="131"/>
                    </a:cubicBezTo>
                    <a:cubicBezTo>
                      <a:pt x="92" y="702"/>
                      <a:pt x="1" y="1273"/>
                      <a:pt x="275" y="1843"/>
                    </a:cubicBezTo>
                    <a:cubicBezTo>
                      <a:pt x="316" y="1979"/>
                      <a:pt x="419" y="2033"/>
                      <a:pt x="528" y="2033"/>
                    </a:cubicBezTo>
                    <a:cubicBezTo>
                      <a:pt x="658" y="2033"/>
                      <a:pt x="796" y="1955"/>
                      <a:pt x="845" y="1843"/>
                    </a:cubicBezTo>
                    <a:cubicBezTo>
                      <a:pt x="937" y="1387"/>
                      <a:pt x="937" y="907"/>
                      <a:pt x="1142" y="428"/>
                    </a:cubicBezTo>
                    <a:cubicBezTo>
                      <a:pt x="1203" y="168"/>
                      <a:pt x="967" y="0"/>
                      <a:pt x="743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7"/>
              <p:cNvSpPr/>
              <p:nvPr/>
            </p:nvSpPr>
            <p:spPr>
              <a:xfrm>
                <a:off x="1935907" y="3018848"/>
                <a:ext cx="296149" cy="221313"/>
              </a:xfrm>
              <a:custGeom>
                <a:avLst/>
                <a:gdLst/>
                <a:ahLst/>
                <a:cxnLst/>
                <a:rect l="l" t="t" r="r" b="b"/>
                <a:pathLst>
                  <a:path w="13075" h="9771" extrusionOk="0">
                    <a:moveTo>
                      <a:pt x="5909" y="0"/>
                    </a:moveTo>
                    <a:cubicBezTo>
                      <a:pt x="5662" y="0"/>
                      <a:pt x="5409" y="129"/>
                      <a:pt x="5294" y="408"/>
                    </a:cubicBezTo>
                    <a:cubicBezTo>
                      <a:pt x="4724" y="2028"/>
                      <a:pt x="5203" y="3626"/>
                      <a:pt x="5203" y="5247"/>
                    </a:cubicBezTo>
                    <a:cubicBezTo>
                      <a:pt x="5112" y="6297"/>
                      <a:pt x="4724" y="7255"/>
                      <a:pt x="3674" y="7620"/>
                    </a:cubicBezTo>
                    <a:cubicBezTo>
                      <a:pt x="3509" y="7681"/>
                      <a:pt x="3348" y="7709"/>
                      <a:pt x="3191" y="7709"/>
                    </a:cubicBezTo>
                    <a:cubicBezTo>
                      <a:pt x="2346" y="7709"/>
                      <a:pt x="1641" y="6903"/>
                      <a:pt x="1391" y="6114"/>
                    </a:cubicBezTo>
                    <a:cubicBezTo>
                      <a:pt x="1267" y="5815"/>
                      <a:pt x="985" y="5670"/>
                      <a:pt x="713" y="5670"/>
                    </a:cubicBezTo>
                    <a:cubicBezTo>
                      <a:pt x="383" y="5670"/>
                      <a:pt x="67" y="5884"/>
                      <a:pt x="67" y="6297"/>
                    </a:cubicBezTo>
                    <a:cubicBezTo>
                      <a:pt x="1" y="8302"/>
                      <a:pt x="1535" y="9501"/>
                      <a:pt x="3254" y="9501"/>
                    </a:cubicBezTo>
                    <a:cubicBezTo>
                      <a:pt x="3902" y="9501"/>
                      <a:pt x="4577" y="9330"/>
                      <a:pt x="5203" y="8967"/>
                    </a:cubicBezTo>
                    <a:cubicBezTo>
                      <a:pt x="5682" y="8670"/>
                      <a:pt x="6047" y="8305"/>
                      <a:pt x="6344" y="7826"/>
                    </a:cubicBezTo>
                    <a:cubicBezTo>
                      <a:pt x="6915" y="8670"/>
                      <a:pt x="7965" y="9447"/>
                      <a:pt x="8809" y="9720"/>
                    </a:cubicBezTo>
                    <a:cubicBezTo>
                      <a:pt x="8994" y="9754"/>
                      <a:pt x="9179" y="9771"/>
                      <a:pt x="9362" y="9771"/>
                    </a:cubicBezTo>
                    <a:cubicBezTo>
                      <a:pt x="11275" y="9771"/>
                      <a:pt x="13074" y="8009"/>
                      <a:pt x="12804" y="6114"/>
                    </a:cubicBezTo>
                    <a:cubicBezTo>
                      <a:pt x="12750" y="5727"/>
                      <a:pt x="12400" y="5464"/>
                      <a:pt x="12082" y="5464"/>
                    </a:cubicBezTo>
                    <a:cubicBezTo>
                      <a:pt x="11856" y="5464"/>
                      <a:pt x="11647" y="5596"/>
                      <a:pt x="11571" y="5909"/>
                    </a:cubicBezTo>
                    <a:cubicBezTo>
                      <a:pt x="11274" y="7164"/>
                      <a:pt x="10339" y="8191"/>
                      <a:pt x="9106" y="8191"/>
                    </a:cubicBezTo>
                    <a:cubicBezTo>
                      <a:pt x="9054" y="8195"/>
                      <a:pt x="9004" y="8197"/>
                      <a:pt x="8955" y="8197"/>
                    </a:cubicBezTo>
                    <a:cubicBezTo>
                      <a:pt x="7467" y="8197"/>
                      <a:pt x="7180" y="6557"/>
                      <a:pt x="6915" y="5452"/>
                    </a:cubicBezTo>
                    <a:lnTo>
                      <a:pt x="6915" y="5338"/>
                    </a:lnTo>
                    <a:cubicBezTo>
                      <a:pt x="6915" y="3740"/>
                      <a:pt x="6527" y="1914"/>
                      <a:pt x="6527" y="682"/>
                    </a:cubicBezTo>
                    <a:cubicBezTo>
                      <a:pt x="6580" y="245"/>
                      <a:pt x="6249" y="0"/>
                      <a:pt x="59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7"/>
              <p:cNvSpPr/>
              <p:nvPr/>
            </p:nvSpPr>
            <p:spPr>
              <a:xfrm>
                <a:off x="2325171" y="2580932"/>
                <a:ext cx="285866" cy="146093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6450" extrusionOk="0">
                    <a:moveTo>
                      <a:pt x="11207" y="1"/>
                    </a:moveTo>
                    <a:cubicBezTo>
                      <a:pt x="10981" y="1"/>
                      <a:pt x="10749" y="101"/>
                      <a:pt x="10546" y="340"/>
                    </a:cubicBezTo>
                    <a:cubicBezTo>
                      <a:pt x="9222" y="1847"/>
                      <a:pt x="8651" y="3376"/>
                      <a:pt x="6551" y="3947"/>
                    </a:cubicBezTo>
                    <a:cubicBezTo>
                      <a:pt x="6196" y="4055"/>
                      <a:pt x="5849" y="4105"/>
                      <a:pt x="5511" y="4105"/>
                    </a:cubicBezTo>
                    <a:cubicBezTo>
                      <a:pt x="3503" y="4105"/>
                      <a:pt x="1835" y="2347"/>
                      <a:pt x="936" y="705"/>
                    </a:cubicBezTo>
                    <a:cubicBezTo>
                      <a:pt x="863" y="523"/>
                      <a:pt x="699" y="442"/>
                      <a:pt x="528" y="442"/>
                    </a:cubicBezTo>
                    <a:cubicBezTo>
                      <a:pt x="271" y="442"/>
                      <a:pt x="0" y="623"/>
                      <a:pt x="0" y="911"/>
                    </a:cubicBezTo>
                    <a:cubicBezTo>
                      <a:pt x="183" y="4038"/>
                      <a:pt x="2945" y="6138"/>
                      <a:pt x="5889" y="6412"/>
                    </a:cubicBezTo>
                    <a:cubicBezTo>
                      <a:pt x="6070" y="6437"/>
                      <a:pt x="6255" y="6449"/>
                      <a:pt x="6444" y="6449"/>
                    </a:cubicBezTo>
                    <a:cubicBezTo>
                      <a:pt x="9154" y="6449"/>
                      <a:pt x="12620" y="3931"/>
                      <a:pt x="12257" y="1093"/>
                    </a:cubicBezTo>
                    <a:cubicBezTo>
                      <a:pt x="12194" y="509"/>
                      <a:pt x="11715" y="1"/>
                      <a:pt x="11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7"/>
              <p:cNvSpPr/>
              <p:nvPr/>
            </p:nvSpPr>
            <p:spPr>
              <a:xfrm>
                <a:off x="1573870" y="2580932"/>
                <a:ext cx="286024" cy="146093"/>
              </a:xfrm>
              <a:custGeom>
                <a:avLst/>
                <a:gdLst/>
                <a:ahLst/>
                <a:cxnLst/>
                <a:rect l="l" t="t" r="r" b="b"/>
                <a:pathLst>
                  <a:path w="12628" h="6450" extrusionOk="0">
                    <a:moveTo>
                      <a:pt x="1377" y="1"/>
                    </a:moveTo>
                    <a:cubicBezTo>
                      <a:pt x="842" y="1"/>
                      <a:pt x="319" y="509"/>
                      <a:pt x="256" y="1093"/>
                    </a:cubicBezTo>
                    <a:cubicBezTo>
                      <a:pt x="0" y="3931"/>
                      <a:pt x="3473" y="6449"/>
                      <a:pt x="6164" y="6449"/>
                    </a:cubicBezTo>
                    <a:cubicBezTo>
                      <a:pt x="6353" y="6449"/>
                      <a:pt x="6537" y="6437"/>
                      <a:pt x="6716" y="6412"/>
                    </a:cubicBezTo>
                    <a:cubicBezTo>
                      <a:pt x="9683" y="6138"/>
                      <a:pt x="12422" y="4038"/>
                      <a:pt x="12627" y="911"/>
                    </a:cubicBezTo>
                    <a:cubicBezTo>
                      <a:pt x="12627" y="623"/>
                      <a:pt x="12348" y="442"/>
                      <a:pt x="12065" y="442"/>
                    </a:cubicBezTo>
                    <a:cubicBezTo>
                      <a:pt x="11877" y="442"/>
                      <a:pt x="11687" y="523"/>
                      <a:pt x="11577" y="705"/>
                    </a:cubicBezTo>
                    <a:cubicBezTo>
                      <a:pt x="10757" y="2347"/>
                      <a:pt x="9117" y="4105"/>
                      <a:pt x="7101" y="4105"/>
                    </a:cubicBezTo>
                    <a:cubicBezTo>
                      <a:pt x="6762" y="4105"/>
                      <a:pt x="6412" y="4055"/>
                      <a:pt x="6054" y="3947"/>
                    </a:cubicBezTo>
                    <a:cubicBezTo>
                      <a:pt x="3977" y="3376"/>
                      <a:pt x="3292" y="1847"/>
                      <a:pt x="2059" y="340"/>
                    </a:cubicBezTo>
                    <a:cubicBezTo>
                      <a:pt x="1856" y="101"/>
                      <a:pt x="1615" y="1"/>
                      <a:pt x="1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7"/>
              <p:cNvSpPr/>
              <p:nvPr/>
            </p:nvSpPr>
            <p:spPr>
              <a:xfrm>
                <a:off x="2519032" y="2739075"/>
                <a:ext cx="240951" cy="172706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7625" extrusionOk="0">
                    <a:moveTo>
                      <a:pt x="5319" y="0"/>
                    </a:moveTo>
                    <a:cubicBezTo>
                      <a:pt x="2375" y="0"/>
                      <a:pt x="1" y="1712"/>
                      <a:pt x="1" y="3812"/>
                    </a:cubicBezTo>
                    <a:cubicBezTo>
                      <a:pt x="1" y="5912"/>
                      <a:pt x="2375" y="7624"/>
                      <a:pt x="5319" y="7624"/>
                    </a:cubicBezTo>
                    <a:cubicBezTo>
                      <a:pt x="8263" y="7624"/>
                      <a:pt x="10637" y="5912"/>
                      <a:pt x="10637" y="3812"/>
                    </a:cubicBezTo>
                    <a:cubicBezTo>
                      <a:pt x="10637" y="1712"/>
                      <a:pt x="8263" y="0"/>
                      <a:pt x="5319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7"/>
              <p:cNvSpPr/>
              <p:nvPr/>
            </p:nvSpPr>
            <p:spPr>
              <a:xfrm>
                <a:off x="1400778" y="2739075"/>
                <a:ext cx="241449" cy="172706"/>
              </a:xfrm>
              <a:custGeom>
                <a:avLst/>
                <a:gdLst/>
                <a:ahLst/>
                <a:cxnLst/>
                <a:rect l="l" t="t" r="r" b="b"/>
                <a:pathLst>
                  <a:path w="10660" h="7625" extrusionOk="0">
                    <a:moveTo>
                      <a:pt x="5342" y="0"/>
                    </a:moveTo>
                    <a:cubicBezTo>
                      <a:pt x="2374" y="0"/>
                      <a:pt x="1" y="1712"/>
                      <a:pt x="1" y="3812"/>
                    </a:cubicBezTo>
                    <a:cubicBezTo>
                      <a:pt x="1" y="5912"/>
                      <a:pt x="2374" y="7624"/>
                      <a:pt x="5342" y="7624"/>
                    </a:cubicBezTo>
                    <a:cubicBezTo>
                      <a:pt x="8286" y="7624"/>
                      <a:pt x="10660" y="5912"/>
                      <a:pt x="10660" y="3812"/>
                    </a:cubicBezTo>
                    <a:cubicBezTo>
                      <a:pt x="10660" y="1712"/>
                      <a:pt x="8286" y="0"/>
                      <a:pt x="5342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7"/>
              <p:cNvSpPr/>
              <p:nvPr/>
            </p:nvSpPr>
            <p:spPr>
              <a:xfrm>
                <a:off x="1457132" y="2355180"/>
                <a:ext cx="36217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931" extrusionOk="0">
                    <a:moveTo>
                      <a:pt x="1175" y="0"/>
                    </a:moveTo>
                    <a:cubicBezTo>
                      <a:pt x="1040" y="0"/>
                      <a:pt x="912" y="85"/>
                      <a:pt x="845" y="218"/>
                    </a:cubicBezTo>
                    <a:cubicBezTo>
                      <a:pt x="571" y="515"/>
                      <a:pt x="274" y="880"/>
                      <a:pt x="92" y="1268"/>
                    </a:cubicBezTo>
                    <a:cubicBezTo>
                      <a:pt x="1" y="1451"/>
                      <a:pt x="92" y="1656"/>
                      <a:pt x="183" y="1748"/>
                    </a:cubicBezTo>
                    <a:cubicBezTo>
                      <a:pt x="274" y="1839"/>
                      <a:pt x="366" y="1839"/>
                      <a:pt x="457" y="1930"/>
                    </a:cubicBezTo>
                    <a:cubicBezTo>
                      <a:pt x="662" y="1930"/>
                      <a:pt x="845" y="1839"/>
                      <a:pt x="936" y="1656"/>
                    </a:cubicBezTo>
                    <a:cubicBezTo>
                      <a:pt x="1233" y="1360"/>
                      <a:pt x="1324" y="880"/>
                      <a:pt x="1507" y="515"/>
                    </a:cubicBezTo>
                    <a:cubicBezTo>
                      <a:pt x="1598" y="310"/>
                      <a:pt x="1416" y="127"/>
                      <a:pt x="1324" y="36"/>
                    </a:cubicBezTo>
                    <a:cubicBezTo>
                      <a:pt x="1275" y="11"/>
                      <a:pt x="1225" y="0"/>
                      <a:pt x="117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7"/>
              <p:cNvSpPr/>
              <p:nvPr/>
            </p:nvSpPr>
            <p:spPr>
              <a:xfrm>
                <a:off x="1671129" y="2465123"/>
                <a:ext cx="36874" cy="4231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868" extrusionOk="0">
                    <a:moveTo>
                      <a:pt x="1197" y="0"/>
                    </a:moveTo>
                    <a:cubicBezTo>
                      <a:pt x="1008" y="0"/>
                      <a:pt x="803" y="101"/>
                      <a:pt x="710" y="318"/>
                    </a:cubicBezTo>
                    <a:cubicBezTo>
                      <a:pt x="710" y="500"/>
                      <a:pt x="618" y="591"/>
                      <a:pt x="527" y="683"/>
                    </a:cubicBezTo>
                    <a:cubicBezTo>
                      <a:pt x="436" y="888"/>
                      <a:pt x="345" y="1071"/>
                      <a:pt x="253" y="1162"/>
                    </a:cubicBezTo>
                    <a:cubicBezTo>
                      <a:pt x="0" y="1415"/>
                      <a:pt x="179" y="1868"/>
                      <a:pt x="464" y="1868"/>
                    </a:cubicBezTo>
                    <a:cubicBezTo>
                      <a:pt x="513" y="1868"/>
                      <a:pt x="565" y="1854"/>
                      <a:pt x="618" y="1824"/>
                    </a:cubicBezTo>
                    <a:cubicBezTo>
                      <a:pt x="915" y="1733"/>
                      <a:pt x="1189" y="1550"/>
                      <a:pt x="1395" y="1253"/>
                    </a:cubicBezTo>
                    <a:cubicBezTo>
                      <a:pt x="1577" y="1071"/>
                      <a:pt x="1577" y="683"/>
                      <a:pt x="1577" y="409"/>
                    </a:cubicBezTo>
                    <a:cubicBezTo>
                      <a:pt x="1627" y="147"/>
                      <a:pt x="1424" y="0"/>
                      <a:pt x="11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7"/>
              <p:cNvSpPr/>
              <p:nvPr/>
            </p:nvSpPr>
            <p:spPr>
              <a:xfrm>
                <a:off x="1401367" y="2615179"/>
                <a:ext cx="29943" cy="40611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93" extrusionOk="0">
                    <a:moveTo>
                      <a:pt x="853" y="1"/>
                    </a:moveTo>
                    <a:cubicBezTo>
                      <a:pt x="723" y="1"/>
                      <a:pt x="599" y="45"/>
                      <a:pt x="545" y="152"/>
                    </a:cubicBezTo>
                    <a:cubicBezTo>
                      <a:pt x="363" y="540"/>
                      <a:pt x="180" y="905"/>
                      <a:pt x="66" y="1293"/>
                    </a:cubicBezTo>
                    <a:cubicBezTo>
                      <a:pt x="0" y="1572"/>
                      <a:pt x="182" y="1792"/>
                      <a:pt x="391" y="1792"/>
                    </a:cubicBezTo>
                    <a:cubicBezTo>
                      <a:pt x="473" y="1792"/>
                      <a:pt x="559" y="1758"/>
                      <a:pt x="637" y="1681"/>
                    </a:cubicBezTo>
                    <a:cubicBezTo>
                      <a:pt x="933" y="1385"/>
                      <a:pt x="1116" y="1019"/>
                      <a:pt x="1207" y="631"/>
                    </a:cubicBezTo>
                    <a:cubicBezTo>
                      <a:pt x="1321" y="449"/>
                      <a:pt x="1321" y="152"/>
                      <a:pt x="1116" y="61"/>
                    </a:cubicBezTo>
                    <a:cubicBezTo>
                      <a:pt x="1040" y="23"/>
                      <a:pt x="945" y="1"/>
                      <a:pt x="85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7"/>
              <p:cNvSpPr/>
              <p:nvPr/>
            </p:nvSpPr>
            <p:spPr>
              <a:xfrm>
                <a:off x="1291175" y="2901000"/>
                <a:ext cx="25866" cy="5447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05" extrusionOk="0">
                    <a:moveTo>
                      <a:pt x="467" y="0"/>
                    </a:moveTo>
                    <a:cubicBezTo>
                      <a:pt x="287" y="0"/>
                      <a:pt x="92" y="157"/>
                      <a:pt x="92" y="384"/>
                    </a:cubicBezTo>
                    <a:cubicBezTo>
                      <a:pt x="92" y="954"/>
                      <a:pt x="1" y="1525"/>
                      <a:pt x="183" y="2096"/>
                    </a:cubicBezTo>
                    <a:cubicBezTo>
                      <a:pt x="280" y="2288"/>
                      <a:pt x="458" y="2405"/>
                      <a:pt x="619" y="2405"/>
                    </a:cubicBezTo>
                    <a:cubicBezTo>
                      <a:pt x="764" y="2405"/>
                      <a:pt x="893" y="2311"/>
                      <a:pt x="936" y="2096"/>
                    </a:cubicBezTo>
                    <a:cubicBezTo>
                      <a:pt x="1142" y="1525"/>
                      <a:pt x="936" y="840"/>
                      <a:pt x="754" y="270"/>
                    </a:cubicBezTo>
                    <a:cubicBezTo>
                      <a:pt x="716" y="80"/>
                      <a:pt x="595" y="0"/>
                      <a:pt x="46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7"/>
              <p:cNvSpPr/>
              <p:nvPr/>
            </p:nvSpPr>
            <p:spPr>
              <a:xfrm>
                <a:off x="1538807" y="3032279"/>
                <a:ext cx="23805" cy="4079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801" extrusionOk="0">
                    <a:moveTo>
                      <a:pt x="551" y="0"/>
                    </a:moveTo>
                    <a:cubicBezTo>
                      <a:pt x="341" y="0"/>
                      <a:pt x="134" y="123"/>
                      <a:pt x="92" y="385"/>
                    </a:cubicBezTo>
                    <a:cubicBezTo>
                      <a:pt x="1" y="751"/>
                      <a:pt x="1" y="1047"/>
                      <a:pt x="1" y="1435"/>
                    </a:cubicBezTo>
                    <a:cubicBezTo>
                      <a:pt x="1" y="1618"/>
                      <a:pt x="92" y="1709"/>
                      <a:pt x="275" y="1801"/>
                    </a:cubicBezTo>
                    <a:cubicBezTo>
                      <a:pt x="480" y="1801"/>
                      <a:pt x="663" y="1801"/>
                      <a:pt x="754" y="1618"/>
                    </a:cubicBezTo>
                    <a:cubicBezTo>
                      <a:pt x="845" y="1435"/>
                      <a:pt x="960" y="1230"/>
                      <a:pt x="960" y="1047"/>
                    </a:cubicBezTo>
                    <a:cubicBezTo>
                      <a:pt x="1051" y="865"/>
                      <a:pt x="1051" y="659"/>
                      <a:pt x="1051" y="477"/>
                    </a:cubicBezTo>
                    <a:cubicBezTo>
                      <a:pt x="1051" y="169"/>
                      <a:pt x="798" y="0"/>
                      <a:pt x="55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7"/>
              <p:cNvSpPr/>
              <p:nvPr/>
            </p:nvSpPr>
            <p:spPr>
              <a:xfrm>
                <a:off x="1411628" y="3219142"/>
                <a:ext cx="32254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946" extrusionOk="0">
                    <a:moveTo>
                      <a:pt x="700" y="1"/>
                    </a:moveTo>
                    <a:cubicBezTo>
                      <a:pt x="472" y="1"/>
                      <a:pt x="276" y="177"/>
                      <a:pt x="184" y="398"/>
                    </a:cubicBezTo>
                    <a:cubicBezTo>
                      <a:pt x="1" y="969"/>
                      <a:pt x="184" y="1745"/>
                      <a:pt x="868" y="1927"/>
                    </a:cubicBezTo>
                    <a:cubicBezTo>
                      <a:pt x="905" y="1940"/>
                      <a:pt x="942" y="1945"/>
                      <a:pt x="978" y="1945"/>
                    </a:cubicBezTo>
                    <a:cubicBezTo>
                      <a:pt x="1214" y="1945"/>
                      <a:pt x="1424" y="1705"/>
                      <a:pt x="1325" y="1448"/>
                    </a:cubicBezTo>
                    <a:cubicBezTo>
                      <a:pt x="1325" y="1265"/>
                      <a:pt x="1233" y="1060"/>
                      <a:pt x="1233" y="969"/>
                    </a:cubicBezTo>
                    <a:cubicBezTo>
                      <a:pt x="1142" y="786"/>
                      <a:pt x="1142" y="695"/>
                      <a:pt x="1233" y="604"/>
                    </a:cubicBezTo>
                    <a:cubicBezTo>
                      <a:pt x="1233" y="398"/>
                      <a:pt x="1142" y="124"/>
                      <a:pt x="868" y="33"/>
                    </a:cubicBezTo>
                    <a:cubicBezTo>
                      <a:pt x="811" y="11"/>
                      <a:pt x="754" y="1"/>
                      <a:pt x="70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7"/>
              <p:cNvSpPr/>
              <p:nvPr/>
            </p:nvSpPr>
            <p:spPr>
              <a:xfrm>
                <a:off x="1767323" y="2828633"/>
                <a:ext cx="25866" cy="3959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48" extrusionOk="0">
                    <a:moveTo>
                      <a:pt x="423" y="1"/>
                    </a:moveTo>
                    <a:cubicBezTo>
                      <a:pt x="326" y="1"/>
                      <a:pt x="229" y="52"/>
                      <a:pt x="183" y="155"/>
                    </a:cubicBezTo>
                    <a:cubicBezTo>
                      <a:pt x="1" y="429"/>
                      <a:pt x="1" y="611"/>
                      <a:pt x="1" y="908"/>
                    </a:cubicBezTo>
                    <a:cubicBezTo>
                      <a:pt x="1" y="1182"/>
                      <a:pt x="92" y="1479"/>
                      <a:pt x="366" y="1661"/>
                    </a:cubicBezTo>
                    <a:cubicBezTo>
                      <a:pt x="427" y="1722"/>
                      <a:pt x="494" y="1747"/>
                      <a:pt x="560" y="1747"/>
                    </a:cubicBezTo>
                    <a:cubicBezTo>
                      <a:pt x="718" y="1747"/>
                      <a:pt x="872" y="1607"/>
                      <a:pt x="937" y="1479"/>
                    </a:cubicBezTo>
                    <a:cubicBezTo>
                      <a:pt x="1142" y="1296"/>
                      <a:pt x="1142" y="999"/>
                      <a:pt x="1028" y="726"/>
                    </a:cubicBezTo>
                    <a:cubicBezTo>
                      <a:pt x="937" y="520"/>
                      <a:pt x="845" y="246"/>
                      <a:pt x="663" y="155"/>
                    </a:cubicBezTo>
                    <a:cubicBezTo>
                      <a:pt x="617" y="52"/>
                      <a:pt x="520" y="1"/>
                      <a:pt x="42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7"/>
              <p:cNvSpPr/>
              <p:nvPr/>
            </p:nvSpPr>
            <p:spPr>
              <a:xfrm>
                <a:off x="2053733" y="2564851"/>
                <a:ext cx="23805" cy="3707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637" extrusionOk="0">
                    <a:moveTo>
                      <a:pt x="572" y="0"/>
                    </a:moveTo>
                    <a:cubicBezTo>
                      <a:pt x="275" y="0"/>
                      <a:pt x="92" y="183"/>
                      <a:pt x="92" y="480"/>
                    </a:cubicBezTo>
                    <a:cubicBezTo>
                      <a:pt x="92" y="662"/>
                      <a:pt x="1" y="754"/>
                      <a:pt x="1" y="959"/>
                    </a:cubicBezTo>
                    <a:cubicBezTo>
                      <a:pt x="1" y="1142"/>
                      <a:pt x="92" y="1233"/>
                      <a:pt x="184" y="1415"/>
                    </a:cubicBezTo>
                    <a:cubicBezTo>
                      <a:pt x="258" y="1573"/>
                      <a:pt x="381" y="1636"/>
                      <a:pt x="507" y="1636"/>
                    </a:cubicBezTo>
                    <a:cubicBezTo>
                      <a:pt x="691" y="1636"/>
                      <a:pt x="883" y="1500"/>
                      <a:pt x="937" y="1324"/>
                    </a:cubicBezTo>
                    <a:cubicBezTo>
                      <a:pt x="1051" y="1050"/>
                      <a:pt x="1051" y="662"/>
                      <a:pt x="937" y="388"/>
                    </a:cubicBezTo>
                    <a:cubicBezTo>
                      <a:pt x="937" y="183"/>
                      <a:pt x="754" y="0"/>
                      <a:pt x="57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7"/>
              <p:cNvSpPr/>
              <p:nvPr/>
            </p:nvSpPr>
            <p:spPr>
              <a:xfrm>
                <a:off x="1898648" y="2328204"/>
                <a:ext cx="27927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798" extrusionOk="0">
                    <a:moveTo>
                      <a:pt x="650" y="1"/>
                    </a:moveTo>
                    <a:cubicBezTo>
                      <a:pt x="390" y="1"/>
                      <a:pt x="127" y="214"/>
                      <a:pt x="183" y="565"/>
                    </a:cubicBezTo>
                    <a:cubicBezTo>
                      <a:pt x="274" y="656"/>
                      <a:pt x="183" y="748"/>
                      <a:pt x="183" y="839"/>
                    </a:cubicBezTo>
                    <a:cubicBezTo>
                      <a:pt x="92" y="1021"/>
                      <a:pt x="0" y="1227"/>
                      <a:pt x="0" y="1409"/>
                    </a:cubicBezTo>
                    <a:cubicBezTo>
                      <a:pt x="0" y="1706"/>
                      <a:pt x="274" y="1797"/>
                      <a:pt x="480" y="1797"/>
                    </a:cubicBezTo>
                    <a:cubicBezTo>
                      <a:pt x="1142" y="1592"/>
                      <a:pt x="1233" y="839"/>
                      <a:pt x="1050" y="268"/>
                    </a:cubicBezTo>
                    <a:cubicBezTo>
                      <a:pt x="971" y="84"/>
                      <a:pt x="811" y="1"/>
                      <a:pt x="65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7"/>
              <p:cNvSpPr/>
              <p:nvPr/>
            </p:nvSpPr>
            <p:spPr>
              <a:xfrm>
                <a:off x="1737403" y="2252213"/>
                <a:ext cx="38460" cy="46002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2031" extrusionOk="0">
                    <a:moveTo>
                      <a:pt x="1077" y="1"/>
                    </a:moveTo>
                    <a:cubicBezTo>
                      <a:pt x="953" y="1"/>
                      <a:pt x="831" y="59"/>
                      <a:pt x="751" y="199"/>
                    </a:cubicBezTo>
                    <a:cubicBezTo>
                      <a:pt x="546" y="679"/>
                      <a:pt x="180" y="1067"/>
                      <a:pt x="66" y="1432"/>
                    </a:cubicBezTo>
                    <a:cubicBezTo>
                      <a:pt x="0" y="1779"/>
                      <a:pt x="281" y="2030"/>
                      <a:pt x="553" y="2030"/>
                    </a:cubicBezTo>
                    <a:cubicBezTo>
                      <a:pt x="657" y="2030"/>
                      <a:pt x="760" y="1993"/>
                      <a:pt x="842" y="1911"/>
                    </a:cubicBezTo>
                    <a:cubicBezTo>
                      <a:pt x="934" y="1729"/>
                      <a:pt x="1116" y="1637"/>
                      <a:pt x="1322" y="1432"/>
                    </a:cubicBezTo>
                    <a:cubicBezTo>
                      <a:pt x="1413" y="1341"/>
                      <a:pt x="1413" y="1158"/>
                      <a:pt x="1322" y="1067"/>
                    </a:cubicBezTo>
                    <a:cubicBezTo>
                      <a:pt x="1413" y="953"/>
                      <a:pt x="1504" y="770"/>
                      <a:pt x="1504" y="679"/>
                    </a:cubicBezTo>
                    <a:cubicBezTo>
                      <a:pt x="1698" y="340"/>
                      <a:pt x="1378" y="1"/>
                      <a:pt x="107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7"/>
              <p:cNvSpPr/>
              <p:nvPr/>
            </p:nvSpPr>
            <p:spPr>
              <a:xfrm>
                <a:off x="2023246" y="2114025"/>
                <a:ext cx="25866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04" extrusionOk="0">
                    <a:moveTo>
                      <a:pt x="582" y="1"/>
                    </a:moveTo>
                    <a:cubicBezTo>
                      <a:pt x="440" y="1"/>
                      <a:pt x="297" y="69"/>
                      <a:pt x="206" y="206"/>
                    </a:cubicBezTo>
                    <a:cubicBezTo>
                      <a:pt x="0" y="594"/>
                      <a:pt x="0" y="1073"/>
                      <a:pt x="114" y="1461"/>
                    </a:cubicBezTo>
                    <a:cubicBezTo>
                      <a:pt x="206" y="1690"/>
                      <a:pt x="394" y="1804"/>
                      <a:pt x="582" y="1804"/>
                    </a:cubicBezTo>
                    <a:cubicBezTo>
                      <a:pt x="771" y="1804"/>
                      <a:pt x="959" y="1690"/>
                      <a:pt x="1050" y="1461"/>
                    </a:cubicBezTo>
                    <a:cubicBezTo>
                      <a:pt x="1142" y="1073"/>
                      <a:pt x="1142" y="594"/>
                      <a:pt x="959" y="206"/>
                    </a:cubicBezTo>
                    <a:cubicBezTo>
                      <a:pt x="868" y="69"/>
                      <a:pt x="725" y="1"/>
                      <a:pt x="58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7"/>
              <p:cNvSpPr/>
              <p:nvPr/>
            </p:nvSpPr>
            <p:spPr>
              <a:xfrm>
                <a:off x="2140414" y="2335905"/>
                <a:ext cx="29672" cy="45141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993" extrusionOk="0">
                    <a:moveTo>
                      <a:pt x="531" y="0"/>
                    </a:moveTo>
                    <a:cubicBezTo>
                      <a:pt x="282" y="0"/>
                      <a:pt x="1" y="270"/>
                      <a:pt x="77" y="590"/>
                    </a:cubicBezTo>
                    <a:cubicBezTo>
                      <a:pt x="77" y="796"/>
                      <a:pt x="168" y="978"/>
                      <a:pt x="168" y="1161"/>
                    </a:cubicBezTo>
                    <a:cubicBezTo>
                      <a:pt x="260" y="1366"/>
                      <a:pt x="351" y="1549"/>
                      <a:pt x="442" y="1823"/>
                    </a:cubicBezTo>
                    <a:cubicBezTo>
                      <a:pt x="556" y="1936"/>
                      <a:pt x="709" y="1993"/>
                      <a:pt x="856" y="1993"/>
                    </a:cubicBezTo>
                    <a:cubicBezTo>
                      <a:pt x="1092" y="1993"/>
                      <a:pt x="1310" y="1845"/>
                      <a:pt x="1310" y="1549"/>
                    </a:cubicBezTo>
                    <a:cubicBezTo>
                      <a:pt x="1310" y="1457"/>
                      <a:pt x="1310" y="1366"/>
                      <a:pt x="1218" y="1161"/>
                    </a:cubicBezTo>
                    <a:cubicBezTo>
                      <a:pt x="1218" y="1069"/>
                      <a:pt x="1218" y="978"/>
                      <a:pt x="1104" y="887"/>
                    </a:cubicBezTo>
                    <a:cubicBezTo>
                      <a:pt x="1013" y="590"/>
                      <a:pt x="922" y="408"/>
                      <a:pt x="830" y="225"/>
                    </a:cubicBezTo>
                    <a:cubicBezTo>
                      <a:pt x="770" y="66"/>
                      <a:pt x="654" y="0"/>
                      <a:pt x="53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7"/>
              <p:cNvSpPr/>
              <p:nvPr/>
            </p:nvSpPr>
            <p:spPr>
              <a:xfrm>
                <a:off x="2341184" y="2172666"/>
                <a:ext cx="45345" cy="52707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327" extrusionOk="0">
                    <a:moveTo>
                      <a:pt x="520" y="0"/>
                    </a:moveTo>
                    <a:cubicBezTo>
                      <a:pt x="238" y="0"/>
                      <a:pt x="0" y="292"/>
                      <a:pt x="138" y="584"/>
                    </a:cubicBezTo>
                    <a:cubicBezTo>
                      <a:pt x="434" y="1246"/>
                      <a:pt x="800" y="1726"/>
                      <a:pt x="1188" y="2182"/>
                    </a:cubicBezTo>
                    <a:cubicBezTo>
                      <a:pt x="1290" y="2284"/>
                      <a:pt x="1398" y="2326"/>
                      <a:pt x="1498" y="2326"/>
                    </a:cubicBezTo>
                    <a:cubicBezTo>
                      <a:pt x="1780" y="2326"/>
                      <a:pt x="2001" y="1995"/>
                      <a:pt x="1850" y="1726"/>
                    </a:cubicBezTo>
                    <a:cubicBezTo>
                      <a:pt x="1576" y="1155"/>
                      <a:pt x="1188" y="676"/>
                      <a:pt x="800" y="105"/>
                    </a:cubicBezTo>
                    <a:cubicBezTo>
                      <a:pt x="709" y="32"/>
                      <a:pt x="612" y="0"/>
                      <a:pt x="52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7"/>
              <p:cNvSpPr/>
              <p:nvPr/>
            </p:nvSpPr>
            <p:spPr>
              <a:xfrm>
                <a:off x="2455974" y="2462586"/>
                <a:ext cx="36965" cy="3390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497" extrusionOk="0">
                    <a:moveTo>
                      <a:pt x="653" y="0"/>
                    </a:moveTo>
                    <a:cubicBezTo>
                      <a:pt x="318" y="0"/>
                      <a:pt x="1" y="346"/>
                      <a:pt x="205" y="703"/>
                    </a:cubicBezTo>
                    <a:cubicBezTo>
                      <a:pt x="411" y="1000"/>
                      <a:pt x="593" y="1274"/>
                      <a:pt x="867" y="1480"/>
                    </a:cubicBezTo>
                    <a:cubicBezTo>
                      <a:pt x="905" y="1491"/>
                      <a:pt x="945" y="1496"/>
                      <a:pt x="987" y="1496"/>
                    </a:cubicBezTo>
                    <a:cubicBezTo>
                      <a:pt x="1276" y="1496"/>
                      <a:pt x="1632" y="1240"/>
                      <a:pt x="1552" y="1000"/>
                    </a:cubicBezTo>
                    <a:cubicBezTo>
                      <a:pt x="1347" y="612"/>
                      <a:pt x="1255" y="338"/>
                      <a:pt x="982" y="133"/>
                    </a:cubicBezTo>
                    <a:cubicBezTo>
                      <a:pt x="883" y="40"/>
                      <a:pt x="767" y="0"/>
                      <a:pt x="65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7"/>
              <p:cNvSpPr/>
              <p:nvPr/>
            </p:nvSpPr>
            <p:spPr>
              <a:xfrm>
                <a:off x="2638873" y="2371986"/>
                <a:ext cx="40883" cy="4998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207" extrusionOk="0">
                    <a:moveTo>
                      <a:pt x="635" y="0"/>
                    </a:moveTo>
                    <a:cubicBezTo>
                      <a:pt x="317" y="0"/>
                      <a:pt x="0" y="246"/>
                      <a:pt x="119" y="618"/>
                    </a:cubicBezTo>
                    <a:cubicBezTo>
                      <a:pt x="211" y="709"/>
                      <a:pt x="211" y="914"/>
                      <a:pt x="325" y="1006"/>
                    </a:cubicBezTo>
                    <a:cubicBezTo>
                      <a:pt x="325" y="1097"/>
                      <a:pt x="416" y="1280"/>
                      <a:pt x="507" y="1485"/>
                    </a:cubicBezTo>
                    <a:cubicBezTo>
                      <a:pt x="599" y="1668"/>
                      <a:pt x="781" y="1850"/>
                      <a:pt x="987" y="2056"/>
                    </a:cubicBezTo>
                    <a:cubicBezTo>
                      <a:pt x="1066" y="2162"/>
                      <a:pt x="1171" y="2206"/>
                      <a:pt x="1278" y="2206"/>
                    </a:cubicBezTo>
                    <a:cubicBezTo>
                      <a:pt x="1537" y="2206"/>
                      <a:pt x="1805" y="1943"/>
                      <a:pt x="1740" y="1668"/>
                    </a:cubicBezTo>
                    <a:cubicBezTo>
                      <a:pt x="1649" y="1371"/>
                      <a:pt x="1649" y="1188"/>
                      <a:pt x="1557" y="1006"/>
                    </a:cubicBezTo>
                    <a:cubicBezTo>
                      <a:pt x="1466" y="709"/>
                      <a:pt x="1261" y="435"/>
                      <a:pt x="1078" y="230"/>
                    </a:cubicBezTo>
                    <a:cubicBezTo>
                      <a:pt x="975" y="71"/>
                      <a:pt x="805" y="0"/>
                      <a:pt x="63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7"/>
              <p:cNvSpPr/>
              <p:nvPr/>
            </p:nvSpPr>
            <p:spPr>
              <a:xfrm>
                <a:off x="2344287" y="2793503"/>
                <a:ext cx="34088" cy="38913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718" extrusionOk="0">
                    <a:moveTo>
                      <a:pt x="589" y="1"/>
                    </a:moveTo>
                    <a:cubicBezTo>
                      <a:pt x="431" y="1"/>
                      <a:pt x="276" y="84"/>
                      <a:pt x="206" y="268"/>
                    </a:cubicBezTo>
                    <a:cubicBezTo>
                      <a:pt x="1" y="839"/>
                      <a:pt x="297" y="1501"/>
                      <a:pt x="868" y="1706"/>
                    </a:cubicBezTo>
                    <a:cubicBezTo>
                      <a:pt x="899" y="1714"/>
                      <a:pt x="930" y="1717"/>
                      <a:pt x="959" y="1717"/>
                    </a:cubicBezTo>
                    <a:cubicBezTo>
                      <a:pt x="1279" y="1717"/>
                      <a:pt x="1505" y="1293"/>
                      <a:pt x="1233" y="1021"/>
                    </a:cubicBezTo>
                    <a:cubicBezTo>
                      <a:pt x="1142" y="930"/>
                      <a:pt x="1142" y="839"/>
                      <a:pt x="1051" y="747"/>
                    </a:cubicBezTo>
                    <a:lnTo>
                      <a:pt x="1051" y="565"/>
                    </a:lnTo>
                    <a:cubicBezTo>
                      <a:pt x="1107" y="213"/>
                      <a:pt x="843" y="1"/>
                      <a:pt x="58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7"/>
              <p:cNvSpPr/>
              <p:nvPr/>
            </p:nvSpPr>
            <p:spPr>
              <a:xfrm>
                <a:off x="2777537" y="2603628"/>
                <a:ext cx="30940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923" extrusionOk="0">
                    <a:moveTo>
                      <a:pt x="480" y="0"/>
                    </a:moveTo>
                    <a:cubicBezTo>
                      <a:pt x="274" y="0"/>
                      <a:pt x="92" y="183"/>
                      <a:pt x="92" y="388"/>
                    </a:cubicBezTo>
                    <a:cubicBezTo>
                      <a:pt x="0" y="959"/>
                      <a:pt x="183" y="1529"/>
                      <a:pt x="571" y="1803"/>
                    </a:cubicBezTo>
                    <a:cubicBezTo>
                      <a:pt x="672" y="1885"/>
                      <a:pt x="782" y="1922"/>
                      <a:pt x="884" y="1922"/>
                    </a:cubicBezTo>
                    <a:cubicBezTo>
                      <a:pt x="1151" y="1922"/>
                      <a:pt x="1365" y="1671"/>
                      <a:pt x="1233" y="1324"/>
                    </a:cubicBezTo>
                    <a:cubicBezTo>
                      <a:pt x="1050" y="1050"/>
                      <a:pt x="936" y="753"/>
                      <a:pt x="936" y="388"/>
                    </a:cubicBezTo>
                    <a:cubicBezTo>
                      <a:pt x="936" y="183"/>
                      <a:pt x="754" y="0"/>
                      <a:pt x="48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7"/>
              <p:cNvSpPr/>
              <p:nvPr/>
            </p:nvSpPr>
            <p:spPr>
              <a:xfrm>
                <a:off x="2639077" y="3020818"/>
                <a:ext cx="24213" cy="3519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554" extrusionOk="0">
                    <a:moveTo>
                      <a:pt x="514" y="0"/>
                    </a:moveTo>
                    <a:cubicBezTo>
                      <a:pt x="263" y="0"/>
                      <a:pt x="0" y="215"/>
                      <a:pt x="110" y="503"/>
                    </a:cubicBezTo>
                    <a:cubicBezTo>
                      <a:pt x="316" y="800"/>
                      <a:pt x="407" y="1074"/>
                      <a:pt x="498" y="1462"/>
                    </a:cubicBezTo>
                    <a:cubicBezTo>
                      <a:pt x="590" y="1553"/>
                      <a:pt x="772" y="1553"/>
                      <a:pt x="886" y="1553"/>
                    </a:cubicBezTo>
                    <a:cubicBezTo>
                      <a:pt x="1069" y="1553"/>
                      <a:pt x="1069" y="1371"/>
                      <a:pt x="1069" y="1165"/>
                    </a:cubicBezTo>
                    <a:cubicBezTo>
                      <a:pt x="1069" y="891"/>
                      <a:pt x="978" y="595"/>
                      <a:pt x="886" y="321"/>
                    </a:cubicBezTo>
                    <a:cubicBezTo>
                      <a:pt x="841" y="94"/>
                      <a:pt x="680" y="0"/>
                      <a:pt x="51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7"/>
              <p:cNvSpPr/>
              <p:nvPr/>
            </p:nvSpPr>
            <p:spPr>
              <a:xfrm>
                <a:off x="2740821" y="3181090"/>
                <a:ext cx="23805" cy="50124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213" extrusionOk="0">
                    <a:moveTo>
                      <a:pt x="480" y="1"/>
                    </a:moveTo>
                    <a:cubicBezTo>
                      <a:pt x="275" y="1"/>
                      <a:pt x="1" y="184"/>
                      <a:pt x="1" y="366"/>
                    </a:cubicBezTo>
                    <a:cubicBezTo>
                      <a:pt x="92" y="937"/>
                      <a:pt x="92" y="1416"/>
                      <a:pt x="183" y="1895"/>
                    </a:cubicBezTo>
                    <a:cubicBezTo>
                      <a:pt x="276" y="2113"/>
                      <a:pt x="444" y="2213"/>
                      <a:pt x="609" y="2213"/>
                    </a:cubicBezTo>
                    <a:cubicBezTo>
                      <a:pt x="807" y="2213"/>
                      <a:pt x="1001" y="2066"/>
                      <a:pt x="1051" y="1804"/>
                    </a:cubicBezTo>
                    <a:cubicBezTo>
                      <a:pt x="1051" y="1325"/>
                      <a:pt x="959" y="846"/>
                      <a:pt x="959" y="366"/>
                    </a:cubicBezTo>
                    <a:cubicBezTo>
                      <a:pt x="845" y="184"/>
                      <a:pt x="754" y="1"/>
                      <a:pt x="48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7"/>
              <p:cNvSpPr/>
              <p:nvPr/>
            </p:nvSpPr>
            <p:spPr>
              <a:xfrm>
                <a:off x="2585736" y="3324555"/>
                <a:ext cx="23805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405" extrusionOk="0">
                    <a:moveTo>
                      <a:pt x="538" y="1"/>
                    </a:moveTo>
                    <a:cubicBezTo>
                      <a:pt x="485" y="1"/>
                      <a:pt x="434" y="12"/>
                      <a:pt x="388" y="35"/>
                    </a:cubicBezTo>
                    <a:cubicBezTo>
                      <a:pt x="91" y="35"/>
                      <a:pt x="0" y="309"/>
                      <a:pt x="91" y="515"/>
                    </a:cubicBezTo>
                    <a:cubicBezTo>
                      <a:pt x="91" y="788"/>
                      <a:pt x="91" y="1085"/>
                      <a:pt x="388" y="1268"/>
                    </a:cubicBezTo>
                    <a:cubicBezTo>
                      <a:pt x="434" y="1359"/>
                      <a:pt x="548" y="1405"/>
                      <a:pt x="665" y="1405"/>
                    </a:cubicBezTo>
                    <a:cubicBezTo>
                      <a:pt x="782" y="1405"/>
                      <a:pt x="902" y="1359"/>
                      <a:pt x="959" y="1268"/>
                    </a:cubicBezTo>
                    <a:cubicBezTo>
                      <a:pt x="1050" y="1085"/>
                      <a:pt x="1050" y="880"/>
                      <a:pt x="1050" y="697"/>
                    </a:cubicBezTo>
                    <a:cubicBezTo>
                      <a:pt x="959" y="606"/>
                      <a:pt x="959" y="400"/>
                      <a:pt x="959" y="309"/>
                    </a:cubicBezTo>
                    <a:cubicBezTo>
                      <a:pt x="873" y="104"/>
                      <a:pt x="698" y="1"/>
                      <a:pt x="53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7"/>
              <p:cNvSpPr/>
              <p:nvPr/>
            </p:nvSpPr>
            <p:spPr>
              <a:xfrm>
                <a:off x="1255320" y="4071507"/>
                <a:ext cx="30487" cy="4496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985" extrusionOk="0">
                    <a:moveTo>
                      <a:pt x="860" y="0"/>
                    </a:moveTo>
                    <a:cubicBezTo>
                      <a:pt x="728" y="0"/>
                      <a:pt x="599" y="72"/>
                      <a:pt x="534" y="245"/>
                    </a:cubicBezTo>
                    <a:cubicBezTo>
                      <a:pt x="442" y="428"/>
                      <a:pt x="351" y="724"/>
                      <a:pt x="237" y="907"/>
                    </a:cubicBezTo>
                    <a:cubicBezTo>
                      <a:pt x="146" y="1204"/>
                      <a:pt x="54" y="1386"/>
                      <a:pt x="54" y="1660"/>
                    </a:cubicBezTo>
                    <a:cubicBezTo>
                      <a:pt x="0" y="1890"/>
                      <a:pt x="179" y="1984"/>
                      <a:pt x="352" y="1984"/>
                    </a:cubicBezTo>
                    <a:cubicBezTo>
                      <a:pt x="471" y="1984"/>
                      <a:pt x="588" y="1940"/>
                      <a:pt x="625" y="1866"/>
                    </a:cubicBezTo>
                    <a:cubicBezTo>
                      <a:pt x="922" y="1386"/>
                      <a:pt x="1104" y="998"/>
                      <a:pt x="1287" y="519"/>
                    </a:cubicBezTo>
                    <a:cubicBezTo>
                      <a:pt x="1345" y="227"/>
                      <a:pt x="1096" y="0"/>
                      <a:pt x="86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7"/>
              <p:cNvSpPr/>
              <p:nvPr/>
            </p:nvSpPr>
            <p:spPr>
              <a:xfrm>
                <a:off x="1444198" y="4255380"/>
                <a:ext cx="32095" cy="4222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864" extrusionOk="0">
                    <a:moveTo>
                      <a:pt x="817" y="1"/>
                    </a:moveTo>
                    <a:cubicBezTo>
                      <a:pt x="763" y="1"/>
                      <a:pt x="711" y="9"/>
                      <a:pt x="663" y="25"/>
                    </a:cubicBezTo>
                    <a:cubicBezTo>
                      <a:pt x="572" y="116"/>
                      <a:pt x="457" y="207"/>
                      <a:pt x="457" y="390"/>
                    </a:cubicBezTo>
                    <a:cubicBezTo>
                      <a:pt x="366" y="504"/>
                      <a:pt x="366" y="504"/>
                      <a:pt x="366" y="595"/>
                    </a:cubicBezTo>
                    <a:cubicBezTo>
                      <a:pt x="275" y="778"/>
                      <a:pt x="275" y="961"/>
                      <a:pt x="92" y="1166"/>
                    </a:cubicBezTo>
                    <a:cubicBezTo>
                      <a:pt x="1" y="1257"/>
                      <a:pt x="1" y="1440"/>
                      <a:pt x="92" y="1645"/>
                    </a:cubicBezTo>
                    <a:cubicBezTo>
                      <a:pt x="159" y="1779"/>
                      <a:pt x="275" y="1864"/>
                      <a:pt x="413" y="1864"/>
                    </a:cubicBezTo>
                    <a:cubicBezTo>
                      <a:pt x="463" y="1864"/>
                      <a:pt x="516" y="1852"/>
                      <a:pt x="572" y="1828"/>
                    </a:cubicBezTo>
                    <a:cubicBezTo>
                      <a:pt x="937" y="1737"/>
                      <a:pt x="1233" y="1440"/>
                      <a:pt x="1416" y="961"/>
                    </a:cubicBezTo>
                    <a:lnTo>
                      <a:pt x="1416" y="390"/>
                    </a:lnTo>
                    <a:cubicBezTo>
                      <a:pt x="1341" y="165"/>
                      <a:pt x="1065" y="1"/>
                      <a:pt x="81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7"/>
              <p:cNvSpPr/>
              <p:nvPr/>
            </p:nvSpPr>
            <p:spPr>
              <a:xfrm>
                <a:off x="1250337" y="4423941"/>
                <a:ext cx="25866" cy="5426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396" extrusionOk="0">
                    <a:moveTo>
                      <a:pt x="571" y="1"/>
                    </a:moveTo>
                    <a:cubicBezTo>
                      <a:pt x="274" y="1"/>
                      <a:pt x="92" y="275"/>
                      <a:pt x="92" y="572"/>
                    </a:cubicBezTo>
                    <a:cubicBezTo>
                      <a:pt x="0" y="1051"/>
                      <a:pt x="0" y="1507"/>
                      <a:pt x="0" y="1987"/>
                    </a:cubicBezTo>
                    <a:cubicBezTo>
                      <a:pt x="50" y="2249"/>
                      <a:pt x="271" y="2395"/>
                      <a:pt x="476" y="2395"/>
                    </a:cubicBezTo>
                    <a:cubicBezTo>
                      <a:pt x="645" y="2395"/>
                      <a:pt x="804" y="2295"/>
                      <a:pt x="845" y="2078"/>
                    </a:cubicBezTo>
                    <a:cubicBezTo>
                      <a:pt x="1028" y="1622"/>
                      <a:pt x="1142" y="1051"/>
                      <a:pt x="1142" y="572"/>
                    </a:cubicBezTo>
                    <a:cubicBezTo>
                      <a:pt x="1142" y="275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7"/>
              <p:cNvSpPr/>
              <p:nvPr/>
            </p:nvSpPr>
            <p:spPr>
              <a:xfrm>
                <a:off x="1136090" y="4596104"/>
                <a:ext cx="27927" cy="3979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757" extrusionOk="0">
                    <a:moveTo>
                      <a:pt x="571" y="1"/>
                    </a:moveTo>
                    <a:cubicBezTo>
                      <a:pt x="274" y="1"/>
                      <a:pt x="0" y="297"/>
                      <a:pt x="0" y="571"/>
                    </a:cubicBezTo>
                    <a:cubicBezTo>
                      <a:pt x="0" y="754"/>
                      <a:pt x="91" y="959"/>
                      <a:pt x="91" y="1142"/>
                    </a:cubicBezTo>
                    <a:cubicBezTo>
                      <a:pt x="183" y="1325"/>
                      <a:pt x="183" y="1530"/>
                      <a:pt x="365" y="1621"/>
                    </a:cubicBezTo>
                    <a:cubicBezTo>
                      <a:pt x="437" y="1717"/>
                      <a:pt x="528" y="1757"/>
                      <a:pt x="621" y="1757"/>
                    </a:cubicBezTo>
                    <a:cubicBezTo>
                      <a:pt x="795" y="1757"/>
                      <a:pt x="976" y="1617"/>
                      <a:pt x="1050" y="1439"/>
                    </a:cubicBezTo>
                    <a:cubicBezTo>
                      <a:pt x="1233" y="1142"/>
                      <a:pt x="1141" y="754"/>
                      <a:pt x="1050" y="480"/>
                    </a:cubicBezTo>
                    <a:cubicBezTo>
                      <a:pt x="1050" y="183"/>
                      <a:pt x="753" y="1"/>
                      <a:pt x="57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7"/>
              <p:cNvSpPr/>
              <p:nvPr/>
            </p:nvSpPr>
            <p:spPr>
              <a:xfrm>
                <a:off x="1332013" y="4667451"/>
                <a:ext cx="27950" cy="4190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850" extrusionOk="0">
                    <a:moveTo>
                      <a:pt x="663" y="1"/>
                    </a:moveTo>
                    <a:cubicBezTo>
                      <a:pt x="275" y="1"/>
                      <a:pt x="92" y="275"/>
                      <a:pt x="92" y="571"/>
                    </a:cubicBezTo>
                    <a:cubicBezTo>
                      <a:pt x="92" y="754"/>
                      <a:pt x="1" y="936"/>
                      <a:pt x="92" y="1028"/>
                    </a:cubicBezTo>
                    <a:cubicBezTo>
                      <a:pt x="92" y="1142"/>
                      <a:pt x="1" y="1233"/>
                      <a:pt x="92" y="1324"/>
                    </a:cubicBezTo>
                    <a:cubicBezTo>
                      <a:pt x="92" y="1507"/>
                      <a:pt x="183" y="1598"/>
                      <a:pt x="275" y="1713"/>
                    </a:cubicBezTo>
                    <a:cubicBezTo>
                      <a:pt x="377" y="1804"/>
                      <a:pt x="520" y="1849"/>
                      <a:pt x="663" y="1849"/>
                    </a:cubicBezTo>
                    <a:cubicBezTo>
                      <a:pt x="805" y="1849"/>
                      <a:pt x="948" y="1804"/>
                      <a:pt x="1051" y="1713"/>
                    </a:cubicBezTo>
                    <a:cubicBezTo>
                      <a:pt x="1142" y="1507"/>
                      <a:pt x="1233" y="1416"/>
                      <a:pt x="1233" y="1142"/>
                    </a:cubicBezTo>
                    <a:lnTo>
                      <a:pt x="1233" y="571"/>
                    </a:lnTo>
                    <a:cubicBezTo>
                      <a:pt x="1233" y="275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7"/>
              <p:cNvSpPr/>
              <p:nvPr/>
            </p:nvSpPr>
            <p:spPr>
              <a:xfrm>
                <a:off x="1459895" y="4030805"/>
                <a:ext cx="34428" cy="515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276" extrusionOk="0">
                    <a:moveTo>
                      <a:pt x="1109" y="0"/>
                    </a:moveTo>
                    <a:cubicBezTo>
                      <a:pt x="998" y="0"/>
                      <a:pt x="885" y="46"/>
                      <a:pt x="814" y="148"/>
                    </a:cubicBezTo>
                    <a:cubicBezTo>
                      <a:pt x="632" y="422"/>
                      <a:pt x="540" y="604"/>
                      <a:pt x="335" y="901"/>
                    </a:cubicBezTo>
                    <a:cubicBezTo>
                      <a:pt x="244" y="1175"/>
                      <a:pt x="152" y="1563"/>
                      <a:pt x="61" y="1860"/>
                    </a:cubicBezTo>
                    <a:cubicBezTo>
                      <a:pt x="0" y="2103"/>
                      <a:pt x="193" y="2275"/>
                      <a:pt x="382" y="2275"/>
                    </a:cubicBezTo>
                    <a:cubicBezTo>
                      <a:pt x="477" y="2275"/>
                      <a:pt x="571" y="2232"/>
                      <a:pt x="632" y="2133"/>
                    </a:cubicBezTo>
                    <a:cubicBezTo>
                      <a:pt x="723" y="1860"/>
                      <a:pt x="906" y="1563"/>
                      <a:pt x="1111" y="1289"/>
                    </a:cubicBezTo>
                    <a:cubicBezTo>
                      <a:pt x="1202" y="1083"/>
                      <a:pt x="1294" y="718"/>
                      <a:pt x="1385" y="422"/>
                    </a:cubicBezTo>
                    <a:cubicBezTo>
                      <a:pt x="1520" y="167"/>
                      <a:pt x="1320" y="0"/>
                      <a:pt x="110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7"/>
              <p:cNvSpPr/>
              <p:nvPr/>
            </p:nvSpPr>
            <p:spPr>
              <a:xfrm>
                <a:off x="2794592" y="4045324"/>
                <a:ext cx="38414" cy="4577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021" extrusionOk="0">
                    <a:moveTo>
                      <a:pt x="486" y="1"/>
                    </a:moveTo>
                    <a:cubicBezTo>
                      <a:pt x="409" y="1"/>
                      <a:pt x="336" y="29"/>
                      <a:pt x="297" y="77"/>
                    </a:cubicBezTo>
                    <a:cubicBezTo>
                      <a:pt x="92" y="169"/>
                      <a:pt x="1" y="442"/>
                      <a:pt x="92" y="648"/>
                    </a:cubicBezTo>
                    <a:cubicBezTo>
                      <a:pt x="183" y="831"/>
                      <a:pt x="389" y="1104"/>
                      <a:pt x="480" y="1310"/>
                    </a:cubicBezTo>
                    <a:cubicBezTo>
                      <a:pt x="571" y="1584"/>
                      <a:pt x="754" y="1789"/>
                      <a:pt x="1051" y="1972"/>
                    </a:cubicBezTo>
                    <a:cubicBezTo>
                      <a:pt x="1102" y="2006"/>
                      <a:pt x="1156" y="2021"/>
                      <a:pt x="1212" y="2021"/>
                    </a:cubicBezTo>
                    <a:cubicBezTo>
                      <a:pt x="1452" y="2021"/>
                      <a:pt x="1695" y="1734"/>
                      <a:pt x="1621" y="1492"/>
                    </a:cubicBezTo>
                    <a:cubicBezTo>
                      <a:pt x="1621" y="1219"/>
                      <a:pt x="1530" y="922"/>
                      <a:pt x="1324" y="739"/>
                    </a:cubicBezTo>
                    <a:lnTo>
                      <a:pt x="754" y="169"/>
                    </a:lnTo>
                    <a:cubicBezTo>
                      <a:pt x="702" y="51"/>
                      <a:pt x="589" y="1"/>
                      <a:pt x="48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7"/>
              <p:cNvSpPr/>
              <p:nvPr/>
            </p:nvSpPr>
            <p:spPr>
              <a:xfrm>
                <a:off x="2955928" y="4163851"/>
                <a:ext cx="46840" cy="5644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492" extrusionOk="0">
                    <a:moveTo>
                      <a:pt x="921" y="0"/>
                    </a:moveTo>
                    <a:cubicBezTo>
                      <a:pt x="477" y="0"/>
                      <a:pt x="0" y="369"/>
                      <a:pt x="205" y="825"/>
                    </a:cubicBezTo>
                    <a:cubicBezTo>
                      <a:pt x="296" y="1007"/>
                      <a:pt x="387" y="1304"/>
                      <a:pt x="593" y="1578"/>
                    </a:cubicBezTo>
                    <a:cubicBezTo>
                      <a:pt x="684" y="1874"/>
                      <a:pt x="866" y="2057"/>
                      <a:pt x="1049" y="2263"/>
                    </a:cubicBezTo>
                    <a:cubicBezTo>
                      <a:pt x="1184" y="2422"/>
                      <a:pt x="1353" y="2492"/>
                      <a:pt x="1511" y="2492"/>
                    </a:cubicBezTo>
                    <a:cubicBezTo>
                      <a:pt x="1807" y="2492"/>
                      <a:pt x="2067" y="2246"/>
                      <a:pt x="2008" y="1874"/>
                    </a:cubicBezTo>
                    <a:cubicBezTo>
                      <a:pt x="1916" y="1692"/>
                      <a:pt x="1916" y="1395"/>
                      <a:pt x="1825" y="1121"/>
                    </a:cubicBezTo>
                    <a:cubicBezTo>
                      <a:pt x="1825" y="825"/>
                      <a:pt x="1528" y="551"/>
                      <a:pt x="1437" y="254"/>
                    </a:cubicBezTo>
                    <a:cubicBezTo>
                      <a:pt x="1316" y="76"/>
                      <a:pt x="1122" y="0"/>
                      <a:pt x="92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7"/>
              <p:cNvSpPr/>
              <p:nvPr/>
            </p:nvSpPr>
            <p:spPr>
              <a:xfrm>
                <a:off x="2835430" y="4429355"/>
                <a:ext cx="30532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64" extrusionOk="0">
                    <a:moveTo>
                      <a:pt x="535" y="0"/>
                    </a:moveTo>
                    <a:cubicBezTo>
                      <a:pt x="486" y="0"/>
                      <a:pt x="437" y="12"/>
                      <a:pt x="389" y="36"/>
                    </a:cubicBezTo>
                    <a:cubicBezTo>
                      <a:pt x="92" y="36"/>
                      <a:pt x="1" y="333"/>
                      <a:pt x="1" y="606"/>
                    </a:cubicBezTo>
                    <a:cubicBezTo>
                      <a:pt x="92" y="812"/>
                      <a:pt x="92" y="994"/>
                      <a:pt x="206" y="1268"/>
                    </a:cubicBezTo>
                    <a:cubicBezTo>
                      <a:pt x="206" y="1383"/>
                      <a:pt x="298" y="1474"/>
                      <a:pt x="298" y="1656"/>
                    </a:cubicBezTo>
                    <a:cubicBezTo>
                      <a:pt x="389" y="1748"/>
                      <a:pt x="480" y="1839"/>
                      <a:pt x="571" y="1953"/>
                    </a:cubicBezTo>
                    <a:cubicBezTo>
                      <a:pt x="629" y="2030"/>
                      <a:pt x="716" y="2064"/>
                      <a:pt x="811" y="2064"/>
                    </a:cubicBezTo>
                    <a:cubicBezTo>
                      <a:pt x="1053" y="2064"/>
                      <a:pt x="1347" y="1844"/>
                      <a:pt x="1347" y="1565"/>
                    </a:cubicBezTo>
                    <a:cubicBezTo>
                      <a:pt x="1347" y="1086"/>
                      <a:pt x="1051" y="698"/>
                      <a:pt x="868" y="241"/>
                    </a:cubicBezTo>
                    <a:cubicBezTo>
                      <a:pt x="801" y="90"/>
                      <a:pt x="672" y="0"/>
                      <a:pt x="53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7"/>
              <p:cNvSpPr/>
              <p:nvPr/>
            </p:nvSpPr>
            <p:spPr>
              <a:xfrm>
                <a:off x="3044308" y="4480951"/>
                <a:ext cx="23805" cy="6348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03" extrusionOk="0">
                    <a:moveTo>
                      <a:pt x="491" y="0"/>
                    </a:moveTo>
                    <a:cubicBezTo>
                      <a:pt x="240" y="0"/>
                      <a:pt x="0" y="143"/>
                      <a:pt x="0" y="428"/>
                    </a:cubicBezTo>
                    <a:cubicBezTo>
                      <a:pt x="0" y="1182"/>
                      <a:pt x="0" y="1752"/>
                      <a:pt x="114" y="2528"/>
                    </a:cubicBezTo>
                    <a:cubicBezTo>
                      <a:pt x="114" y="2711"/>
                      <a:pt x="303" y="2802"/>
                      <a:pt x="502" y="2802"/>
                    </a:cubicBezTo>
                    <a:cubicBezTo>
                      <a:pt x="702" y="2802"/>
                      <a:pt x="913" y="2711"/>
                      <a:pt x="959" y="2528"/>
                    </a:cubicBezTo>
                    <a:cubicBezTo>
                      <a:pt x="1050" y="1752"/>
                      <a:pt x="1050" y="1182"/>
                      <a:pt x="1050" y="428"/>
                    </a:cubicBezTo>
                    <a:cubicBezTo>
                      <a:pt x="1005" y="143"/>
                      <a:pt x="742" y="0"/>
                      <a:pt x="49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7"/>
              <p:cNvSpPr/>
              <p:nvPr/>
            </p:nvSpPr>
            <p:spPr>
              <a:xfrm>
                <a:off x="2919711" y="4651166"/>
                <a:ext cx="23805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77" extrusionOk="0">
                    <a:moveTo>
                      <a:pt x="485" y="1"/>
                    </a:moveTo>
                    <a:cubicBezTo>
                      <a:pt x="419" y="1"/>
                      <a:pt x="347" y="12"/>
                      <a:pt x="274" y="35"/>
                    </a:cubicBezTo>
                    <a:cubicBezTo>
                      <a:pt x="92" y="35"/>
                      <a:pt x="0" y="332"/>
                      <a:pt x="0" y="514"/>
                    </a:cubicBezTo>
                    <a:cubicBezTo>
                      <a:pt x="92" y="811"/>
                      <a:pt x="92" y="1085"/>
                      <a:pt x="183" y="1382"/>
                    </a:cubicBezTo>
                    <a:cubicBezTo>
                      <a:pt x="268" y="1509"/>
                      <a:pt x="416" y="1577"/>
                      <a:pt x="560" y="1577"/>
                    </a:cubicBezTo>
                    <a:cubicBezTo>
                      <a:pt x="727" y="1577"/>
                      <a:pt x="887" y="1486"/>
                      <a:pt x="936" y="1290"/>
                    </a:cubicBezTo>
                    <a:cubicBezTo>
                      <a:pt x="1050" y="994"/>
                      <a:pt x="936" y="605"/>
                      <a:pt x="845" y="332"/>
                    </a:cubicBezTo>
                    <a:cubicBezTo>
                      <a:pt x="845" y="108"/>
                      <a:pt x="689" y="1"/>
                      <a:pt x="48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7"/>
              <p:cNvSpPr/>
              <p:nvPr/>
            </p:nvSpPr>
            <p:spPr>
              <a:xfrm>
                <a:off x="1810245" y="2956198"/>
                <a:ext cx="36716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06" extrusionOk="0">
                    <a:moveTo>
                      <a:pt x="568" y="1"/>
                    </a:moveTo>
                    <a:cubicBezTo>
                      <a:pt x="474" y="1"/>
                      <a:pt x="377" y="24"/>
                      <a:pt x="274" y="115"/>
                    </a:cubicBezTo>
                    <a:cubicBezTo>
                      <a:pt x="92" y="229"/>
                      <a:pt x="0" y="412"/>
                      <a:pt x="0" y="686"/>
                    </a:cubicBezTo>
                    <a:cubicBezTo>
                      <a:pt x="0" y="891"/>
                      <a:pt x="0" y="1074"/>
                      <a:pt x="183" y="1165"/>
                    </a:cubicBezTo>
                    <a:cubicBezTo>
                      <a:pt x="334" y="1316"/>
                      <a:pt x="473" y="1406"/>
                      <a:pt x="646" y="1406"/>
                    </a:cubicBezTo>
                    <a:cubicBezTo>
                      <a:pt x="707" y="1406"/>
                      <a:pt x="773" y="1395"/>
                      <a:pt x="845" y="1371"/>
                    </a:cubicBezTo>
                    <a:lnTo>
                      <a:pt x="959" y="1371"/>
                    </a:lnTo>
                    <a:cubicBezTo>
                      <a:pt x="1621" y="1256"/>
                      <a:pt x="1621" y="115"/>
                      <a:pt x="959" y="24"/>
                    </a:cubicBezTo>
                    <a:lnTo>
                      <a:pt x="845" y="24"/>
                    </a:lnTo>
                    <a:cubicBezTo>
                      <a:pt x="753" y="24"/>
                      <a:pt x="662" y="1"/>
                      <a:pt x="568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7"/>
              <p:cNvSpPr/>
              <p:nvPr/>
            </p:nvSpPr>
            <p:spPr>
              <a:xfrm>
                <a:off x="1708909" y="3070535"/>
                <a:ext cx="27950" cy="2172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571" y="1"/>
                    </a:moveTo>
                    <a:cubicBezTo>
                      <a:pt x="295" y="1"/>
                      <a:pt x="0" y="221"/>
                      <a:pt x="0" y="500"/>
                    </a:cubicBezTo>
                    <a:cubicBezTo>
                      <a:pt x="0" y="785"/>
                      <a:pt x="308" y="959"/>
                      <a:pt x="589" y="959"/>
                    </a:cubicBezTo>
                    <a:cubicBezTo>
                      <a:pt x="691" y="959"/>
                      <a:pt x="789" y="936"/>
                      <a:pt x="868" y="888"/>
                    </a:cubicBezTo>
                    <a:lnTo>
                      <a:pt x="868" y="773"/>
                    </a:lnTo>
                    <a:cubicBezTo>
                      <a:pt x="1233" y="682"/>
                      <a:pt x="1233" y="203"/>
                      <a:pt x="868" y="112"/>
                    </a:cubicBezTo>
                    <a:cubicBezTo>
                      <a:pt x="784" y="34"/>
                      <a:pt x="679" y="1"/>
                      <a:pt x="57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7"/>
              <p:cNvSpPr/>
              <p:nvPr/>
            </p:nvSpPr>
            <p:spPr>
              <a:xfrm>
                <a:off x="1793167" y="3123174"/>
                <a:ext cx="27950" cy="24892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99" extrusionOk="0">
                    <a:moveTo>
                      <a:pt x="543" y="0"/>
                    </a:moveTo>
                    <a:cubicBezTo>
                      <a:pt x="254" y="0"/>
                      <a:pt x="1" y="193"/>
                      <a:pt x="1" y="549"/>
                    </a:cubicBezTo>
                    <a:cubicBezTo>
                      <a:pt x="1" y="906"/>
                      <a:pt x="254" y="1098"/>
                      <a:pt x="543" y="1098"/>
                    </a:cubicBezTo>
                    <a:cubicBezTo>
                      <a:pt x="642" y="1098"/>
                      <a:pt x="746" y="1075"/>
                      <a:pt x="846" y="1029"/>
                    </a:cubicBezTo>
                    <a:lnTo>
                      <a:pt x="937" y="1029"/>
                    </a:lnTo>
                    <a:cubicBezTo>
                      <a:pt x="1234" y="846"/>
                      <a:pt x="1234" y="275"/>
                      <a:pt x="937" y="70"/>
                    </a:cubicBezTo>
                    <a:lnTo>
                      <a:pt x="846" y="70"/>
                    </a:lnTo>
                    <a:cubicBezTo>
                      <a:pt x="746" y="23"/>
                      <a:pt x="642" y="0"/>
                      <a:pt x="543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7"/>
              <p:cNvSpPr/>
              <p:nvPr/>
            </p:nvSpPr>
            <p:spPr>
              <a:xfrm>
                <a:off x="1860732" y="3059482"/>
                <a:ext cx="33273" cy="2525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115" extrusionOk="0">
                    <a:moveTo>
                      <a:pt x="754" y="1"/>
                    </a:moveTo>
                    <a:cubicBezTo>
                      <a:pt x="350" y="1"/>
                      <a:pt x="1" y="640"/>
                      <a:pt x="328" y="988"/>
                    </a:cubicBezTo>
                    <a:cubicBezTo>
                      <a:pt x="461" y="1070"/>
                      <a:pt x="631" y="1115"/>
                      <a:pt x="795" y="1115"/>
                    </a:cubicBezTo>
                    <a:cubicBezTo>
                      <a:pt x="995" y="1115"/>
                      <a:pt x="1186" y="1047"/>
                      <a:pt x="1286" y="896"/>
                    </a:cubicBezTo>
                    <a:cubicBezTo>
                      <a:pt x="1469" y="508"/>
                      <a:pt x="1286" y="120"/>
                      <a:pt x="898" y="29"/>
                    </a:cubicBezTo>
                    <a:cubicBezTo>
                      <a:pt x="850" y="10"/>
                      <a:pt x="802" y="1"/>
                      <a:pt x="754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7"/>
              <p:cNvSpPr/>
              <p:nvPr/>
            </p:nvSpPr>
            <p:spPr>
              <a:xfrm>
                <a:off x="2262611" y="3056515"/>
                <a:ext cx="23805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22" extrusionOk="0">
                    <a:moveTo>
                      <a:pt x="522" y="0"/>
                    </a:moveTo>
                    <a:cubicBezTo>
                      <a:pt x="428" y="0"/>
                      <a:pt x="331" y="23"/>
                      <a:pt x="274" y="69"/>
                    </a:cubicBezTo>
                    <a:lnTo>
                      <a:pt x="274" y="160"/>
                    </a:lnTo>
                    <a:cubicBezTo>
                      <a:pt x="0" y="457"/>
                      <a:pt x="183" y="822"/>
                      <a:pt x="571" y="822"/>
                    </a:cubicBezTo>
                    <a:cubicBezTo>
                      <a:pt x="959" y="822"/>
                      <a:pt x="1050" y="457"/>
                      <a:pt x="845" y="160"/>
                    </a:cubicBezTo>
                    <a:lnTo>
                      <a:pt x="754" y="69"/>
                    </a:lnTo>
                    <a:cubicBezTo>
                      <a:pt x="708" y="23"/>
                      <a:pt x="617" y="0"/>
                      <a:pt x="522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7"/>
              <p:cNvSpPr/>
              <p:nvPr/>
            </p:nvSpPr>
            <p:spPr>
              <a:xfrm>
                <a:off x="2331377" y="2963446"/>
                <a:ext cx="3465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34" extrusionOk="0">
                    <a:moveTo>
                      <a:pt x="776" y="1"/>
                    </a:moveTo>
                    <a:cubicBezTo>
                      <a:pt x="0" y="1"/>
                      <a:pt x="0" y="1233"/>
                      <a:pt x="776" y="1233"/>
                    </a:cubicBezTo>
                    <a:cubicBezTo>
                      <a:pt x="1529" y="1233"/>
                      <a:pt x="1529" y="1"/>
                      <a:pt x="776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7"/>
              <p:cNvSpPr/>
              <p:nvPr/>
            </p:nvSpPr>
            <p:spPr>
              <a:xfrm>
                <a:off x="2432690" y="3090626"/>
                <a:ext cx="279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234" extrusionOk="0">
                    <a:moveTo>
                      <a:pt x="663" y="1"/>
                    </a:moveTo>
                    <a:cubicBezTo>
                      <a:pt x="298" y="1"/>
                      <a:pt x="1" y="274"/>
                      <a:pt x="1" y="571"/>
                    </a:cubicBezTo>
                    <a:cubicBezTo>
                      <a:pt x="1" y="936"/>
                      <a:pt x="298" y="1233"/>
                      <a:pt x="663" y="1233"/>
                    </a:cubicBezTo>
                    <a:cubicBezTo>
                      <a:pt x="960" y="1233"/>
                      <a:pt x="1233" y="936"/>
                      <a:pt x="1233" y="571"/>
                    </a:cubicBezTo>
                    <a:cubicBezTo>
                      <a:pt x="1233" y="274"/>
                      <a:pt x="960" y="1"/>
                      <a:pt x="66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7"/>
              <p:cNvSpPr/>
              <p:nvPr/>
            </p:nvSpPr>
            <p:spPr>
              <a:xfrm>
                <a:off x="2320505" y="3146481"/>
                <a:ext cx="28471" cy="2715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99" extrusionOk="0">
                    <a:moveTo>
                      <a:pt x="809" y="1"/>
                    </a:moveTo>
                    <a:cubicBezTo>
                      <a:pt x="695" y="1"/>
                      <a:pt x="578" y="31"/>
                      <a:pt x="480" y="91"/>
                    </a:cubicBezTo>
                    <a:cubicBezTo>
                      <a:pt x="389" y="182"/>
                      <a:pt x="298" y="182"/>
                      <a:pt x="206" y="274"/>
                    </a:cubicBezTo>
                    <a:cubicBezTo>
                      <a:pt x="1" y="479"/>
                      <a:pt x="115" y="958"/>
                      <a:pt x="389" y="1141"/>
                    </a:cubicBezTo>
                    <a:cubicBezTo>
                      <a:pt x="473" y="1181"/>
                      <a:pt x="557" y="1199"/>
                      <a:pt x="636" y="1199"/>
                    </a:cubicBezTo>
                    <a:cubicBezTo>
                      <a:pt x="919" y="1199"/>
                      <a:pt x="1142" y="965"/>
                      <a:pt x="1142" y="662"/>
                    </a:cubicBezTo>
                    <a:cubicBezTo>
                      <a:pt x="1256" y="570"/>
                      <a:pt x="1256" y="479"/>
                      <a:pt x="1256" y="388"/>
                    </a:cubicBezTo>
                    <a:cubicBezTo>
                      <a:pt x="1256" y="127"/>
                      <a:pt x="1040" y="1"/>
                      <a:pt x="809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7"/>
              <p:cNvSpPr/>
              <p:nvPr/>
            </p:nvSpPr>
            <p:spPr>
              <a:xfrm>
                <a:off x="2255884" y="2958803"/>
                <a:ext cx="21744" cy="1551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85" extrusionOk="0">
                    <a:moveTo>
                      <a:pt x="480" y="0"/>
                    </a:moveTo>
                    <a:cubicBezTo>
                      <a:pt x="1" y="0"/>
                      <a:pt x="1" y="685"/>
                      <a:pt x="480" y="685"/>
                    </a:cubicBezTo>
                    <a:cubicBezTo>
                      <a:pt x="959" y="685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7"/>
              <p:cNvSpPr/>
              <p:nvPr/>
            </p:nvSpPr>
            <p:spPr>
              <a:xfrm>
                <a:off x="1911559" y="2989697"/>
                <a:ext cx="17101" cy="1626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18" extrusionOk="0">
                    <a:moveTo>
                      <a:pt x="456" y="1"/>
                    </a:moveTo>
                    <a:cubicBezTo>
                      <a:pt x="395" y="1"/>
                      <a:pt x="332" y="23"/>
                      <a:pt x="275" y="74"/>
                    </a:cubicBezTo>
                    <a:lnTo>
                      <a:pt x="184" y="74"/>
                    </a:lnTo>
                    <a:cubicBezTo>
                      <a:pt x="1" y="165"/>
                      <a:pt x="1" y="553"/>
                      <a:pt x="184" y="645"/>
                    </a:cubicBezTo>
                    <a:lnTo>
                      <a:pt x="275" y="645"/>
                    </a:lnTo>
                    <a:cubicBezTo>
                      <a:pt x="332" y="695"/>
                      <a:pt x="394" y="718"/>
                      <a:pt x="454" y="718"/>
                    </a:cubicBezTo>
                    <a:cubicBezTo>
                      <a:pt x="611" y="718"/>
                      <a:pt x="754" y="563"/>
                      <a:pt x="754" y="348"/>
                    </a:cubicBezTo>
                    <a:cubicBezTo>
                      <a:pt x="754" y="151"/>
                      <a:pt x="612" y="1"/>
                      <a:pt x="456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7"/>
              <p:cNvSpPr/>
              <p:nvPr/>
            </p:nvSpPr>
            <p:spPr>
              <a:xfrm>
                <a:off x="1695976" y="3164283"/>
                <a:ext cx="23352" cy="22627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999" extrusionOk="0">
                    <a:moveTo>
                      <a:pt x="660" y="1"/>
                    </a:moveTo>
                    <a:cubicBezTo>
                      <a:pt x="602" y="1"/>
                      <a:pt x="541" y="18"/>
                      <a:pt x="480" y="58"/>
                    </a:cubicBezTo>
                    <a:cubicBezTo>
                      <a:pt x="480" y="172"/>
                      <a:pt x="389" y="264"/>
                      <a:pt x="298" y="355"/>
                    </a:cubicBezTo>
                    <a:cubicBezTo>
                      <a:pt x="1" y="446"/>
                      <a:pt x="1" y="834"/>
                      <a:pt x="298" y="926"/>
                    </a:cubicBezTo>
                    <a:cubicBezTo>
                      <a:pt x="348" y="976"/>
                      <a:pt x="405" y="999"/>
                      <a:pt x="462" y="999"/>
                    </a:cubicBezTo>
                    <a:cubicBezTo>
                      <a:pt x="611" y="999"/>
                      <a:pt x="754" y="844"/>
                      <a:pt x="754" y="629"/>
                    </a:cubicBezTo>
                    <a:cubicBezTo>
                      <a:pt x="868" y="538"/>
                      <a:pt x="868" y="446"/>
                      <a:pt x="959" y="355"/>
                    </a:cubicBezTo>
                    <a:cubicBezTo>
                      <a:pt x="1031" y="213"/>
                      <a:pt x="866" y="1"/>
                      <a:pt x="660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7"/>
              <p:cNvSpPr/>
              <p:nvPr/>
            </p:nvSpPr>
            <p:spPr>
              <a:xfrm>
                <a:off x="2480255" y="3150716"/>
                <a:ext cx="19162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46" extrusionOk="0">
                    <a:moveTo>
                      <a:pt x="423" y="1"/>
                    </a:moveTo>
                    <a:cubicBezTo>
                      <a:pt x="280" y="1"/>
                      <a:pt x="138" y="98"/>
                      <a:pt x="92" y="292"/>
                    </a:cubicBezTo>
                    <a:lnTo>
                      <a:pt x="92" y="475"/>
                    </a:lnTo>
                    <a:cubicBezTo>
                      <a:pt x="1" y="771"/>
                      <a:pt x="183" y="1045"/>
                      <a:pt x="480" y="1045"/>
                    </a:cubicBezTo>
                    <a:cubicBezTo>
                      <a:pt x="663" y="1045"/>
                      <a:pt x="845" y="771"/>
                      <a:pt x="845" y="475"/>
                    </a:cubicBezTo>
                    <a:cubicBezTo>
                      <a:pt x="754" y="383"/>
                      <a:pt x="754" y="383"/>
                      <a:pt x="754" y="292"/>
                    </a:cubicBezTo>
                    <a:cubicBezTo>
                      <a:pt x="708" y="98"/>
                      <a:pt x="566" y="1"/>
                      <a:pt x="42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7"/>
              <p:cNvSpPr/>
              <p:nvPr/>
            </p:nvSpPr>
            <p:spPr>
              <a:xfrm>
                <a:off x="2414366" y="1891625"/>
                <a:ext cx="34655" cy="2754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16" extrusionOk="0">
                    <a:moveTo>
                      <a:pt x="312" y="1"/>
                    </a:moveTo>
                    <a:cubicBezTo>
                      <a:pt x="152" y="1"/>
                      <a:pt x="0" y="272"/>
                      <a:pt x="148" y="438"/>
                    </a:cubicBezTo>
                    <a:cubicBezTo>
                      <a:pt x="422" y="712"/>
                      <a:pt x="719" y="1100"/>
                      <a:pt x="1107" y="1192"/>
                    </a:cubicBezTo>
                    <a:cubicBezTo>
                      <a:pt x="1140" y="1208"/>
                      <a:pt x="1176" y="1216"/>
                      <a:pt x="1212" y="1216"/>
                    </a:cubicBezTo>
                    <a:cubicBezTo>
                      <a:pt x="1374" y="1216"/>
                      <a:pt x="1530" y="1063"/>
                      <a:pt x="1381" y="895"/>
                    </a:cubicBezTo>
                    <a:cubicBezTo>
                      <a:pt x="1198" y="530"/>
                      <a:pt x="810" y="324"/>
                      <a:pt x="422" y="50"/>
                    </a:cubicBezTo>
                    <a:cubicBezTo>
                      <a:pt x="387" y="16"/>
                      <a:pt x="349" y="1"/>
                      <a:pt x="31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7"/>
              <p:cNvSpPr/>
              <p:nvPr/>
            </p:nvSpPr>
            <p:spPr>
              <a:xfrm>
                <a:off x="2487209" y="1949813"/>
                <a:ext cx="16852" cy="24847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97" extrusionOk="0">
                    <a:moveTo>
                      <a:pt x="270" y="1"/>
                    </a:moveTo>
                    <a:cubicBezTo>
                      <a:pt x="139" y="1"/>
                      <a:pt x="0" y="144"/>
                      <a:pt x="59" y="335"/>
                    </a:cubicBezTo>
                    <a:cubicBezTo>
                      <a:pt x="173" y="517"/>
                      <a:pt x="173" y="814"/>
                      <a:pt x="356" y="997"/>
                    </a:cubicBezTo>
                    <a:cubicBezTo>
                      <a:pt x="391" y="1066"/>
                      <a:pt x="455" y="1096"/>
                      <a:pt x="522" y="1096"/>
                    </a:cubicBezTo>
                    <a:cubicBezTo>
                      <a:pt x="630" y="1096"/>
                      <a:pt x="744" y="1018"/>
                      <a:pt x="744" y="905"/>
                    </a:cubicBezTo>
                    <a:cubicBezTo>
                      <a:pt x="744" y="608"/>
                      <a:pt x="538" y="335"/>
                      <a:pt x="447" y="152"/>
                    </a:cubicBezTo>
                    <a:cubicBezTo>
                      <a:pt x="414" y="46"/>
                      <a:pt x="343" y="1"/>
                      <a:pt x="27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7"/>
              <p:cNvSpPr/>
              <p:nvPr/>
            </p:nvSpPr>
            <p:spPr>
              <a:xfrm>
                <a:off x="2534026" y="2044240"/>
                <a:ext cx="30011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17" extrusionOk="0">
                    <a:moveTo>
                      <a:pt x="617" y="0"/>
                    </a:moveTo>
                    <a:cubicBezTo>
                      <a:pt x="474" y="0"/>
                      <a:pt x="332" y="23"/>
                      <a:pt x="183" y="69"/>
                    </a:cubicBezTo>
                    <a:cubicBezTo>
                      <a:pt x="1" y="160"/>
                      <a:pt x="1" y="434"/>
                      <a:pt x="183" y="548"/>
                    </a:cubicBezTo>
                    <a:cubicBezTo>
                      <a:pt x="332" y="594"/>
                      <a:pt x="474" y="617"/>
                      <a:pt x="617" y="617"/>
                    </a:cubicBezTo>
                    <a:cubicBezTo>
                      <a:pt x="760" y="617"/>
                      <a:pt x="902" y="594"/>
                      <a:pt x="1051" y="548"/>
                    </a:cubicBezTo>
                    <a:cubicBezTo>
                      <a:pt x="1325" y="548"/>
                      <a:pt x="1233" y="160"/>
                      <a:pt x="1051" y="69"/>
                    </a:cubicBezTo>
                    <a:cubicBezTo>
                      <a:pt x="902" y="23"/>
                      <a:pt x="760" y="0"/>
                      <a:pt x="61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7"/>
              <p:cNvSpPr/>
              <p:nvPr/>
            </p:nvSpPr>
            <p:spPr>
              <a:xfrm>
                <a:off x="2594524" y="2047864"/>
                <a:ext cx="21223" cy="312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379" extrusionOk="0">
                    <a:moveTo>
                      <a:pt x="274" y="0"/>
                    </a:moveTo>
                    <a:cubicBezTo>
                      <a:pt x="92" y="91"/>
                      <a:pt x="0" y="274"/>
                      <a:pt x="0" y="479"/>
                    </a:cubicBezTo>
                    <a:cubicBezTo>
                      <a:pt x="92" y="753"/>
                      <a:pt x="274" y="959"/>
                      <a:pt x="365" y="1233"/>
                    </a:cubicBezTo>
                    <a:cubicBezTo>
                      <a:pt x="437" y="1336"/>
                      <a:pt x="528" y="1378"/>
                      <a:pt x="616" y="1378"/>
                    </a:cubicBezTo>
                    <a:cubicBezTo>
                      <a:pt x="781" y="1378"/>
                      <a:pt x="936" y="1229"/>
                      <a:pt x="936" y="1050"/>
                    </a:cubicBezTo>
                    <a:cubicBezTo>
                      <a:pt x="845" y="753"/>
                      <a:pt x="753" y="479"/>
                      <a:pt x="662" y="274"/>
                    </a:cubicBezTo>
                    <a:cubicBezTo>
                      <a:pt x="662" y="91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7"/>
              <p:cNvSpPr/>
              <p:nvPr/>
            </p:nvSpPr>
            <p:spPr>
              <a:xfrm>
                <a:off x="2587797" y="2136267"/>
                <a:ext cx="34655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63" extrusionOk="0">
                    <a:moveTo>
                      <a:pt x="1142" y="0"/>
                    </a:moveTo>
                    <a:cubicBezTo>
                      <a:pt x="868" y="0"/>
                      <a:pt x="571" y="0"/>
                      <a:pt x="297" y="91"/>
                    </a:cubicBezTo>
                    <a:cubicBezTo>
                      <a:pt x="0" y="183"/>
                      <a:pt x="92" y="662"/>
                      <a:pt x="389" y="662"/>
                    </a:cubicBezTo>
                    <a:cubicBezTo>
                      <a:pt x="662" y="662"/>
                      <a:pt x="959" y="662"/>
                      <a:pt x="1233" y="571"/>
                    </a:cubicBezTo>
                    <a:cubicBezTo>
                      <a:pt x="1530" y="479"/>
                      <a:pt x="1438" y="0"/>
                      <a:pt x="114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7"/>
              <p:cNvSpPr/>
              <p:nvPr/>
            </p:nvSpPr>
            <p:spPr>
              <a:xfrm>
                <a:off x="2689768" y="2193912"/>
                <a:ext cx="37803" cy="2013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889" extrusionOk="0">
                    <a:moveTo>
                      <a:pt x="1368" y="0"/>
                    </a:moveTo>
                    <a:cubicBezTo>
                      <a:pt x="1346" y="0"/>
                      <a:pt x="1322" y="4"/>
                      <a:pt x="1296" y="12"/>
                    </a:cubicBezTo>
                    <a:lnTo>
                      <a:pt x="817" y="12"/>
                    </a:lnTo>
                    <a:cubicBezTo>
                      <a:pt x="725" y="103"/>
                      <a:pt x="543" y="103"/>
                      <a:pt x="360" y="217"/>
                    </a:cubicBezTo>
                    <a:cubicBezTo>
                      <a:pt x="1" y="386"/>
                      <a:pt x="131" y="889"/>
                      <a:pt x="461" y="889"/>
                    </a:cubicBezTo>
                    <a:cubicBezTo>
                      <a:pt x="487" y="889"/>
                      <a:pt x="514" y="886"/>
                      <a:pt x="543" y="879"/>
                    </a:cubicBezTo>
                    <a:cubicBezTo>
                      <a:pt x="725" y="788"/>
                      <a:pt x="931" y="788"/>
                      <a:pt x="1022" y="673"/>
                    </a:cubicBezTo>
                    <a:cubicBezTo>
                      <a:pt x="1205" y="673"/>
                      <a:pt x="1296" y="582"/>
                      <a:pt x="1502" y="491"/>
                    </a:cubicBezTo>
                    <a:cubicBezTo>
                      <a:pt x="1668" y="407"/>
                      <a:pt x="1607" y="0"/>
                      <a:pt x="136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7"/>
              <p:cNvSpPr/>
              <p:nvPr/>
            </p:nvSpPr>
            <p:spPr>
              <a:xfrm>
                <a:off x="2714977" y="2111941"/>
                <a:ext cx="23443" cy="1968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9" extrusionOk="0">
                    <a:moveTo>
                      <a:pt x="624" y="1"/>
                    </a:moveTo>
                    <a:cubicBezTo>
                      <a:pt x="577" y="1"/>
                      <a:pt x="528" y="8"/>
                      <a:pt x="480" y="24"/>
                    </a:cubicBezTo>
                    <a:cubicBezTo>
                      <a:pt x="274" y="24"/>
                      <a:pt x="92" y="207"/>
                      <a:pt x="0" y="503"/>
                    </a:cubicBezTo>
                    <a:cubicBezTo>
                      <a:pt x="0" y="777"/>
                      <a:pt x="183" y="869"/>
                      <a:pt x="480" y="869"/>
                    </a:cubicBezTo>
                    <a:cubicBezTo>
                      <a:pt x="662" y="869"/>
                      <a:pt x="845" y="595"/>
                      <a:pt x="959" y="412"/>
                    </a:cubicBezTo>
                    <a:cubicBezTo>
                      <a:pt x="1034" y="168"/>
                      <a:pt x="846" y="1"/>
                      <a:pt x="6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7"/>
              <p:cNvSpPr/>
              <p:nvPr/>
            </p:nvSpPr>
            <p:spPr>
              <a:xfrm>
                <a:off x="2779598" y="2051738"/>
                <a:ext cx="34269" cy="23352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31" extrusionOk="0">
                    <a:moveTo>
                      <a:pt x="1209" y="0"/>
                    </a:moveTo>
                    <a:cubicBezTo>
                      <a:pt x="1188" y="0"/>
                      <a:pt x="1166" y="4"/>
                      <a:pt x="1142" y="12"/>
                    </a:cubicBezTo>
                    <a:cubicBezTo>
                      <a:pt x="754" y="103"/>
                      <a:pt x="480" y="217"/>
                      <a:pt x="183" y="400"/>
                    </a:cubicBezTo>
                    <a:cubicBezTo>
                      <a:pt x="92" y="491"/>
                      <a:pt x="1" y="674"/>
                      <a:pt x="92" y="879"/>
                    </a:cubicBezTo>
                    <a:cubicBezTo>
                      <a:pt x="145" y="986"/>
                      <a:pt x="238" y="1030"/>
                      <a:pt x="342" y="1030"/>
                    </a:cubicBezTo>
                    <a:cubicBezTo>
                      <a:pt x="416" y="1030"/>
                      <a:pt x="496" y="1008"/>
                      <a:pt x="571" y="970"/>
                    </a:cubicBezTo>
                    <a:cubicBezTo>
                      <a:pt x="845" y="879"/>
                      <a:pt x="1051" y="674"/>
                      <a:pt x="1325" y="491"/>
                    </a:cubicBezTo>
                    <a:cubicBezTo>
                      <a:pt x="1512" y="408"/>
                      <a:pt x="1433" y="0"/>
                      <a:pt x="120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7"/>
              <p:cNvSpPr/>
              <p:nvPr/>
            </p:nvSpPr>
            <p:spPr>
              <a:xfrm>
                <a:off x="2882995" y="2082496"/>
                <a:ext cx="25866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63" extrusionOk="0">
                    <a:moveTo>
                      <a:pt x="389" y="0"/>
                    </a:moveTo>
                    <a:cubicBezTo>
                      <a:pt x="1" y="0"/>
                      <a:pt x="1" y="662"/>
                      <a:pt x="389" y="662"/>
                    </a:cubicBezTo>
                    <a:lnTo>
                      <a:pt x="845" y="662"/>
                    </a:lnTo>
                    <a:cubicBezTo>
                      <a:pt x="1142" y="571"/>
                      <a:pt x="1142" y="183"/>
                      <a:pt x="845" y="92"/>
                    </a:cubicBezTo>
                    <a:cubicBezTo>
                      <a:pt x="663" y="0"/>
                      <a:pt x="571" y="0"/>
                      <a:pt x="3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7"/>
              <p:cNvSpPr/>
              <p:nvPr/>
            </p:nvSpPr>
            <p:spPr>
              <a:xfrm>
                <a:off x="3014999" y="2064603"/>
                <a:ext cx="31461" cy="20521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906" extrusionOk="0">
                    <a:moveTo>
                      <a:pt x="456" y="1"/>
                    </a:moveTo>
                    <a:cubicBezTo>
                      <a:pt x="212" y="1"/>
                      <a:pt x="1" y="330"/>
                      <a:pt x="267" y="494"/>
                    </a:cubicBezTo>
                    <a:cubicBezTo>
                      <a:pt x="450" y="676"/>
                      <a:pt x="724" y="882"/>
                      <a:pt x="929" y="882"/>
                    </a:cubicBezTo>
                    <a:cubicBezTo>
                      <a:pt x="961" y="898"/>
                      <a:pt x="997" y="905"/>
                      <a:pt x="1033" y="905"/>
                    </a:cubicBezTo>
                    <a:cubicBezTo>
                      <a:pt x="1203" y="905"/>
                      <a:pt x="1388" y="738"/>
                      <a:pt x="1294" y="494"/>
                    </a:cubicBezTo>
                    <a:cubicBezTo>
                      <a:pt x="1112" y="311"/>
                      <a:pt x="838" y="220"/>
                      <a:pt x="541" y="14"/>
                    </a:cubicBezTo>
                    <a:cubicBezTo>
                      <a:pt x="513" y="5"/>
                      <a:pt x="484" y="1"/>
                      <a:pt x="45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7"/>
              <p:cNvSpPr/>
              <p:nvPr/>
            </p:nvSpPr>
            <p:spPr>
              <a:xfrm>
                <a:off x="3087728" y="2066981"/>
                <a:ext cx="30011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77" extrusionOk="0">
                    <a:moveTo>
                      <a:pt x="845" y="1"/>
                    </a:moveTo>
                    <a:cubicBezTo>
                      <a:pt x="662" y="1"/>
                      <a:pt x="480" y="1"/>
                      <a:pt x="274" y="115"/>
                    </a:cubicBezTo>
                    <a:cubicBezTo>
                      <a:pt x="92" y="115"/>
                      <a:pt x="1" y="206"/>
                      <a:pt x="1" y="389"/>
                    </a:cubicBezTo>
                    <a:cubicBezTo>
                      <a:pt x="1" y="571"/>
                      <a:pt x="183" y="777"/>
                      <a:pt x="366" y="777"/>
                    </a:cubicBezTo>
                    <a:cubicBezTo>
                      <a:pt x="662" y="777"/>
                      <a:pt x="845" y="685"/>
                      <a:pt x="1051" y="571"/>
                    </a:cubicBezTo>
                    <a:cubicBezTo>
                      <a:pt x="1324" y="389"/>
                      <a:pt x="1142" y="1"/>
                      <a:pt x="8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7"/>
              <p:cNvSpPr/>
              <p:nvPr/>
            </p:nvSpPr>
            <p:spPr>
              <a:xfrm>
                <a:off x="2870900" y="1978374"/>
                <a:ext cx="16263" cy="22129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7" extrusionOk="0">
                    <a:moveTo>
                      <a:pt x="303" y="0"/>
                    </a:moveTo>
                    <a:cubicBezTo>
                      <a:pt x="153" y="0"/>
                      <a:pt x="0" y="141"/>
                      <a:pt x="55" y="306"/>
                    </a:cubicBezTo>
                    <a:cubicBezTo>
                      <a:pt x="55" y="489"/>
                      <a:pt x="147" y="694"/>
                      <a:pt x="238" y="877"/>
                    </a:cubicBezTo>
                    <a:cubicBezTo>
                      <a:pt x="282" y="947"/>
                      <a:pt x="362" y="976"/>
                      <a:pt x="444" y="976"/>
                    </a:cubicBezTo>
                    <a:cubicBezTo>
                      <a:pt x="578" y="976"/>
                      <a:pt x="717" y="898"/>
                      <a:pt x="717" y="785"/>
                    </a:cubicBezTo>
                    <a:cubicBezTo>
                      <a:pt x="717" y="489"/>
                      <a:pt x="626" y="397"/>
                      <a:pt x="535" y="215"/>
                    </a:cubicBezTo>
                    <a:cubicBezTo>
                      <a:pt x="499" y="61"/>
                      <a:pt x="401" y="0"/>
                      <a:pt x="30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7"/>
              <p:cNvSpPr/>
              <p:nvPr/>
            </p:nvSpPr>
            <p:spPr>
              <a:xfrm>
                <a:off x="2967389" y="2011149"/>
                <a:ext cx="40747" cy="24032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061" extrusionOk="0">
                    <a:moveTo>
                      <a:pt x="1319" y="0"/>
                    </a:moveTo>
                    <a:cubicBezTo>
                      <a:pt x="931" y="92"/>
                      <a:pt x="657" y="297"/>
                      <a:pt x="360" y="388"/>
                    </a:cubicBezTo>
                    <a:cubicBezTo>
                      <a:pt x="1" y="558"/>
                      <a:pt x="229" y="1060"/>
                      <a:pt x="483" y="1060"/>
                    </a:cubicBezTo>
                    <a:cubicBezTo>
                      <a:pt x="503" y="1060"/>
                      <a:pt x="523" y="1057"/>
                      <a:pt x="543" y="1050"/>
                    </a:cubicBezTo>
                    <a:cubicBezTo>
                      <a:pt x="931" y="868"/>
                      <a:pt x="1228" y="754"/>
                      <a:pt x="1502" y="571"/>
                    </a:cubicBezTo>
                    <a:cubicBezTo>
                      <a:pt x="1798" y="388"/>
                      <a:pt x="1593" y="0"/>
                      <a:pt x="131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7"/>
              <p:cNvSpPr/>
              <p:nvPr/>
            </p:nvSpPr>
            <p:spPr>
              <a:xfrm>
                <a:off x="2924558" y="1865894"/>
                <a:ext cx="21019" cy="2652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71" extrusionOk="0">
                    <a:moveTo>
                      <a:pt x="368" y="1"/>
                    </a:moveTo>
                    <a:cubicBezTo>
                      <a:pt x="183" y="1"/>
                      <a:pt x="1" y="141"/>
                      <a:pt x="60" y="319"/>
                    </a:cubicBezTo>
                    <a:cubicBezTo>
                      <a:pt x="152" y="616"/>
                      <a:pt x="266" y="890"/>
                      <a:pt x="448" y="1095"/>
                    </a:cubicBezTo>
                    <a:cubicBezTo>
                      <a:pt x="475" y="1148"/>
                      <a:pt x="526" y="1170"/>
                      <a:pt x="585" y="1170"/>
                    </a:cubicBezTo>
                    <a:cubicBezTo>
                      <a:pt x="732" y="1170"/>
                      <a:pt x="928" y="1036"/>
                      <a:pt x="928" y="890"/>
                    </a:cubicBezTo>
                    <a:cubicBezTo>
                      <a:pt x="836" y="616"/>
                      <a:pt x="722" y="319"/>
                      <a:pt x="631" y="136"/>
                    </a:cubicBezTo>
                    <a:cubicBezTo>
                      <a:pt x="567" y="41"/>
                      <a:pt x="467" y="1"/>
                      <a:pt x="36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7"/>
              <p:cNvSpPr/>
              <p:nvPr/>
            </p:nvSpPr>
            <p:spPr>
              <a:xfrm>
                <a:off x="3038736" y="1944127"/>
                <a:ext cx="43918" cy="2434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075" extrusionOk="0">
                    <a:moveTo>
                      <a:pt x="1675" y="1"/>
                    </a:moveTo>
                    <a:cubicBezTo>
                      <a:pt x="1650" y="1"/>
                      <a:pt x="1622" y="5"/>
                      <a:pt x="1593" y="15"/>
                    </a:cubicBezTo>
                    <a:cubicBezTo>
                      <a:pt x="1387" y="15"/>
                      <a:pt x="1205" y="106"/>
                      <a:pt x="1022" y="198"/>
                    </a:cubicBezTo>
                    <a:cubicBezTo>
                      <a:pt x="726" y="198"/>
                      <a:pt x="543" y="403"/>
                      <a:pt x="360" y="494"/>
                    </a:cubicBezTo>
                    <a:cubicBezTo>
                      <a:pt x="1" y="579"/>
                      <a:pt x="209" y="1075"/>
                      <a:pt x="551" y="1075"/>
                    </a:cubicBezTo>
                    <a:cubicBezTo>
                      <a:pt x="578" y="1075"/>
                      <a:pt x="606" y="1072"/>
                      <a:pt x="634" y="1065"/>
                    </a:cubicBezTo>
                    <a:cubicBezTo>
                      <a:pt x="817" y="974"/>
                      <a:pt x="1022" y="859"/>
                      <a:pt x="1205" y="768"/>
                    </a:cubicBezTo>
                    <a:cubicBezTo>
                      <a:pt x="1387" y="677"/>
                      <a:pt x="1593" y="586"/>
                      <a:pt x="1776" y="494"/>
                    </a:cubicBezTo>
                    <a:cubicBezTo>
                      <a:pt x="1938" y="311"/>
                      <a:pt x="1883" y="1"/>
                      <a:pt x="167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7"/>
              <p:cNvSpPr/>
              <p:nvPr/>
            </p:nvSpPr>
            <p:spPr>
              <a:xfrm>
                <a:off x="3123040" y="1894026"/>
                <a:ext cx="24689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698" extrusionOk="0">
                    <a:moveTo>
                      <a:pt x="482" y="0"/>
                    </a:moveTo>
                    <a:cubicBezTo>
                      <a:pt x="177" y="0"/>
                      <a:pt x="0" y="448"/>
                      <a:pt x="336" y="606"/>
                    </a:cubicBezTo>
                    <a:cubicBezTo>
                      <a:pt x="427" y="606"/>
                      <a:pt x="519" y="698"/>
                      <a:pt x="724" y="698"/>
                    </a:cubicBezTo>
                    <a:cubicBezTo>
                      <a:pt x="998" y="698"/>
                      <a:pt x="1089" y="424"/>
                      <a:pt x="907" y="218"/>
                    </a:cubicBezTo>
                    <a:cubicBezTo>
                      <a:pt x="815" y="127"/>
                      <a:pt x="724" y="36"/>
                      <a:pt x="633" y="36"/>
                    </a:cubicBezTo>
                    <a:cubicBezTo>
                      <a:pt x="580" y="11"/>
                      <a:pt x="530" y="0"/>
                      <a:pt x="48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7"/>
              <p:cNvSpPr/>
              <p:nvPr/>
            </p:nvSpPr>
            <p:spPr>
              <a:xfrm>
                <a:off x="3187253" y="1923720"/>
                <a:ext cx="35198" cy="28086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240" extrusionOk="0">
                    <a:moveTo>
                      <a:pt x="1224" y="1"/>
                    </a:moveTo>
                    <a:cubicBezTo>
                      <a:pt x="1185" y="1"/>
                      <a:pt x="1145" y="15"/>
                      <a:pt x="1107" y="49"/>
                    </a:cubicBezTo>
                    <a:cubicBezTo>
                      <a:pt x="742" y="254"/>
                      <a:pt x="446" y="437"/>
                      <a:pt x="172" y="619"/>
                    </a:cubicBezTo>
                    <a:cubicBezTo>
                      <a:pt x="1" y="866"/>
                      <a:pt x="177" y="1240"/>
                      <a:pt x="465" y="1240"/>
                    </a:cubicBezTo>
                    <a:cubicBezTo>
                      <a:pt x="523" y="1240"/>
                      <a:pt x="586" y="1224"/>
                      <a:pt x="651" y="1190"/>
                    </a:cubicBezTo>
                    <a:cubicBezTo>
                      <a:pt x="925" y="1007"/>
                      <a:pt x="1107" y="733"/>
                      <a:pt x="1404" y="437"/>
                    </a:cubicBezTo>
                    <a:cubicBezTo>
                      <a:pt x="1553" y="287"/>
                      <a:pt x="1398" y="1"/>
                      <a:pt x="12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7"/>
              <p:cNvSpPr/>
              <p:nvPr/>
            </p:nvSpPr>
            <p:spPr>
              <a:xfrm>
                <a:off x="2984331" y="1783901"/>
                <a:ext cx="19162" cy="2942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99" extrusionOk="0">
                    <a:moveTo>
                      <a:pt x="244" y="0"/>
                    </a:moveTo>
                    <a:cubicBezTo>
                      <a:pt x="111" y="0"/>
                      <a:pt x="0" y="125"/>
                      <a:pt x="0" y="241"/>
                    </a:cubicBezTo>
                    <a:cubicBezTo>
                      <a:pt x="183" y="629"/>
                      <a:pt x="274" y="903"/>
                      <a:pt x="480" y="1200"/>
                    </a:cubicBezTo>
                    <a:cubicBezTo>
                      <a:pt x="514" y="1268"/>
                      <a:pt x="574" y="1298"/>
                      <a:pt x="635" y="1298"/>
                    </a:cubicBezTo>
                    <a:cubicBezTo>
                      <a:pt x="738" y="1298"/>
                      <a:pt x="845" y="1214"/>
                      <a:pt x="845" y="1086"/>
                    </a:cubicBezTo>
                    <a:cubicBezTo>
                      <a:pt x="754" y="721"/>
                      <a:pt x="571" y="424"/>
                      <a:pt x="480" y="150"/>
                    </a:cubicBezTo>
                    <a:cubicBezTo>
                      <a:pt x="405" y="42"/>
                      <a:pt x="321" y="0"/>
                      <a:pt x="24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7"/>
              <p:cNvSpPr/>
              <p:nvPr/>
            </p:nvSpPr>
            <p:spPr>
              <a:xfrm>
                <a:off x="2974524" y="1921092"/>
                <a:ext cx="24824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4" extrusionOk="0">
                    <a:moveTo>
                      <a:pt x="854" y="1"/>
                    </a:moveTo>
                    <a:cubicBezTo>
                      <a:pt x="735" y="1"/>
                      <a:pt x="578" y="104"/>
                      <a:pt x="525" y="279"/>
                    </a:cubicBezTo>
                    <a:cubicBezTo>
                      <a:pt x="525" y="370"/>
                      <a:pt x="433" y="370"/>
                      <a:pt x="342" y="461"/>
                    </a:cubicBezTo>
                    <a:cubicBezTo>
                      <a:pt x="1" y="542"/>
                      <a:pt x="101" y="1064"/>
                      <a:pt x="394" y="1064"/>
                    </a:cubicBezTo>
                    <a:cubicBezTo>
                      <a:pt x="434" y="1064"/>
                      <a:pt x="478" y="1054"/>
                      <a:pt x="525" y="1032"/>
                    </a:cubicBezTo>
                    <a:cubicBezTo>
                      <a:pt x="913" y="941"/>
                      <a:pt x="1095" y="553"/>
                      <a:pt x="1004" y="165"/>
                    </a:cubicBezTo>
                    <a:cubicBezTo>
                      <a:pt x="1004" y="52"/>
                      <a:pt x="938" y="1"/>
                      <a:pt x="85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7"/>
              <p:cNvSpPr/>
              <p:nvPr/>
            </p:nvSpPr>
            <p:spPr>
              <a:xfrm>
                <a:off x="2933346" y="1684966"/>
                <a:ext cx="18437" cy="2559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130" extrusionOk="0">
                    <a:moveTo>
                      <a:pt x="343" y="0"/>
                    </a:moveTo>
                    <a:cubicBezTo>
                      <a:pt x="183" y="0"/>
                      <a:pt x="1" y="140"/>
                      <a:pt x="60" y="318"/>
                    </a:cubicBezTo>
                    <a:cubicBezTo>
                      <a:pt x="152" y="615"/>
                      <a:pt x="243" y="798"/>
                      <a:pt x="448" y="1094"/>
                    </a:cubicBezTo>
                    <a:cubicBezTo>
                      <a:pt x="496" y="1118"/>
                      <a:pt x="544" y="1130"/>
                      <a:pt x="589" y="1130"/>
                    </a:cubicBezTo>
                    <a:cubicBezTo>
                      <a:pt x="714" y="1130"/>
                      <a:pt x="813" y="1040"/>
                      <a:pt x="813" y="889"/>
                    </a:cubicBezTo>
                    <a:cubicBezTo>
                      <a:pt x="813" y="615"/>
                      <a:pt x="722" y="432"/>
                      <a:pt x="540" y="136"/>
                    </a:cubicBezTo>
                    <a:cubicBezTo>
                      <a:pt x="508" y="40"/>
                      <a:pt x="429" y="0"/>
                      <a:pt x="34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7"/>
              <p:cNvSpPr/>
              <p:nvPr/>
            </p:nvSpPr>
            <p:spPr>
              <a:xfrm>
                <a:off x="2833980" y="1563562"/>
                <a:ext cx="20566" cy="1984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876" extrusionOk="0">
                    <a:moveTo>
                      <a:pt x="273" y="0"/>
                    </a:moveTo>
                    <a:cubicBezTo>
                      <a:pt x="128" y="0"/>
                      <a:pt x="1" y="140"/>
                      <a:pt x="65" y="269"/>
                    </a:cubicBezTo>
                    <a:cubicBezTo>
                      <a:pt x="270" y="543"/>
                      <a:pt x="362" y="748"/>
                      <a:pt x="544" y="839"/>
                    </a:cubicBezTo>
                    <a:cubicBezTo>
                      <a:pt x="593" y="864"/>
                      <a:pt x="644" y="875"/>
                      <a:pt x="690" y="875"/>
                    </a:cubicBezTo>
                    <a:cubicBezTo>
                      <a:pt x="816" y="875"/>
                      <a:pt x="908" y="790"/>
                      <a:pt x="841" y="657"/>
                    </a:cubicBezTo>
                    <a:cubicBezTo>
                      <a:pt x="727" y="360"/>
                      <a:pt x="544" y="269"/>
                      <a:pt x="453" y="86"/>
                    </a:cubicBezTo>
                    <a:cubicBezTo>
                      <a:pt x="399" y="25"/>
                      <a:pt x="335" y="0"/>
                      <a:pt x="27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7"/>
              <p:cNvSpPr/>
              <p:nvPr/>
            </p:nvSpPr>
            <p:spPr>
              <a:xfrm>
                <a:off x="2903471" y="1603584"/>
                <a:ext cx="22469" cy="294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299" extrusionOk="0">
                    <a:moveTo>
                      <a:pt x="405" y="1"/>
                    </a:moveTo>
                    <a:cubicBezTo>
                      <a:pt x="202" y="1"/>
                      <a:pt x="0" y="227"/>
                      <a:pt x="147" y="487"/>
                    </a:cubicBezTo>
                    <a:cubicBezTo>
                      <a:pt x="238" y="693"/>
                      <a:pt x="329" y="1058"/>
                      <a:pt x="626" y="1264"/>
                    </a:cubicBezTo>
                    <a:cubicBezTo>
                      <a:pt x="650" y="1288"/>
                      <a:pt x="687" y="1299"/>
                      <a:pt x="728" y="1299"/>
                    </a:cubicBezTo>
                    <a:cubicBezTo>
                      <a:pt x="842" y="1299"/>
                      <a:pt x="991" y="1209"/>
                      <a:pt x="991" y="1058"/>
                    </a:cubicBezTo>
                    <a:cubicBezTo>
                      <a:pt x="991" y="784"/>
                      <a:pt x="809" y="396"/>
                      <a:pt x="626" y="122"/>
                    </a:cubicBezTo>
                    <a:cubicBezTo>
                      <a:pt x="567" y="37"/>
                      <a:pt x="486" y="1"/>
                      <a:pt x="40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7"/>
              <p:cNvSpPr/>
              <p:nvPr/>
            </p:nvSpPr>
            <p:spPr>
              <a:xfrm>
                <a:off x="2939212" y="1465691"/>
                <a:ext cx="19003" cy="1390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4" extrusionOk="0">
                    <a:moveTo>
                      <a:pt x="221" y="0"/>
                    </a:moveTo>
                    <a:cubicBezTo>
                      <a:pt x="124" y="0"/>
                      <a:pt x="1" y="149"/>
                      <a:pt x="75" y="298"/>
                    </a:cubicBezTo>
                    <a:cubicBezTo>
                      <a:pt x="281" y="413"/>
                      <a:pt x="372" y="504"/>
                      <a:pt x="463" y="595"/>
                    </a:cubicBezTo>
                    <a:cubicBezTo>
                      <a:pt x="489" y="608"/>
                      <a:pt x="514" y="614"/>
                      <a:pt x="540" y="614"/>
                    </a:cubicBezTo>
                    <a:cubicBezTo>
                      <a:pt x="697" y="614"/>
                      <a:pt x="839" y="397"/>
                      <a:pt x="760" y="298"/>
                    </a:cubicBezTo>
                    <a:cubicBezTo>
                      <a:pt x="554" y="207"/>
                      <a:pt x="463" y="116"/>
                      <a:pt x="281" y="25"/>
                    </a:cubicBezTo>
                    <a:cubicBezTo>
                      <a:pt x="264" y="8"/>
                      <a:pt x="243" y="0"/>
                      <a:pt x="22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7"/>
              <p:cNvSpPr/>
              <p:nvPr/>
            </p:nvSpPr>
            <p:spPr>
              <a:xfrm>
                <a:off x="2984331" y="1596042"/>
                <a:ext cx="15017" cy="2509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08" extrusionOk="0">
                    <a:moveTo>
                      <a:pt x="269" y="1"/>
                    </a:moveTo>
                    <a:cubicBezTo>
                      <a:pt x="137" y="1"/>
                      <a:pt x="0" y="127"/>
                      <a:pt x="0" y="364"/>
                    </a:cubicBezTo>
                    <a:cubicBezTo>
                      <a:pt x="92" y="547"/>
                      <a:pt x="92" y="729"/>
                      <a:pt x="183" y="935"/>
                    </a:cubicBezTo>
                    <a:cubicBezTo>
                      <a:pt x="224" y="1058"/>
                      <a:pt x="326" y="1107"/>
                      <a:pt x="425" y="1107"/>
                    </a:cubicBezTo>
                    <a:cubicBezTo>
                      <a:pt x="546" y="1107"/>
                      <a:pt x="662" y="1035"/>
                      <a:pt x="662" y="935"/>
                    </a:cubicBezTo>
                    <a:cubicBezTo>
                      <a:pt x="571" y="638"/>
                      <a:pt x="571" y="455"/>
                      <a:pt x="480" y="159"/>
                    </a:cubicBezTo>
                    <a:cubicBezTo>
                      <a:pt x="435" y="52"/>
                      <a:pt x="353" y="1"/>
                      <a:pt x="26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7"/>
              <p:cNvSpPr/>
              <p:nvPr/>
            </p:nvSpPr>
            <p:spPr>
              <a:xfrm>
                <a:off x="3034546" y="1694026"/>
                <a:ext cx="20634" cy="3114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375" extrusionOk="0">
                    <a:moveTo>
                      <a:pt x="587" y="1"/>
                    </a:moveTo>
                    <a:cubicBezTo>
                      <a:pt x="438" y="1"/>
                      <a:pt x="285" y="141"/>
                      <a:pt x="340" y="306"/>
                    </a:cubicBezTo>
                    <a:cubicBezTo>
                      <a:pt x="340" y="489"/>
                      <a:pt x="249" y="877"/>
                      <a:pt x="157" y="1059"/>
                    </a:cubicBezTo>
                    <a:cubicBezTo>
                      <a:pt x="0" y="1158"/>
                      <a:pt x="181" y="1375"/>
                      <a:pt x="351" y="1375"/>
                    </a:cubicBezTo>
                    <a:cubicBezTo>
                      <a:pt x="379" y="1375"/>
                      <a:pt x="406" y="1369"/>
                      <a:pt x="431" y="1356"/>
                    </a:cubicBezTo>
                    <a:cubicBezTo>
                      <a:pt x="637" y="1174"/>
                      <a:pt x="728" y="1059"/>
                      <a:pt x="819" y="786"/>
                    </a:cubicBezTo>
                    <a:cubicBezTo>
                      <a:pt x="911" y="603"/>
                      <a:pt x="819" y="398"/>
                      <a:pt x="819" y="215"/>
                    </a:cubicBezTo>
                    <a:cubicBezTo>
                      <a:pt x="783" y="61"/>
                      <a:pt x="686" y="1"/>
                      <a:pt x="58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7"/>
              <p:cNvSpPr/>
              <p:nvPr/>
            </p:nvSpPr>
            <p:spPr>
              <a:xfrm>
                <a:off x="3083833" y="1602339"/>
                <a:ext cx="18301" cy="25096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108" extrusionOk="0">
                    <a:moveTo>
                      <a:pt x="494" y="0"/>
                    </a:moveTo>
                    <a:cubicBezTo>
                      <a:pt x="435" y="0"/>
                      <a:pt x="382" y="25"/>
                      <a:pt x="355" y="86"/>
                    </a:cubicBezTo>
                    <a:cubicBezTo>
                      <a:pt x="264" y="360"/>
                      <a:pt x="81" y="542"/>
                      <a:pt x="81" y="839"/>
                    </a:cubicBezTo>
                    <a:cubicBezTo>
                      <a:pt x="1" y="968"/>
                      <a:pt x="169" y="1107"/>
                      <a:pt x="308" y="1107"/>
                    </a:cubicBezTo>
                    <a:cubicBezTo>
                      <a:pt x="366" y="1107"/>
                      <a:pt x="419" y="1083"/>
                      <a:pt x="446" y="1022"/>
                    </a:cubicBezTo>
                    <a:cubicBezTo>
                      <a:pt x="652" y="748"/>
                      <a:pt x="743" y="542"/>
                      <a:pt x="743" y="269"/>
                    </a:cubicBezTo>
                    <a:cubicBezTo>
                      <a:pt x="807" y="140"/>
                      <a:pt x="634" y="0"/>
                      <a:pt x="49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7"/>
              <p:cNvSpPr/>
              <p:nvPr/>
            </p:nvSpPr>
            <p:spPr>
              <a:xfrm>
                <a:off x="3146279" y="1515861"/>
                <a:ext cx="31937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673" extrusionOk="0">
                    <a:moveTo>
                      <a:pt x="1113" y="1"/>
                    </a:moveTo>
                    <a:cubicBezTo>
                      <a:pt x="839" y="92"/>
                      <a:pt x="634" y="92"/>
                      <a:pt x="360" y="92"/>
                    </a:cubicBezTo>
                    <a:cubicBezTo>
                      <a:pt x="1" y="177"/>
                      <a:pt x="150" y="673"/>
                      <a:pt x="465" y="673"/>
                    </a:cubicBezTo>
                    <a:cubicBezTo>
                      <a:pt x="490" y="673"/>
                      <a:pt x="516" y="669"/>
                      <a:pt x="543" y="663"/>
                    </a:cubicBezTo>
                    <a:cubicBezTo>
                      <a:pt x="748" y="663"/>
                      <a:pt x="931" y="571"/>
                      <a:pt x="1113" y="480"/>
                    </a:cubicBezTo>
                    <a:cubicBezTo>
                      <a:pt x="1410" y="366"/>
                      <a:pt x="1410" y="1"/>
                      <a:pt x="111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7"/>
              <p:cNvSpPr/>
              <p:nvPr/>
            </p:nvSpPr>
            <p:spPr>
              <a:xfrm>
                <a:off x="3228498" y="1520006"/>
                <a:ext cx="27271" cy="1748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72" extrusionOk="0">
                    <a:moveTo>
                      <a:pt x="816" y="0"/>
                    </a:moveTo>
                    <a:cubicBezTo>
                      <a:pt x="633" y="92"/>
                      <a:pt x="428" y="183"/>
                      <a:pt x="245" y="297"/>
                    </a:cubicBezTo>
                    <a:cubicBezTo>
                      <a:pt x="0" y="379"/>
                      <a:pt x="193" y="771"/>
                      <a:pt x="449" y="771"/>
                    </a:cubicBezTo>
                    <a:cubicBezTo>
                      <a:pt x="480" y="771"/>
                      <a:pt x="511" y="766"/>
                      <a:pt x="542" y="754"/>
                    </a:cubicBezTo>
                    <a:cubicBezTo>
                      <a:pt x="724" y="571"/>
                      <a:pt x="907" y="480"/>
                      <a:pt x="998" y="388"/>
                    </a:cubicBezTo>
                    <a:cubicBezTo>
                      <a:pt x="1204" y="297"/>
                      <a:pt x="998" y="0"/>
                      <a:pt x="816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7"/>
              <p:cNvSpPr/>
              <p:nvPr/>
            </p:nvSpPr>
            <p:spPr>
              <a:xfrm>
                <a:off x="3083516" y="1460210"/>
                <a:ext cx="21291" cy="21246"/>
              </a:xfrm>
              <a:custGeom>
                <a:avLst/>
                <a:gdLst/>
                <a:ahLst/>
                <a:cxnLst/>
                <a:rect l="l" t="t" r="r" b="b"/>
                <a:pathLst>
                  <a:path w="940" h="938" extrusionOk="0">
                    <a:moveTo>
                      <a:pt x="465" y="1"/>
                    </a:moveTo>
                    <a:cubicBezTo>
                      <a:pt x="398" y="1"/>
                      <a:pt x="330" y="26"/>
                      <a:pt x="278" y="84"/>
                    </a:cubicBezTo>
                    <a:cubicBezTo>
                      <a:pt x="0" y="340"/>
                      <a:pt x="162" y="937"/>
                      <a:pt x="578" y="937"/>
                    </a:cubicBezTo>
                    <a:cubicBezTo>
                      <a:pt x="606" y="937"/>
                      <a:pt x="635" y="934"/>
                      <a:pt x="666" y="929"/>
                    </a:cubicBezTo>
                    <a:cubicBezTo>
                      <a:pt x="848" y="929"/>
                      <a:pt x="940" y="655"/>
                      <a:pt x="757" y="540"/>
                    </a:cubicBezTo>
                    <a:cubicBezTo>
                      <a:pt x="666" y="540"/>
                      <a:pt x="666" y="449"/>
                      <a:pt x="666" y="358"/>
                    </a:cubicBezTo>
                    <a:cubicBezTo>
                      <a:pt x="797" y="162"/>
                      <a:pt x="635" y="1"/>
                      <a:pt x="46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7"/>
              <p:cNvSpPr/>
              <p:nvPr/>
            </p:nvSpPr>
            <p:spPr>
              <a:xfrm>
                <a:off x="3124444" y="1329429"/>
                <a:ext cx="25866" cy="2258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97" extrusionOk="0">
                    <a:moveTo>
                      <a:pt x="884" y="1"/>
                    </a:moveTo>
                    <a:cubicBezTo>
                      <a:pt x="808" y="1"/>
                      <a:pt x="728" y="45"/>
                      <a:pt x="662" y="152"/>
                    </a:cubicBezTo>
                    <a:cubicBezTo>
                      <a:pt x="571" y="334"/>
                      <a:pt x="365" y="426"/>
                      <a:pt x="183" y="608"/>
                    </a:cubicBezTo>
                    <a:cubicBezTo>
                      <a:pt x="0" y="722"/>
                      <a:pt x="91" y="905"/>
                      <a:pt x="274" y="996"/>
                    </a:cubicBezTo>
                    <a:cubicBezTo>
                      <a:pt x="662" y="996"/>
                      <a:pt x="1027" y="722"/>
                      <a:pt x="1141" y="334"/>
                    </a:cubicBezTo>
                    <a:cubicBezTo>
                      <a:pt x="1141" y="144"/>
                      <a:pt x="1019" y="1"/>
                      <a:pt x="88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7"/>
              <p:cNvSpPr/>
              <p:nvPr/>
            </p:nvSpPr>
            <p:spPr>
              <a:xfrm>
                <a:off x="3120820" y="1251422"/>
                <a:ext cx="26908" cy="1547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683" extrusionOk="0">
                    <a:moveTo>
                      <a:pt x="340" y="1"/>
                    </a:moveTo>
                    <a:cubicBezTo>
                      <a:pt x="200" y="1"/>
                      <a:pt x="0" y="212"/>
                      <a:pt x="160" y="354"/>
                    </a:cubicBezTo>
                    <a:cubicBezTo>
                      <a:pt x="279" y="533"/>
                      <a:pt x="525" y="683"/>
                      <a:pt x="757" y="683"/>
                    </a:cubicBezTo>
                    <a:cubicBezTo>
                      <a:pt x="881" y="683"/>
                      <a:pt x="1001" y="640"/>
                      <a:pt x="1096" y="537"/>
                    </a:cubicBezTo>
                    <a:cubicBezTo>
                      <a:pt x="1187" y="446"/>
                      <a:pt x="1096" y="172"/>
                      <a:pt x="913" y="172"/>
                    </a:cubicBezTo>
                    <a:cubicBezTo>
                      <a:pt x="877" y="208"/>
                      <a:pt x="822" y="230"/>
                      <a:pt x="758" y="230"/>
                    </a:cubicBezTo>
                    <a:cubicBezTo>
                      <a:pt x="661" y="230"/>
                      <a:pt x="544" y="181"/>
                      <a:pt x="434" y="58"/>
                    </a:cubicBezTo>
                    <a:cubicBezTo>
                      <a:pt x="414" y="17"/>
                      <a:pt x="379" y="1"/>
                      <a:pt x="34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7"/>
              <p:cNvSpPr/>
              <p:nvPr/>
            </p:nvSpPr>
            <p:spPr>
              <a:xfrm>
                <a:off x="3150899" y="1158965"/>
                <a:ext cx="25255" cy="1680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742" extrusionOk="0">
                    <a:moveTo>
                      <a:pt x="427" y="1"/>
                    </a:moveTo>
                    <a:cubicBezTo>
                      <a:pt x="311" y="1"/>
                      <a:pt x="215" y="69"/>
                      <a:pt x="156" y="259"/>
                    </a:cubicBezTo>
                    <a:cubicBezTo>
                      <a:pt x="1" y="492"/>
                      <a:pt x="241" y="741"/>
                      <a:pt x="498" y="741"/>
                    </a:cubicBezTo>
                    <a:cubicBezTo>
                      <a:pt x="544" y="741"/>
                      <a:pt x="591" y="733"/>
                      <a:pt x="635" y="716"/>
                    </a:cubicBezTo>
                    <a:cubicBezTo>
                      <a:pt x="909" y="625"/>
                      <a:pt x="1115" y="442"/>
                      <a:pt x="909" y="145"/>
                    </a:cubicBezTo>
                    <a:cubicBezTo>
                      <a:pt x="909" y="54"/>
                      <a:pt x="727" y="54"/>
                      <a:pt x="635" y="54"/>
                    </a:cubicBezTo>
                    <a:cubicBezTo>
                      <a:pt x="562" y="21"/>
                      <a:pt x="492" y="1"/>
                      <a:pt x="42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7"/>
              <p:cNvSpPr/>
              <p:nvPr/>
            </p:nvSpPr>
            <p:spPr>
              <a:xfrm>
                <a:off x="3198057" y="1062272"/>
                <a:ext cx="18935" cy="329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455" extrusionOk="0">
                    <a:moveTo>
                      <a:pt x="303" y="0"/>
                    </a:moveTo>
                    <a:cubicBezTo>
                      <a:pt x="145" y="0"/>
                      <a:pt x="0" y="150"/>
                      <a:pt x="60" y="329"/>
                    </a:cubicBezTo>
                    <a:cubicBezTo>
                      <a:pt x="265" y="625"/>
                      <a:pt x="174" y="899"/>
                      <a:pt x="60" y="1196"/>
                    </a:cubicBezTo>
                    <a:cubicBezTo>
                      <a:pt x="60" y="1325"/>
                      <a:pt x="208" y="1454"/>
                      <a:pt x="327" y="1454"/>
                    </a:cubicBezTo>
                    <a:cubicBezTo>
                      <a:pt x="377" y="1454"/>
                      <a:pt x="421" y="1432"/>
                      <a:pt x="448" y="1379"/>
                    </a:cubicBezTo>
                    <a:cubicBezTo>
                      <a:pt x="836" y="1105"/>
                      <a:pt x="836" y="534"/>
                      <a:pt x="539" y="146"/>
                    </a:cubicBezTo>
                    <a:cubicBezTo>
                      <a:pt x="476" y="43"/>
                      <a:pt x="387" y="0"/>
                      <a:pt x="30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7"/>
              <p:cNvSpPr/>
              <p:nvPr/>
            </p:nvSpPr>
            <p:spPr>
              <a:xfrm>
                <a:off x="3097174" y="1111943"/>
                <a:ext cx="11778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867" extrusionOk="0">
                    <a:moveTo>
                      <a:pt x="195" y="0"/>
                    </a:moveTo>
                    <a:cubicBezTo>
                      <a:pt x="88" y="0"/>
                      <a:pt x="1" y="74"/>
                      <a:pt x="63" y="236"/>
                    </a:cubicBezTo>
                    <a:cubicBezTo>
                      <a:pt x="63" y="418"/>
                      <a:pt x="63" y="715"/>
                      <a:pt x="245" y="806"/>
                    </a:cubicBezTo>
                    <a:cubicBezTo>
                      <a:pt x="283" y="844"/>
                      <a:pt x="321" y="866"/>
                      <a:pt x="359" y="866"/>
                    </a:cubicBezTo>
                    <a:cubicBezTo>
                      <a:pt x="412" y="866"/>
                      <a:pt x="466" y="822"/>
                      <a:pt x="519" y="715"/>
                    </a:cubicBezTo>
                    <a:cubicBezTo>
                      <a:pt x="519" y="509"/>
                      <a:pt x="428" y="327"/>
                      <a:pt x="428" y="144"/>
                    </a:cubicBezTo>
                    <a:cubicBezTo>
                      <a:pt x="387" y="51"/>
                      <a:pt x="284" y="0"/>
                      <a:pt x="19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7"/>
              <p:cNvSpPr/>
              <p:nvPr/>
            </p:nvSpPr>
            <p:spPr>
              <a:xfrm>
                <a:off x="3081862" y="1022838"/>
                <a:ext cx="14156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898" extrusionOk="0">
                    <a:moveTo>
                      <a:pt x="232" y="0"/>
                    </a:moveTo>
                    <a:cubicBezTo>
                      <a:pt x="112" y="0"/>
                      <a:pt x="1" y="106"/>
                      <a:pt x="54" y="266"/>
                    </a:cubicBezTo>
                    <a:cubicBezTo>
                      <a:pt x="54" y="449"/>
                      <a:pt x="54" y="654"/>
                      <a:pt x="168" y="837"/>
                    </a:cubicBezTo>
                    <a:cubicBezTo>
                      <a:pt x="206" y="875"/>
                      <a:pt x="275" y="897"/>
                      <a:pt x="343" y="897"/>
                    </a:cubicBezTo>
                    <a:cubicBezTo>
                      <a:pt x="439" y="897"/>
                      <a:pt x="533" y="853"/>
                      <a:pt x="533" y="746"/>
                    </a:cubicBezTo>
                    <a:cubicBezTo>
                      <a:pt x="625" y="563"/>
                      <a:pt x="533" y="358"/>
                      <a:pt x="442" y="175"/>
                    </a:cubicBezTo>
                    <a:cubicBezTo>
                      <a:pt x="404" y="52"/>
                      <a:pt x="316" y="0"/>
                      <a:pt x="23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7"/>
              <p:cNvSpPr/>
              <p:nvPr/>
            </p:nvSpPr>
            <p:spPr>
              <a:xfrm>
                <a:off x="3009110" y="1010222"/>
                <a:ext cx="26523" cy="23556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40" extrusionOk="0">
                    <a:moveTo>
                      <a:pt x="273" y="1"/>
                    </a:moveTo>
                    <a:cubicBezTo>
                      <a:pt x="125" y="1"/>
                      <a:pt x="0" y="205"/>
                      <a:pt x="139" y="344"/>
                    </a:cubicBezTo>
                    <a:cubicBezTo>
                      <a:pt x="230" y="550"/>
                      <a:pt x="322" y="641"/>
                      <a:pt x="413" y="732"/>
                    </a:cubicBezTo>
                    <a:cubicBezTo>
                      <a:pt x="618" y="823"/>
                      <a:pt x="710" y="915"/>
                      <a:pt x="892" y="1006"/>
                    </a:cubicBezTo>
                    <a:cubicBezTo>
                      <a:pt x="911" y="1030"/>
                      <a:pt x="935" y="1040"/>
                      <a:pt x="960" y="1040"/>
                    </a:cubicBezTo>
                    <a:cubicBezTo>
                      <a:pt x="1056" y="1040"/>
                      <a:pt x="1170" y="896"/>
                      <a:pt x="1098" y="823"/>
                    </a:cubicBezTo>
                    <a:cubicBezTo>
                      <a:pt x="984" y="732"/>
                      <a:pt x="892" y="550"/>
                      <a:pt x="801" y="435"/>
                    </a:cubicBezTo>
                    <a:cubicBezTo>
                      <a:pt x="710" y="344"/>
                      <a:pt x="618" y="253"/>
                      <a:pt x="413" y="70"/>
                    </a:cubicBezTo>
                    <a:cubicBezTo>
                      <a:pt x="369" y="21"/>
                      <a:pt x="320" y="1"/>
                      <a:pt x="27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7"/>
              <p:cNvSpPr/>
              <p:nvPr/>
            </p:nvSpPr>
            <p:spPr>
              <a:xfrm>
                <a:off x="3058918" y="1075092"/>
                <a:ext cx="13092" cy="1304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6" extrusionOk="0">
                    <a:moveTo>
                      <a:pt x="230" y="1"/>
                    </a:moveTo>
                    <a:cubicBezTo>
                      <a:pt x="110" y="1"/>
                      <a:pt x="1" y="126"/>
                      <a:pt x="131" y="242"/>
                    </a:cubicBezTo>
                    <a:cubicBezTo>
                      <a:pt x="131" y="333"/>
                      <a:pt x="223" y="425"/>
                      <a:pt x="223" y="539"/>
                    </a:cubicBezTo>
                    <a:cubicBezTo>
                      <a:pt x="249" y="565"/>
                      <a:pt x="292" y="576"/>
                      <a:pt x="337" y="576"/>
                    </a:cubicBezTo>
                    <a:cubicBezTo>
                      <a:pt x="450" y="576"/>
                      <a:pt x="578" y="506"/>
                      <a:pt x="496" y="425"/>
                    </a:cubicBezTo>
                    <a:cubicBezTo>
                      <a:pt x="496" y="333"/>
                      <a:pt x="405" y="242"/>
                      <a:pt x="405" y="151"/>
                    </a:cubicBezTo>
                    <a:cubicBezTo>
                      <a:pt x="372" y="42"/>
                      <a:pt x="299" y="1"/>
                      <a:pt x="23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7"/>
              <p:cNvSpPr/>
              <p:nvPr/>
            </p:nvSpPr>
            <p:spPr>
              <a:xfrm>
                <a:off x="2911602" y="1778669"/>
                <a:ext cx="21699" cy="27769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226" extrusionOk="0">
                    <a:moveTo>
                      <a:pt x="545" y="1"/>
                    </a:moveTo>
                    <a:cubicBezTo>
                      <a:pt x="437" y="1"/>
                      <a:pt x="329" y="51"/>
                      <a:pt x="267" y="176"/>
                    </a:cubicBezTo>
                    <a:cubicBezTo>
                      <a:pt x="267" y="290"/>
                      <a:pt x="153" y="381"/>
                      <a:pt x="153" y="472"/>
                    </a:cubicBezTo>
                    <a:cubicBezTo>
                      <a:pt x="62" y="655"/>
                      <a:pt x="62" y="746"/>
                      <a:pt x="62" y="860"/>
                    </a:cubicBezTo>
                    <a:cubicBezTo>
                      <a:pt x="1" y="1104"/>
                      <a:pt x="153" y="1226"/>
                      <a:pt x="315" y="1226"/>
                    </a:cubicBezTo>
                    <a:cubicBezTo>
                      <a:pt x="396" y="1226"/>
                      <a:pt x="480" y="1195"/>
                      <a:pt x="541" y="1134"/>
                    </a:cubicBezTo>
                    <a:cubicBezTo>
                      <a:pt x="724" y="860"/>
                      <a:pt x="724" y="655"/>
                      <a:pt x="838" y="381"/>
                    </a:cubicBezTo>
                    <a:cubicBezTo>
                      <a:pt x="958" y="186"/>
                      <a:pt x="752" y="1"/>
                      <a:pt x="5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7"/>
              <p:cNvSpPr/>
              <p:nvPr/>
            </p:nvSpPr>
            <p:spPr>
              <a:xfrm>
                <a:off x="2807525" y="2136970"/>
                <a:ext cx="27452" cy="18777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extrusionOk="0">
                    <a:moveTo>
                      <a:pt x="954" y="0"/>
                    </a:moveTo>
                    <a:cubicBezTo>
                      <a:pt x="920" y="0"/>
                      <a:pt x="889" y="18"/>
                      <a:pt x="868" y="60"/>
                    </a:cubicBezTo>
                    <a:cubicBezTo>
                      <a:pt x="753" y="152"/>
                      <a:pt x="662" y="243"/>
                      <a:pt x="480" y="334"/>
                    </a:cubicBezTo>
                    <a:cubicBezTo>
                      <a:pt x="388" y="334"/>
                      <a:pt x="183" y="334"/>
                      <a:pt x="92" y="448"/>
                    </a:cubicBezTo>
                    <a:cubicBezTo>
                      <a:pt x="0" y="540"/>
                      <a:pt x="0" y="722"/>
                      <a:pt x="92" y="722"/>
                    </a:cubicBezTo>
                    <a:cubicBezTo>
                      <a:pt x="190" y="797"/>
                      <a:pt x="294" y="829"/>
                      <a:pt x="397" y="829"/>
                    </a:cubicBezTo>
                    <a:cubicBezTo>
                      <a:pt x="703" y="829"/>
                      <a:pt x="1005" y="556"/>
                      <a:pt x="1141" y="334"/>
                    </a:cubicBezTo>
                    <a:cubicBezTo>
                      <a:pt x="1212" y="194"/>
                      <a:pt x="1066" y="0"/>
                      <a:pt x="95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7"/>
              <p:cNvSpPr/>
              <p:nvPr/>
            </p:nvSpPr>
            <p:spPr>
              <a:xfrm>
                <a:off x="2877423" y="1891625"/>
                <a:ext cx="17576" cy="36467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10" extrusionOk="0">
                    <a:moveTo>
                      <a:pt x="259" y="1"/>
                    </a:moveTo>
                    <a:cubicBezTo>
                      <a:pt x="123" y="1"/>
                      <a:pt x="0" y="119"/>
                      <a:pt x="64" y="324"/>
                    </a:cubicBezTo>
                    <a:cubicBezTo>
                      <a:pt x="64" y="712"/>
                      <a:pt x="155" y="1100"/>
                      <a:pt x="338" y="1466"/>
                    </a:cubicBezTo>
                    <a:cubicBezTo>
                      <a:pt x="379" y="1559"/>
                      <a:pt x="482" y="1610"/>
                      <a:pt x="573" y="1610"/>
                    </a:cubicBezTo>
                    <a:cubicBezTo>
                      <a:pt x="683" y="1610"/>
                      <a:pt x="776" y="1536"/>
                      <a:pt x="726" y="1374"/>
                    </a:cubicBezTo>
                    <a:cubicBezTo>
                      <a:pt x="726" y="1009"/>
                      <a:pt x="635" y="621"/>
                      <a:pt x="521" y="233"/>
                    </a:cubicBezTo>
                    <a:cubicBezTo>
                      <a:pt x="481" y="73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7"/>
              <p:cNvSpPr/>
              <p:nvPr/>
            </p:nvSpPr>
            <p:spPr>
              <a:xfrm>
                <a:off x="1589158" y="2092077"/>
                <a:ext cx="20498" cy="2455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084" extrusionOk="0">
                    <a:moveTo>
                      <a:pt x="347" y="1"/>
                    </a:moveTo>
                    <a:cubicBezTo>
                      <a:pt x="187" y="1"/>
                      <a:pt x="0" y="167"/>
                      <a:pt x="60" y="422"/>
                    </a:cubicBezTo>
                    <a:cubicBezTo>
                      <a:pt x="152" y="604"/>
                      <a:pt x="243" y="901"/>
                      <a:pt x="540" y="1084"/>
                    </a:cubicBezTo>
                    <a:cubicBezTo>
                      <a:pt x="631" y="1084"/>
                      <a:pt x="722" y="992"/>
                      <a:pt x="814" y="901"/>
                    </a:cubicBezTo>
                    <a:cubicBezTo>
                      <a:pt x="905" y="604"/>
                      <a:pt x="722" y="331"/>
                      <a:pt x="540" y="148"/>
                    </a:cubicBezTo>
                    <a:cubicBezTo>
                      <a:pt x="508" y="46"/>
                      <a:pt x="431" y="1"/>
                      <a:pt x="34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7"/>
              <p:cNvSpPr/>
              <p:nvPr/>
            </p:nvSpPr>
            <p:spPr>
              <a:xfrm>
                <a:off x="1570880" y="2007004"/>
                <a:ext cx="25866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16" extrusionOk="0">
                    <a:moveTo>
                      <a:pt x="297" y="1"/>
                    </a:moveTo>
                    <a:cubicBezTo>
                      <a:pt x="0" y="1"/>
                      <a:pt x="0" y="275"/>
                      <a:pt x="297" y="275"/>
                    </a:cubicBezTo>
                    <a:cubicBezTo>
                      <a:pt x="358" y="305"/>
                      <a:pt x="421" y="315"/>
                      <a:pt x="485" y="315"/>
                    </a:cubicBezTo>
                    <a:cubicBezTo>
                      <a:pt x="614" y="315"/>
                      <a:pt x="746" y="275"/>
                      <a:pt x="867" y="275"/>
                    </a:cubicBezTo>
                    <a:cubicBezTo>
                      <a:pt x="1050" y="275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7"/>
              <p:cNvSpPr/>
              <p:nvPr/>
            </p:nvSpPr>
            <p:spPr>
              <a:xfrm>
                <a:off x="1565285" y="1888748"/>
                <a:ext cx="11438" cy="11959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28" extrusionOk="0">
                    <a:moveTo>
                      <a:pt x="231" y="0"/>
                    </a:moveTo>
                    <a:cubicBezTo>
                      <a:pt x="117" y="0"/>
                      <a:pt x="0" y="140"/>
                      <a:pt x="64" y="269"/>
                    </a:cubicBezTo>
                    <a:cubicBezTo>
                      <a:pt x="156" y="360"/>
                      <a:pt x="156" y="451"/>
                      <a:pt x="247" y="451"/>
                    </a:cubicBezTo>
                    <a:cubicBezTo>
                      <a:pt x="296" y="500"/>
                      <a:pt x="357" y="528"/>
                      <a:pt x="404" y="528"/>
                    </a:cubicBezTo>
                    <a:cubicBezTo>
                      <a:pt x="467" y="528"/>
                      <a:pt x="505" y="478"/>
                      <a:pt x="453" y="360"/>
                    </a:cubicBezTo>
                    <a:cubicBezTo>
                      <a:pt x="453" y="269"/>
                      <a:pt x="453" y="177"/>
                      <a:pt x="361" y="86"/>
                    </a:cubicBezTo>
                    <a:cubicBezTo>
                      <a:pt x="327" y="25"/>
                      <a:pt x="280" y="0"/>
                      <a:pt x="23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7"/>
              <p:cNvSpPr/>
              <p:nvPr/>
            </p:nvSpPr>
            <p:spPr>
              <a:xfrm>
                <a:off x="1627233" y="1976517"/>
                <a:ext cx="23805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9" extrusionOk="0">
                    <a:moveTo>
                      <a:pt x="183" y="0"/>
                    </a:moveTo>
                    <a:cubicBezTo>
                      <a:pt x="0" y="0"/>
                      <a:pt x="0" y="388"/>
                      <a:pt x="183" y="388"/>
                    </a:cubicBezTo>
                    <a:lnTo>
                      <a:pt x="845" y="388"/>
                    </a:lnTo>
                    <a:cubicBezTo>
                      <a:pt x="1050" y="297"/>
                      <a:pt x="1050" y="114"/>
                      <a:pt x="84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7"/>
              <p:cNvSpPr/>
              <p:nvPr/>
            </p:nvSpPr>
            <p:spPr>
              <a:xfrm>
                <a:off x="1676859" y="1900639"/>
                <a:ext cx="12933" cy="2561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31" extrusionOk="0">
                    <a:moveTo>
                      <a:pt x="277" y="1"/>
                    </a:moveTo>
                    <a:cubicBezTo>
                      <a:pt x="160" y="1"/>
                      <a:pt x="46" y="75"/>
                      <a:pt x="0" y="223"/>
                    </a:cubicBezTo>
                    <a:lnTo>
                      <a:pt x="0" y="611"/>
                    </a:lnTo>
                    <a:cubicBezTo>
                      <a:pt x="0" y="702"/>
                      <a:pt x="92" y="794"/>
                      <a:pt x="92" y="976"/>
                    </a:cubicBezTo>
                    <a:cubicBezTo>
                      <a:pt x="92" y="1079"/>
                      <a:pt x="183" y="1130"/>
                      <a:pt x="274" y="1130"/>
                    </a:cubicBezTo>
                    <a:cubicBezTo>
                      <a:pt x="365" y="1130"/>
                      <a:pt x="457" y="1079"/>
                      <a:pt x="457" y="976"/>
                    </a:cubicBezTo>
                    <a:cubicBezTo>
                      <a:pt x="457" y="794"/>
                      <a:pt x="457" y="702"/>
                      <a:pt x="571" y="611"/>
                    </a:cubicBezTo>
                    <a:lnTo>
                      <a:pt x="571" y="223"/>
                    </a:lnTo>
                    <a:cubicBezTo>
                      <a:pt x="514" y="75"/>
                      <a:pt x="394" y="1"/>
                      <a:pt x="27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7"/>
              <p:cNvSpPr/>
              <p:nvPr/>
            </p:nvSpPr>
            <p:spPr>
              <a:xfrm>
                <a:off x="1746191" y="1855747"/>
                <a:ext cx="30849" cy="13658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3" extrusionOk="0">
                    <a:moveTo>
                      <a:pt x="1016" y="0"/>
                    </a:moveTo>
                    <a:cubicBezTo>
                      <a:pt x="990" y="0"/>
                      <a:pt x="962" y="4"/>
                      <a:pt x="934" y="14"/>
                    </a:cubicBezTo>
                    <a:cubicBezTo>
                      <a:pt x="637" y="105"/>
                      <a:pt x="454" y="196"/>
                      <a:pt x="158" y="311"/>
                    </a:cubicBezTo>
                    <a:cubicBezTo>
                      <a:pt x="1" y="389"/>
                      <a:pt x="46" y="603"/>
                      <a:pt x="178" y="603"/>
                    </a:cubicBezTo>
                    <a:cubicBezTo>
                      <a:pt x="200" y="603"/>
                      <a:pt x="223" y="597"/>
                      <a:pt x="249" y="584"/>
                    </a:cubicBezTo>
                    <a:cubicBezTo>
                      <a:pt x="546" y="584"/>
                      <a:pt x="820" y="493"/>
                      <a:pt x="1116" y="402"/>
                    </a:cubicBezTo>
                    <a:cubicBezTo>
                      <a:pt x="1362" y="320"/>
                      <a:pt x="1241" y="0"/>
                      <a:pt x="1016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7"/>
              <p:cNvSpPr/>
              <p:nvPr/>
            </p:nvSpPr>
            <p:spPr>
              <a:xfrm>
                <a:off x="1034754" y="2009088"/>
                <a:ext cx="25866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9" extrusionOk="0">
                    <a:moveTo>
                      <a:pt x="274" y="0"/>
                    </a:moveTo>
                    <a:cubicBezTo>
                      <a:pt x="92" y="0"/>
                      <a:pt x="0" y="183"/>
                      <a:pt x="183" y="274"/>
                    </a:cubicBezTo>
                    <a:cubicBezTo>
                      <a:pt x="480" y="388"/>
                      <a:pt x="662" y="388"/>
                      <a:pt x="959" y="388"/>
                    </a:cubicBezTo>
                    <a:cubicBezTo>
                      <a:pt x="1142" y="388"/>
                      <a:pt x="1142" y="183"/>
                      <a:pt x="1050" y="183"/>
                    </a:cubicBezTo>
                    <a:cubicBezTo>
                      <a:pt x="753" y="9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7"/>
              <p:cNvSpPr/>
              <p:nvPr/>
            </p:nvSpPr>
            <p:spPr>
              <a:xfrm>
                <a:off x="1095230" y="1992010"/>
                <a:ext cx="21223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316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244" y="305"/>
                      <a:pt x="308" y="315"/>
                      <a:pt x="372" y="315"/>
                    </a:cubicBezTo>
                    <a:cubicBezTo>
                      <a:pt x="500" y="315"/>
                      <a:pt x="632" y="275"/>
                      <a:pt x="754" y="275"/>
                    </a:cubicBezTo>
                    <a:cubicBezTo>
                      <a:pt x="937" y="275"/>
                      <a:pt x="937" y="1"/>
                      <a:pt x="75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7"/>
              <p:cNvSpPr/>
              <p:nvPr/>
            </p:nvSpPr>
            <p:spPr>
              <a:xfrm>
                <a:off x="1183610" y="2017876"/>
                <a:ext cx="32118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85" extrusionOk="0">
                    <a:moveTo>
                      <a:pt x="1120" y="0"/>
                    </a:moveTo>
                    <a:cubicBezTo>
                      <a:pt x="755" y="91"/>
                      <a:pt x="458" y="183"/>
                      <a:pt x="185" y="183"/>
                    </a:cubicBezTo>
                    <a:cubicBezTo>
                      <a:pt x="0" y="265"/>
                      <a:pt x="73" y="585"/>
                      <a:pt x="221" y="585"/>
                    </a:cubicBezTo>
                    <a:cubicBezTo>
                      <a:pt x="239" y="585"/>
                      <a:pt x="257" y="580"/>
                      <a:pt x="276" y="571"/>
                    </a:cubicBezTo>
                    <a:cubicBezTo>
                      <a:pt x="550" y="457"/>
                      <a:pt x="938" y="365"/>
                      <a:pt x="1235" y="274"/>
                    </a:cubicBezTo>
                    <a:cubicBezTo>
                      <a:pt x="1417" y="183"/>
                      <a:pt x="1235" y="0"/>
                      <a:pt x="112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7"/>
              <p:cNvSpPr/>
              <p:nvPr/>
            </p:nvSpPr>
            <p:spPr>
              <a:xfrm>
                <a:off x="1220937" y="1938737"/>
                <a:ext cx="24213" cy="19071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42" extrusionOk="0">
                    <a:moveTo>
                      <a:pt x="210" y="1"/>
                    </a:moveTo>
                    <a:cubicBezTo>
                      <a:pt x="82" y="1"/>
                      <a:pt x="1" y="205"/>
                      <a:pt x="157" y="344"/>
                    </a:cubicBezTo>
                    <a:cubicBezTo>
                      <a:pt x="248" y="527"/>
                      <a:pt x="431" y="641"/>
                      <a:pt x="614" y="824"/>
                    </a:cubicBezTo>
                    <a:cubicBezTo>
                      <a:pt x="654" y="836"/>
                      <a:pt x="692" y="842"/>
                      <a:pt x="728" y="842"/>
                    </a:cubicBezTo>
                    <a:cubicBezTo>
                      <a:pt x="953" y="842"/>
                      <a:pt x="1068" y="613"/>
                      <a:pt x="910" y="436"/>
                    </a:cubicBezTo>
                    <a:cubicBezTo>
                      <a:pt x="728" y="253"/>
                      <a:pt x="522" y="162"/>
                      <a:pt x="340" y="70"/>
                    </a:cubicBezTo>
                    <a:cubicBezTo>
                      <a:pt x="296" y="21"/>
                      <a:pt x="251" y="1"/>
                      <a:pt x="21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7"/>
              <p:cNvSpPr/>
              <p:nvPr/>
            </p:nvSpPr>
            <p:spPr>
              <a:xfrm>
                <a:off x="1289861" y="2027117"/>
                <a:ext cx="28313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6" extrusionOk="0">
                    <a:moveTo>
                      <a:pt x="380" y="1"/>
                    </a:moveTo>
                    <a:cubicBezTo>
                      <a:pt x="156" y="1"/>
                      <a:pt x="1" y="287"/>
                      <a:pt x="150" y="437"/>
                    </a:cubicBezTo>
                    <a:cubicBezTo>
                      <a:pt x="424" y="619"/>
                      <a:pt x="629" y="825"/>
                      <a:pt x="903" y="916"/>
                    </a:cubicBezTo>
                    <a:cubicBezTo>
                      <a:pt x="951" y="958"/>
                      <a:pt x="997" y="976"/>
                      <a:pt x="1037" y="976"/>
                    </a:cubicBezTo>
                    <a:cubicBezTo>
                      <a:pt x="1173" y="976"/>
                      <a:pt x="1249" y="777"/>
                      <a:pt x="1109" y="619"/>
                    </a:cubicBezTo>
                    <a:cubicBezTo>
                      <a:pt x="903" y="437"/>
                      <a:pt x="721" y="254"/>
                      <a:pt x="538" y="49"/>
                    </a:cubicBezTo>
                    <a:cubicBezTo>
                      <a:pt x="484" y="15"/>
                      <a:pt x="430" y="1"/>
                      <a:pt x="38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7"/>
              <p:cNvSpPr/>
              <p:nvPr/>
            </p:nvSpPr>
            <p:spPr>
              <a:xfrm>
                <a:off x="1336905" y="1938986"/>
                <a:ext cx="16852" cy="2656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73" extrusionOk="0">
                    <a:moveTo>
                      <a:pt x="329" y="1"/>
                    </a:moveTo>
                    <a:cubicBezTo>
                      <a:pt x="173" y="1"/>
                      <a:pt x="1" y="126"/>
                      <a:pt x="59" y="242"/>
                    </a:cubicBezTo>
                    <a:cubicBezTo>
                      <a:pt x="173" y="516"/>
                      <a:pt x="264" y="813"/>
                      <a:pt x="447" y="1086"/>
                    </a:cubicBezTo>
                    <a:cubicBezTo>
                      <a:pt x="474" y="1147"/>
                      <a:pt x="511" y="1172"/>
                      <a:pt x="550" y="1172"/>
                    </a:cubicBezTo>
                    <a:cubicBezTo>
                      <a:pt x="642" y="1172"/>
                      <a:pt x="743" y="1032"/>
                      <a:pt x="743" y="904"/>
                    </a:cubicBezTo>
                    <a:cubicBezTo>
                      <a:pt x="629" y="630"/>
                      <a:pt x="538" y="425"/>
                      <a:pt x="538" y="151"/>
                    </a:cubicBezTo>
                    <a:cubicBezTo>
                      <a:pt x="505" y="42"/>
                      <a:pt x="420" y="1"/>
                      <a:pt x="32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7"/>
              <p:cNvSpPr/>
              <p:nvPr/>
            </p:nvSpPr>
            <p:spPr>
              <a:xfrm>
                <a:off x="1369408" y="2060458"/>
                <a:ext cx="27248" cy="1118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94" extrusionOk="0">
                    <a:moveTo>
                      <a:pt x="253" y="0"/>
                    </a:moveTo>
                    <a:cubicBezTo>
                      <a:pt x="46" y="0"/>
                      <a:pt x="0" y="301"/>
                      <a:pt x="244" y="403"/>
                    </a:cubicBezTo>
                    <a:cubicBezTo>
                      <a:pt x="450" y="494"/>
                      <a:pt x="632" y="494"/>
                      <a:pt x="906" y="494"/>
                    </a:cubicBezTo>
                    <a:cubicBezTo>
                      <a:pt x="1112" y="494"/>
                      <a:pt x="1203" y="197"/>
                      <a:pt x="906" y="106"/>
                    </a:cubicBezTo>
                    <a:cubicBezTo>
                      <a:pt x="724" y="106"/>
                      <a:pt x="541" y="15"/>
                      <a:pt x="336" y="15"/>
                    </a:cubicBezTo>
                    <a:cubicBezTo>
                      <a:pt x="306" y="5"/>
                      <a:pt x="278" y="0"/>
                      <a:pt x="25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7"/>
              <p:cNvSpPr/>
              <p:nvPr/>
            </p:nvSpPr>
            <p:spPr>
              <a:xfrm>
                <a:off x="1473349" y="2042995"/>
                <a:ext cx="26229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25" extrusionOk="0">
                    <a:moveTo>
                      <a:pt x="394" y="0"/>
                    </a:moveTo>
                    <a:cubicBezTo>
                      <a:pt x="200" y="0"/>
                      <a:pt x="0" y="205"/>
                      <a:pt x="129" y="398"/>
                    </a:cubicBezTo>
                    <a:cubicBezTo>
                      <a:pt x="312" y="694"/>
                      <a:pt x="517" y="968"/>
                      <a:pt x="700" y="1265"/>
                    </a:cubicBezTo>
                    <a:cubicBezTo>
                      <a:pt x="742" y="1307"/>
                      <a:pt x="790" y="1325"/>
                      <a:pt x="838" y="1325"/>
                    </a:cubicBezTo>
                    <a:cubicBezTo>
                      <a:pt x="999" y="1325"/>
                      <a:pt x="1158" y="1126"/>
                      <a:pt x="1088" y="968"/>
                    </a:cubicBezTo>
                    <a:cubicBezTo>
                      <a:pt x="996" y="694"/>
                      <a:pt x="791" y="398"/>
                      <a:pt x="608" y="124"/>
                    </a:cubicBezTo>
                    <a:cubicBezTo>
                      <a:pt x="554" y="36"/>
                      <a:pt x="475" y="0"/>
                      <a:pt x="39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7"/>
              <p:cNvSpPr/>
              <p:nvPr/>
            </p:nvSpPr>
            <p:spPr>
              <a:xfrm>
                <a:off x="1455161" y="2148906"/>
                <a:ext cx="36104" cy="13228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4" extrusionOk="0">
                    <a:moveTo>
                      <a:pt x="222" y="1"/>
                    </a:moveTo>
                    <a:cubicBezTo>
                      <a:pt x="70" y="1"/>
                      <a:pt x="0" y="378"/>
                      <a:pt x="270" y="378"/>
                    </a:cubicBezTo>
                    <a:cubicBezTo>
                      <a:pt x="544" y="492"/>
                      <a:pt x="932" y="583"/>
                      <a:pt x="1320" y="583"/>
                    </a:cubicBezTo>
                    <a:cubicBezTo>
                      <a:pt x="1594" y="583"/>
                      <a:pt x="1594" y="195"/>
                      <a:pt x="1411" y="104"/>
                    </a:cubicBezTo>
                    <a:cubicBezTo>
                      <a:pt x="1023" y="13"/>
                      <a:pt x="658" y="13"/>
                      <a:pt x="270" y="13"/>
                    </a:cubicBezTo>
                    <a:cubicBezTo>
                      <a:pt x="254" y="4"/>
                      <a:pt x="237" y="1"/>
                      <a:pt x="22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7"/>
              <p:cNvSpPr/>
              <p:nvPr/>
            </p:nvSpPr>
            <p:spPr>
              <a:xfrm>
                <a:off x="1536746" y="2134320"/>
                <a:ext cx="15017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54" extrusionOk="0">
                    <a:moveTo>
                      <a:pt x="332" y="1"/>
                    </a:moveTo>
                    <a:cubicBezTo>
                      <a:pt x="166" y="1"/>
                      <a:pt x="1" y="120"/>
                      <a:pt x="1" y="360"/>
                    </a:cubicBezTo>
                    <a:cubicBezTo>
                      <a:pt x="1" y="565"/>
                      <a:pt x="92" y="748"/>
                      <a:pt x="92" y="931"/>
                    </a:cubicBezTo>
                    <a:cubicBezTo>
                      <a:pt x="138" y="1079"/>
                      <a:pt x="257" y="1153"/>
                      <a:pt x="377" y="1153"/>
                    </a:cubicBezTo>
                    <a:cubicBezTo>
                      <a:pt x="497" y="1153"/>
                      <a:pt x="617" y="1079"/>
                      <a:pt x="663" y="931"/>
                    </a:cubicBezTo>
                    <a:lnTo>
                      <a:pt x="663" y="360"/>
                    </a:lnTo>
                    <a:cubicBezTo>
                      <a:pt x="663" y="120"/>
                      <a:pt x="497" y="1"/>
                      <a:pt x="33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7"/>
              <p:cNvSpPr/>
              <p:nvPr/>
            </p:nvSpPr>
            <p:spPr>
              <a:xfrm>
                <a:off x="1268140" y="1861455"/>
                <a:ext cx="18414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00" extrusionOk="0">
                    <a:moveTo>
                      <a:pt x="289" y="0"/>
                    </a:moveTo>
                    <a:cubicBezTo>
                      <a:pt x="136" y="0"/>
                      <a:pt x="1" y="125"/>
                      <a:pt x="59" y="241"/>
                    </a:cubicBezTo>
                    <a:cubicBezTo>
                      <a:pt x="150" y="515"/>
                      <a:pt x="150" y="812"/>
                      <a:pt x="356" y="994"/>
                    </a:cubicBezTo>
                    <a:cubicBezTo>
                      <a:pt x="420" y="1067"/>
                      <a:pt x="484" y="1100"/>
                      <a:pt x="545" y="1100"/>
                    </a:cubicBezTo>
                    <a:cubicBezTo>
                      <a:pt x="656" y="1100"/>
                      <a:pt x="753" y="989"/>
                      <a:pt x="812" y="812"/>
                    </a:cubicBezTo>
                    <a:cubicBezTo>
                      <a:pt x="812" y="629"/>
                      <a:pt x="630" y="332"/>
                      <a:pt x="538" y="150"/>
                    </a:cubicBezTo>
                    <a:cubicBezTo>
                      <a:pt x="472" y="42"/>
                      <a:pt x="378" y="0"/>
                      <a:pt x="2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7"/>
              <p:cNvSpPr/>
              <p:nvPr/>
            </p:nvSpPr>
            <p:spPr>
              <a:xfrm>
                <a:off x="1105581" y="1901545"/>
                <a:ext cx="41382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572" extrusionOk="0">
                    <a:moveTo>
                      <a:pt x="297" y="0"/>
                    </a:moveTo>
                    <a:cubicBezTo>
                      <a:pt x="0" y="0"/>
                      <a:pt x="0" y="366"/>
                      <a:pt x="297" y="457"/>
                    </a:cubicBezTo>
                    <a:cubicBezTo>
                      <a:pt x="685" y="457"/>
                      <a:pt x="1142" y="571"/>
                      <a:pt x="1530" y="571"/>
                    </a:cubicBezTo>
                    <a:cubicBezTo>
                      <a:pt x="1712" y="571"/>
                      <a:pt x="1826" y="183"/>
                      <a:pt x="1530" y="183"/>
                    </a:cubicBezTo>
                    <a:cubicBezTo>
                      <a:pt x="1142" y="92"/>
                      <a:pt x="685" y="92"/>
                      <a:pt x="2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7"/>
              <p:cNvSpPr/>
              <p:nvPr/>
            </p:nvSpPr>
            <p:spPr>
              <a:xfrm>
                <a:off x="1117291" y="1843561"/>
                <a:ext cx="20883" cy="1923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849" extrusionOk="0">
                    <a:moveTo>
                      <a:pt x="271" y="0"/>
                    </a:moveTo>
                    <a:cubicBezTo>
                      <a:pt x="144" y="0"/>
                      <a:pt x="0" y="104"/>
                      <a:pt x="54" y="278"/>
                    </a:cubicBezTo>
                    <a:cubicBezTo>
                      <a:pt x="54" y="552"/>
                      <a:pt x="259" y="849"/>
                      <a:pt x="625" y="849"/>
                    </a:cubicBezTo>
                    <a:cubicBezTo>
                      <a:pt x="830" y="849"/>
                      <a:pt x="921" y="552"/>
                      <a:pt x="739" y="461"/>
                    </a:cubicBezTo>
                    <a:cubicBezTo>
                      <a:pt x="625" y="369"/>
                      <a:pt x="533" y="369"/>
                      <a:pt x="442" y="164"/>
                    </a:cubicBezTo>
                    <a:cubicBezTo>
                      <a:pt x="442" y="51"/>
                      <a:pt x="361" y="0"/>
                      <a:pt x="27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7"/>
              <p:cNvSpPr/>
              <p:nvPr/>
            </p:nvSpPr>
            <p:spPr>
              <a:xfrm>
                <a:off x="993916" y="1866914"/>
                <a:ext cx="27927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89" extrusionOk="0">
                    <a:moveTo>
                      <a:pt x="274" y="0"/>
                    </a:moveTo>
                    <a:cubicBezTo>
                      <a:pt x="0" y="0"/>
                      <a:pt x="0" y="388"/>
                      <a:pt x="274" y="388"/>
                    </a:cubicBezTo>
                    <a:lnTo>
                      <a:pt x="1050" y="388"/>
                    </a:lnTo>
                    <a:cubicBezTo>
                      <a:pt x="1233" y="388"/>
                      <a:pt x="1233" y="91"/>
                      <a:pt x="1050" y="91"/>
                    </a:cubicBezTo>
                    <a:cubicBezTo>
                      <a:pt x="753" y="91"/>
                      <a:pt x="479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7"/>
              <p:cNvSpPr/>
              <p:nvPr/>
            </p:nvSpPr>
            <p:spPr>
              <a:xfrm>
                <a:off x="989726" y="1808182"/>
                <a:ext cx="22786" cy="16217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16" extrusionOk="0">
                    <a:moveTo>
                      <a:pt x="377" y="0"/>
                    </a:moveTo>
                    <a:cubicBezTo>
                      <a:pt x="147" y="0"/>
                      <a:pt x="1" y="329"/>
                      <a:pt x="185" y="493"/>
                    </a:cubicBezTo>
                    <a:cubicBezTo>
                      <a:pt x="276" y="585"/>
                      <a:pt x="459" y="585"/>
                      <a:pt x="550" y="699"/>
                    </a:cubicBezTo>
                    <a:cubicBezTo>
                      <a:pt x="577" y="711"/>
                      <a:pt x="605" y="716"/>
                      <a:pt x="633" y="716"/>
                    </a:cubicBezTo>
                    <a:cubicBezTo>
                      <a:pt x="819" y="716"/>
                      <a:pt x="1006" y="481"/>
                      <a:pt x="847" y="402"/>
                    </a:cubicBezTo>
                    <a:cubicBezTo>
                      <a:pt x="756" y="219"/>
                      <a:pt x="550" y="128"/>
                      <a:pt x="459" y="14"/>
                    </a:cubicBezTo>
                    <a:cubicBezTo>
                      <a:pt x="431" y="5"/>
                      <a:pt x="403" y="0"/>
                      <a:pt x="37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7"/>
              <p:cNvSpPr/>
              <p:nvPr/>
            </p:nvSpPr>
            <p:spPr>
              <a:xfrm>
                <a:off x="907574" y="1793482"/>
                <a:ext cx="25866" cy="1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81" extrusionOk="0">
                    <a:moveTo>
                      <a:pt x="297" y="1"/>
                    </a:moveTo>
                    <a:cubicBezTo>
                      <a:pt x="0" y="1"/>
                      <a:pt x="0" y="298"/>
                      <a:pt x="183" y="298"/>
                    </a:cubicBezTo>
                    <a:cubicBezTo>
                      <a:pt x="480" y="389"/>
                      <a:pt x="662" y="480"/>
                      <a:pt x="868" y="480"/>
                    </a:cubicBezTo>
                    <a:cubicBezTo>
                      <a:pt x="1050" y="480"/>
                      <a:pt x="1141" y="206"/>
                      <a:pt x="959" y="92"/>
                    </a:cubicBezTo>
                    <a:cubicBezTo>
                      <a:pt x="753" y="1"/>
                      <a:pt x="480" y="1"/>
                      <a:pt x="29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7"/>
              <p:cNvSpPr/>
              <p:nvPr/>
            </p:nvSpPr>
            <p:spPr>
              <a:xfrm>
                <a:off x="910496" y="1723063"/>
                <a:ext cx="12095" cy="23443"/>
              </a:xfrm>
              <a:custGeom>
                <a:avLst/>
                <a:gdLst/>
                <a:ahLst/>
                <a:cxnLst/>
                <a:rect l="l" t="t" r="r" b="b"/>
                <a:pathLst>
                  <a:path w="534" h="1035" extrusionOk="0">
                    <a:moveTo>
                      <a:pt x="267" y="0"/>
                    </a:moveTo>
                    <a:cubicBezTo>
                      <a:pt x="140" y="0"/>
                      <a:pt x="1" y="98"/>
                      <a:pt x="54" y="257"/>
                    </a:cubicBezTo>
                    <a:cubicBezTo>
                      <a:pt x="54" y="554"/>
                      <a:pt x="168" y="736"/>
                      <a:pt x="259" y="919"/>
                    </a:cubicBezTo>
                    <a:cubicBezTo>
                      <a:pt x="295" y="1000"/>
                      <a:pt x="345" y="1035"/>
                      <a:pt x="393" y="1035"/>
                    </a:cubicBezTo>
                    <a:cubicBezTo>
                      <a:pt x="466" y="1035"/>
                      <a:pt x="533" y="952"/>
                      <a:pt x="533" y="827"/>
                    </a:cubicBezTo>
                    <a:cubicBezTo>
                      <a:pt x="533" y="645"/>
                      <a:pt x="533" y="462"/>
                      <a:pt x="442" y="166"/>
                    </a:cubicBezTo>
                    <a:cubicBezTo>
                      <a:pt x="442" y="51"/>
                      <a:pt x="358" y="0"/>
                      <a:pt x="26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7"/>
              <p:cNvSpPr/>
              <p:nvPr/>
            </p:nvSpPr>
            <p:spPr>
              <a:xfrm>
                <a:off x="855683" y="1688228"/>
                <a:ext cx="23239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78" extrusionOk="0">
                    <a:moveTo>
                      <a:pt x="397" y="0"/>
                    </a:moveTo>
                    <a:cubicBezTo>
                      <a:pt x="175" y="0"/>
                      <a:pt x="0" y="327"/>
                      <a:pt x="305" y="471"/>
                    </a:cubicBezTo>
                    <a:cubicBezTo>
                      <a:pt x="397" y="562"/>
                      <a:pt x="488" y="654"/>
                      <a:pt x="671" y="654"/>
                    </a:cubicBezTo>
                    <a:cubicBezTo>
                      <a:pt x="708" y="670"/>
                      <a:pt x="745" y="678"/>
                      <a:pt x="779" y="678"/>
                    </a:cubicBezTo>
                    <a:cubicBezTo>
                      <a:pt x="931" y="678"/>
                      <a:pt x="1025" y="529"/>
                      <a:pt x="876" y="380"/>
                    </a:cubicBezTo>
                    <a:cubicBezTo>
                      <a:pt x="762" y="288"/>
                      <a:pt x="671" y="174"/>
                      <a:pt x="579" y="83"/>
                    </a:cubicBezTo>
                    <a:cubicBezTo>
                      <a:pt x="521" y="24"/>
                      <a:pt x="457" y="0"/>
                      <a:pt x="3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7"/>
              <p:cNvSpPr/>
              <p:nvPr/>
            </p:nvSpPr>
            <p:spPr>
              <a:xfrm>
                <a:off x="1216113" y="1780255"/>
                <a:ext cx="2958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791" extrusionOk="0">
                    <a:moveTo>
                      <a:pt x="285" y="1"/>
                    </a:moveTo>
                    <a:cubicBezTo>
                      <a:pt x="58" y="1"/>
                      <a:pt x="1" y="330"/>
                      <a:pt x="165" y="494"/>
                    </a:cubicBezTo>
                    <a:cubicBezTo>
                      <a:pt x="461" y="585"/>
                      <a:pt x="644" y="676"/>
                      <a:pt x="941" y="790"/>
                    </a:cubicBezTo>
                    <a:cubicBezTo>
                      <a:pt x="1123" y="790"/>
                      <a:pt x="1306" y="494"/>
                      <a:pt x="1032" y="311"/>
                    </a:cubicBezTo>
                    <a:cubicBezTo>
                      <a:pt x="827" y="106"/>
                      <a:pt x="644" y="14"/>
                      <a:pt x="370" y="14"/>
                    </a:cubicBezTo>
                    <a:cubicBezTo>
                      <a:pt x="340" y="5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7"/>
              <p:cNvSpPr/>
              <p:nvPr/>
            </p:nvSpPr>
            <p:spPr>
              <a:xfrm>
                <a:off x="1247755" y="1698058"/>
                <a:ext cx="12933" cy="2894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278" extrusionOk="0">
                    <a:moveTo>
                      <a:pt x="224" y="1"/>
                    </a:moveTo>
                    <a:cubicBezTo>
                      <a:pt x="118" y="1"/>
                      <a:pt x="0" y="69"/>
                      <a:pt x="0" y="220"/>
                    </a:cubicBezTo>
                    <a:cubicBezTo>
                      <a:pt x="0" y="516"/>
                      <a:pt x="0" y="790"/>
                      <a:pt x="114" y="1178"/>
                    </a:cubicBezTo>
                    <a:cubicBezTo>
                      <a:pt x="149" y="1248"/>
                      <a:pt x="211" y="1278"/>
                      <a:pt x="279" y="1278"/>
                    </a:cubicBezTo>
                    <a:cubicBezTo>
                      <a:pt x="388" y="1278"/>
                      <a:pt x="514" y="1200"/>
                      <a:pt x="571" y="1087"/>
                    </a:cubicBezTo>
                    <a:cubicBezTo>
                      <a:pt x="571" y="790"/>
                      <a:pt x="480" y="425"/>
                      <a:pt x="388" y="128"/>
                    </a:cubicBezTo>
                    <a:cubicBezTo>
                      <a:pt x="388" y="46"/>
                      <a:pt x="310" y="1"/>
                      <a:pt x="2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7"/>
              <p:cNvSpPr/>
              <p:nvPr/>
            </p:nvSpPr>
            <p:spPr>
              <a:xfrm>
                <a:off x="1147370" y="1663924"/>
                <a:ext cx="26863" cy="1368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604" extrusionOk="0">
                    <a:moveTo>
                      <a:pt x="290" y="1"/>
                    </a:moveTo>
                    <a:cubicBezTo>
                      <a:pt x="130" y="1"/>
                      <a:pt x="0" y="321"/>
                      <a:pt x="164" y="403"/>
                    </a:cubicBezTo>
                    <a:cubicBezTo>
                      <a:pt x="438" y="494"/>
                      <a:pt x="643" y="585"/>
                      <a:pt x="917" y="585"/>
                    </a:cubicBezTo>
                    <a:cubicBezTo>
                      <a:pt x="946" y="598"/>
                      <a:pt x="972" y="604"/>
                      <a:pt x="996" y="604"/>
                    </a:cubicBezTo>
                    <a:cubicBezTo>
                      <a:pt x="1142" y="604"/>
                      <a:pt x="1185" y="390"/>
                      <a:pt x="1008" y="311"/>
                    </a:cubicBezTo>
                    <a:cubicBezTo>
                      <a:pt x="826" y="106"/>
                      <a:pt x="643" y="106"/>
                      <a:pt x="347" y="15"/>
                    </a:cubicBezTo>
                    <a:cubicBezTo>
                      <a:pt x="328" y="5"/>
                      <a:pt x="309" y="1"/>
                      <a:pt x="29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7"/>
              <p:cNvSpPr/>
              <p:nvPr/>
            </p:nvSpPr>
            <p:spPr>
              <a:xfrm>
                <a:off x="1232761" y="1605827"/>
                <a:ext cx="10872" cy="2070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914" extrusionOk="0">
                    <a:moveTo>
                      <a:pt x="240" y="0"/>
                    </a:moveTo>
                    <a:cubicBezTo>
                      <a:pt x="120" y="0"/>
                      <a:pt x="0" y="69"/>
                      <a:pt x="0" y="206"/>
                    </a:cubicBezTo>
                    <a:lnTo>
                      <a:pt x="0" y="776"/>
                    </a:lnTo>
                    <a:cubicBezTo>
                      <a:pt x="46" y="868"/>
                      <a:pt x="143" y="913"/>
                      <a:pt x="229" y="913"/>
                    </a:cubicBezTo>
                    <a:cubicBezTo>
                      <a:pt x="314" y="913"/>
                      <a:pt x="388" y="868"/>
                      <a:pt x="388" y="776"/>
                    </a:cubicBezTo>
                    <a:cubicBezTo>
                      <a:pt x="480" y="594"/>
                      <a:pt x="480" y="388"/>
                      <a:pt x="480" y="206"/>
                    </a:cubicBezTo>
                    <a:cubicBezTo>
                      <a:pt x="480" y="69"/>
                      <a:pt x="360" y="0"/>
                      <a:pt x="24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7"/>
              <p:cNvSpPr/>
              <p:nvPr/>
            </p:nvSpPr>
            <p:spPr>
              <a:xfrm>
                <a:off x="1181979" y="1538330"/>
                <a:ext cx="24553" cy="210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29" extrusionOk="0">
                    <a:moveTo>
                      <a:pt x="368" y="0"/>
                    </a:moveTo>
                    <a:cubicBezTo>
                      <a:pt x="158" y="0"/>
                      <a:pt x="1" y="278"/>
                      <a:pt x="165" y="424"/>
                    </a:cubicBezTo>
                    <a:cubicBezTo>
                      <a:pt x="348" y="629"/>
                      <a:pt x="530" y="812"/>
                      <a:pt x="736" y="903"/>
                    </a:cubicBezTo>
                    <a:cubicBezTo>
                      <a:pt x="771" y="921"/>
                      <a:pt x="806" y="928"/>
                      <a:pt x="839" y="928"/>
                    </a:cubicBezTo>
                    <a:cubicBezTo>
                      <a:pt x="978" y="928"/>
                      <a:pt x="1084" y="795"/>
                      <a:pt x="1010" y="721"/>
                    </a:cubicBezTo>
                    <a:cubicBezTo>
                      <a:pt x="827" y="424"/>
                      <a:pt x="622" y="241"/>
                      <a:pt x="530" y="59"/>
                    </a:cubicBezTo>
                    <a:cubicBezTo>
                      <a:pt x="476" y="18"/>
                      <a:pt x="420" y="0"/>
                      <a:pt x="36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7"/>
              <p:cNvSpPr/>
              <p:nvPr/>
            </p:nvSpPr>
            <p:spPr>
              <a:xfrm>
                <a:off x="1242070" y="1487481"/>
                <a:ext cx="21223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84" extrusionOk="0">
                    <a:moveTo>
                      <a:pt x="350" y="0"/>
                    </a:moveTo>
                    <a:cubicBezTo>
                      <a:pt x="120" y="0"/>
                      <a:pt x="0" y="307"/>
                      <a:pt x="160" y="386"/>
                    </a:cubicBezTo>
                    <a:cubicBezTo>
                      <a:pt x="365" y="478"/>
                      <a:pt x="457" y="592"/>
                      <a:pt x="639" y="683"/>
                    </a:cubicBezTo>
                    <a:cubicBezTo>
                      <a:pt x="822" y="683"/>
                      <a:pt x="936" y="478"/>
                      <a:pt x="822" y="386"/>
                    </a:cubicBezTo>
                    <a:cubicBezTo>
                      <a:pt x="731" y="204"/>
                      <a:pt x="548" y="113"/>
                      <a:pt x="457" y="21"/>
                    </a:cubicBezTo>
                    <a:cubicBezTo>
                      <a:pt x="419" y="7"/>
                      <a:pt x="384" y="0"/>
                      <a:pt x="35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7"/>
              <p:cNvSpPr/>
              <p:nvPr/>
            </p:nvSpPr>
            <p:spPr>
              <a:xfrm>
                <a:off x="1265331" y="1415635"/>
                <a:ext cx="12231" cy="14768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52" extrusionOk="0">
                    <a:moveTo>
                      <a:pt x="300" y="0"/>
                    </a:moveTo>
                    <a:cubicBezTo>
                      <a:pt x="231" y="0"/>
                      <a:pt x="155" y="40"/>
                      <a:pt x="92" y="135"/>
                    </a:cubicBezTo>
                    <a:cubicBezTo>
                      <a:pt x="0" y="226"/>
                      <a:pt x="0" y="340"/>
                      <a:pt x="0" y="523"/>
                    </a:cubicBezTo>
                    <a:cubicBezTo>
                      <a:pt x="0" y="587"/>
                      <a:pt x="92" y="652"/>
                      <a:pt x="177" y="652"/>
                    </a:cubicBezTo>
                    <a:cubicBezTo>
                      <a:pt x="213" y="652"/>
                      <a:pt x="247" y="641"/>
                      <a:pt x="274" y="614"/>
                    </a:cubicBezTo>
                    <a:cubicBezTo>
                      <a:pt x="366" y="523"/>
                      <a:pt x="366" y="431"/>
                      <a:pt x="480" y="340"/>
                    </a:cubicBezTo>
                    <a:cubicBezTo>
                      <a:pt x="540" y="146"/>
                      <a:pt x="433" y="0"/>
                      <a:pt x="30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7"/>
              <p:cNvSpPr/>
              <p:nvPr/>
            </p:nvSpPr>
            <p:spPr>
              <a:xfrm>
                <a:off x="1302024" y="1527571"/>
                <a:ext cx="16376" cy="2790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232" extrusionOk="0">
                    <a:moveTo>
                      <a:pt x="445" y="0"/>
                    </a:moveTo>
                    <a:cubicBezTo>
                      <a:pt x="374" y="0"/>
                      <a:pt x="307" y="43"/>
                      <a:pt x="275" y="146"/>
                    </a:cubicBezTo>
                    <a:cubicBezTo>
                      <a:pt x="184" y="420"/>
                      <a:pt x="1" y="716"/>
                      <a:pt x="1" y="990"/>
                    </a:cubicBezTo>
                    <a:cubicBezTo>
                      <a:pt x="1" y="1142"/>
                      <a:pt x="150" y="1231"/>
                      <a:pt x="265" y="1231"/>
                    </a:cubicBezTo>
                    <a:cubicBezTo>
                      <a:pt x="305" y="1231"/>
                      <a:pt x="342" y="1220"/>
                      <a:pt x="366" y="1196"/>
                    </a:cubicBezTo>
                    <a:cubicBezTo>
                      <a:pt x="572" y="899"/>
                      <a:pt x="572" y="625"/>
                      <a:pt x="663" y="328"/>
                    </a:cubicBezTo>
                    <a:cubicBezTo>
                      <a:pt x="722" y="150"/>
                      <a:pt x="578" y="0"/>
                      <a:pt x="44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7"/>
              <p:cNvSpPr/>
              <p:nvPr/>
            </p:nvSpPr>
            <p:spPr>
              <a:xfrm>
                <a:off x="1364063" y="1487050"/>
                <a:ext cx="12956" cy="1902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40" extrusionOk="0">
                    <a:moveTo>
                      <a:pt x="252" y="0"/>
                    </a:moveTo>
                    <a:cubicBezTo>
                      <a:pt x="121" y="0"/>
                      <a:pt x="1" y="74"/>
                      <a:pt x="1" y="223"/>
                    </a:cubicBezTo>
                    <a:lnTo>
                      <a:pt x="1" y="702"/>
                    </a:lnTo>
                    <a:cubicBezTo>
                      <a:pt x="58" y="793"/>
                      <a:pt x="155" y="839"/>
                      <a:pt x="249" y="839"/>
                    </a:cubicBezTo>
                    <a:cubicBezTo>
                      <a:pt x="343" y="839"/>
                      <a:pt x="435" y="793"/>
                      <a:pt x="480" y="702"/>
                    </a:cubicBezTo>
                    <a:cubicBezTo>
                      <a:pt x="572" y="497"/>
                      <a:pt x="572" y="405"/>
                      <a:pt x="572" y="223"/>
                    </a:cubicBezTo>
                    <a:cubicBezTo>
                      <a:pt x="526" y="74"/>
                      <a:pt x="383" y="0"/>
                      <a:pt x="25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7"/>
              <p:cNvSpPr/>
              <p:nvPr/>
            </p:nvSpPr>
            <p:spPr>
              <a:xfrm>
                <a:off x="1101436" y="1532939"/>
                <a:ext cx="21744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480" extrusionOk="0">
                    <a:moveTo>
                      <a:pt x="297" y="0"/>
                    </a:moveTo>
                    <a:cubicBezTo>
                      <a:pt x="1" y="0"/>
                      <a:pt x="1" y="479"/>
                      <a:pt x="297" y="479"/>
                    </a:cubicBezTo>
                    <a:lnTo>
                      <a:pt x="754" y="479"/>
                    </a:lnTo>
                    <a:cubicBezTo>
                      <a:pt x="959" y="388"/>
                      <a:pt x="959" y="91"/>
                      <a:pt x="75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7"/>
              <p:cNvSpPr/>
              <p:nvPr/>
            </p:nvSpPr>
            <p:spPr>
              <a:xfrm>
                <a:off x="1066804" y="1428726"/>
                <a:ext cx="1966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181" extrusionOk="0">
                    <a:moveTo>
                      <a:pt x="349" y="0"/>
                    </a:moveTo>
                    <a:cubicBezTo>
                      <a:pt x="304" y="0"/>
                      <a:pt x="255" y="12"/>
                      <a:pt x="206" y="36"/>
                    </a:cubicBezTo>
                    <a:cubicBezTo>
                      <a:pt x="115" y="36"/>
                      <a:pt x="0" y="219"/>
                      <a:pt x="0" y="333"/>
                    </a:cubicBezTo>
                    <a:cubicBezTo>
                      <a:pt x="115" y="607"/>
                      <a:pt x="206" y="903"/>
                      <a:pt x="388" y="1086"/>
                    </a:cubicBezTo>
                    <a:cubicBezTo>
                      <a:pt x="453" y="1151"/>
                      <a:pt x="532" y="1181"/>
                      <a:pt x="607" y="1181"/>
                    </a:cubicBezTo>
                    <a:cubicBezTo>
                      <a:pt x="744" y="1181"/>
                      <a:pt x="868" y="1080"/>
                      <a:pt x="868" y="903"/>
                    </a:cubicBezTo>
                    <a:cubicBezTo>
                      <a:pt x="868" y="698"/>
                      <a:pt x="685" y="424"/>
                      <a:pt x="571" y="219"/>
                    </a:cubicBezTo>
                    <a:cubicBezTo>
                      <a:pt x="571" y="85"/>
                      <a:pt x="473" y="0"/>
                      <a:pt x="34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7"/>
              <p:cNvSpPr/>
              <p:nvPr/>
            </p:nvSpPr>
            <p:spPr>
              <a:xfrm>
                <a:off x="958107" y="1432373"/>
                <a:ext cx="27044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724" extrusionOk="0">
                    <a:moveTo>
                      <a:pt x="299" y="0"/>
                    </a:moveTo>
                    <a:cubicBezTo>
                      <a:pt x="136" y="0"/>
                      <a:pt x="1" y="212"/>
                      <a:pt x="143" y="354"/>
                    </a:cubicBezTo>
                    <a:cubicBezTo>
                      <a:pt x="278" y="534"/>
                      <a:pt x="569" y="723"/>
                      <a:pt x="805" y="723"/>
                    </a:cubicBezTo>
                    <a:cubicBezTo>
                      <a:pt x="930" y="723"/>
                      <a:pt x="1039" y="671"/>
                      <a:pt x="1102" y="537"/>
                    </a:cubicBezTo>
                    <a:cubicBezTo>
                      <a:pt x="1193" y="446"/>
                      <a:pt x="1193" y="263"/>
                      <a:pt x="1010" y="263"/>
                    </a:cubicBezTo>
                    <a:cubicBezTo>
                      <a:pt x="805" y="172"/>
                      <a:pt x="622" y="263"/>
                      <a:pt x="440" y="58"/>
                    </a:cubicBezTo>
                    <a:cubicBezTo>
                      <a:pt x="394" y="17"/>
                      <a:pt x="346" y="0"/>
                      <a:pt x="29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7"/>
              <p:cNvSpPr/>
              <p:nvPr/>
            </p:nvSpPr>
            <p:spPr>
              <a:xfrm>
                <a:off x="940145" y="1362022"/>
                <a:ext cx="12933" cy="2258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97" extrusionOk="0">
                    <a:moveTo>
                      <a:pt x="226" y="1"/>
                    </a:moveTo>
                    <a:cubicBezTo>
                      <a:pt x="111" y="1"/>
                      <a:pt x="0" y="68"/>
                      <a:pt x="0" y="219"/>
                    </a:cubicBezTo>
                    <a:cubicBezTo>
                      <a:pt x="92" y="310"/>
                      <a:pt x="0" y="425"/>
                      <a:pt x="92" y="516"/>
                    </a:cubicBezTo>
                    <a:cubicBezTo>
                      <a:pt x="92" y="607"/>
                      <a:pt x="183" y="790"/>
                      <a:pt x="183" y="881"/>
                    </a:cubicBezTo>
                    <a:cubicBezTo>
                      <a:pt x="219" y="962"/>
                      <a:pt x="287" y="997"/>
                      <a:pt x="356" y="997"/>
                    </a:cubicBezTo>
                    <a:cubicBezTo>
                      <a:pt x="462" y="997"/>
                      <a:pt x="571" y="914"/>
                      <a:pt x="571" y="790"/>
                    </a:cubicBezTo>
                    <a:cubicBezTo>
                      <a:pt x="571" y="607"/>
                      <a:pt x="457" y="425"/>
                      <a:pt x="457" y="128"/>
                    </a:cubicBezTo>
                    <a:cubicBezTo>
                      <a:pt x="416" y="46"/>
                      <a:pt x="319" y="1"/>
                      <a:pt x="22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7"/>
              <p:cNvSpPr/>
              <p:nvPr/>
            </p:nvSpPr>
            <p:spPr>
              <a:xfrm>
                <a:off x="877631" y="1347571"/>
                <a:ext cx="23760" cy="1051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464" extrusionOk="0">
                    <a:moveTo>
                      <a:pt x="204" y="1"/>
                    </a:moveTo>
                    <a:cubicBezTo>
                      <a:pt x="1" y="1"/>
                      <a:pt x="23" y="378"/>
                      <a:pt x="272" y="378"/>
                    </a:cubicBezTo>
                    <a:cubicBezTo>
                      <a:pt x="375" y="435"/>
                      <a:pt x="472" y="463"/>
                      <a:pt x="566" y="463"/>
                    </a:cubicBezTo>
                    <a:cubicBezTo>
                      <a:pt x="660" y="463"/>
                      <a:pt x="752" y="435"/>
                      <a:pt x="843" y="378"/>
                    </a:cubicBezTo>
                    <a:cubicBezTo>
                      <a:pt x="1048" y="378"/>
                      <a:pt x="1048" y="104"/>
                      <a:pt x="843" y="104"/>
                    </a:cubicBezTo>
                    <a:cubicBezTo>
                      <a:pt x="660" y="13"/>
                      <a:pt x="478" y="13"/>
                      <a:pt x="272" y="13"/>
                    </a:cubicBezTo>
                    <a:cubicBezTo>
                      <a:pt x="247" y="4"/>
                      <a:pt x="225" y="1"/>
                      <a:pt x="20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7"/>
              <p:cNvSpPr/>
              <p:nvPr/>
            </p:nvSpPr>
            <p:spPr>
              <a:xfrm>
                <a:off x="901368" y="1261456"/>
                <a:ext cx="12050" cy="2283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008" extrusionOk="0">
                    <a:moveTo>
                      <a:pt x="261" y="0"/>
                    </a:moveTo>
                    <a:cubicBezTo>
                      <a:pt x="191" y="0"/>
                      <a:pt x="123" y="30"/>
                      <a:pt x="92" y="94"/>
                    </a:cubicBezTo>
                    <a:cubicBezTo>
                      <a:pt x="92" y="391"/>
                      <a:pt x="0" y="573"/>
                      <a:pt x="0" y="870"/>
                    </a:cubicBezTo>
                    <a:cubicBezTo>
                      <a:pt x="0" y="961"/>
                      <a:pt x="69" y="1007"/>
                      <a:pt x="137" y="1007"/>
                    </a:cubicBezTo>
                    <a:cubicBezTo>
                      <a:pt x="206" y="1007"/>
                      <a:pt x="274" y="961"/>
                      <a:pt x="274" y="870"/>
                    </a:cubicBezTo>
                    <a:cubicBezTo>
                      <a:pt x="366" y="665"/>
                      <a:pt x="457" y="482"/>
                      <a:pt x="457" y="300"/>
                    </a:cubicBezTo>
                    <a:cubicBezTo>
                      <a:pt x="531" y="106"/>
                      <a:pt x="392" y="0"/>
                      <a:pt x="26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7"/>
              <p:cNvSpPr/>
              <p:nvPr/>
            </p:nvSpPr>
            <p:spPr>
              <a:xfrm>
                <a:off x="855026" y="1229588"/>
                <a:ext cx="15855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3" extrusionOk="0">
                    <a:moveTo>
                      <a:pt x="289" y="0"/>
                    </a:moveTo>
                    <a:cubicBezTo>
                      <a:pt x="155" y="0"/>
                      <a:pt x="1" y="140"/>
                      <a:pt x="129" y="269"/>
                    </a:cubicBezTo>
                    <a:cubicBezTo>
                      <a:pt x="220" y="451"/>
                      <a:pt x="334" y="565"/>
                      <a:pt x="426" y="748"/>
                    </a:cubicBezTo>
                    <a:cubicBezTo>
                      <a:pt x="443" y="765"/>
                      <a:pt x="464" y="773"/>
                      <a:pt x="486" y="773"/>
                    </a:cubicBezTo>
                    <a:cubicBezTo>
                      <a:pt x="580" y="773"/>
                      <a:pt x="700" y="639"/>
                      <a:pt x="700" y="565"/>
                    </a:cubicBezTo>
                    <a:cubicBezTo>
                      <a:pt x="608" y="360"/>
                      <a:pt x="517" y="269"/>
                      <a:pt x="426" y="86"/>
                    </a:cubicBezTo>
                    <a:cubicBezTo>
                      <a:pt x="399" y="25"/>
                      <a:pt x="346" y="0"/>
                      <a:pt x="2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7"/>
              <p:cNvSpPr/>
              <p:nvPr/>
            </p:nvSpPr>
            <p:spPr>
              <a:xfrm>
                <a:off x="1074256" y="1306688"/>
                <a:ext cx="2278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47" extrusionOk="0">
                    <a:moveTo>
                      <a:pt x="274" y="1"/>
                    </a:moveTo>
                    <a:cubicBezTo>
                      <a:pt x="142" y="1"/>
                      <a:pt x="0" y="111"/>
                      <a:pt x="59" y="288"/>
                    </a:cubicBezTo>
                    <a:cubicBezTo>
                      <a:pt x="169" y="521"/>
                      <a:pt x="352" y="647"/>
                      <a:pt x="545" y="647"/>
                    </a:cubicBezTo>
                    <a:cubicBezTo>
                      <a:pt x="674" y="647"/>
                      <a:pt x="808" y="590"/>
                      <a:pt x="927" y="471"/>
                    </a:cubicBezTo>
                    <a:cubicBezTo>
                      <a:pt x="1005" y="392"/>
                      <a:pt x="949" y="179"/>
                      <a:pt x="801" y="179"/>
                    </a:cubicBezTo>
                    <a:cubicBezTo>
                      <a:pt x="777" y="179"/>
                      <a:pt x="750" y="184"/>
                      <a:pt x="721" y="197"/>
                    </a:cubicBezTo>
                    <a:cubicBezTo>
                      <a:pt x="630" y="197"/>
                      <a:pt x="539" y="197"/>
                      <a:pt x="447" y="106"/>
                    </a:cubicBezTo>
                    <a:cubicBezTo>
                      <a:pt x="415" y="33"/>
                      <a:pt x="346" y="1"/>
                      <a:pt x="27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7"/>
              <p:cNvSpPr/>
              <p:nvPr/>
            </p:nvSpPr>
            <p:spPr>
              <a:xfrm>
                <a:off x="1071447" y="1193959"/>
                <a:ext cx="23805" cy="1793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92" extrusionOk="0">
                    <a:moveTo>
                      <a:pt x="366" y="1"/>
                    </a:moveTo>
                    <a:cubicBezTo>
                      <a:pt x="267" y="1"/>
                      <a:pt x="157" y="65"/>
                      <a:pt x="92" y="130"/>
                    </a:cubicBezTo>
                    <a:cubicBezTo>
                      <a:pt x="1" y="221"/>
                      <a:pt x="92" y="426"/>
                      <a:pt x="183" y="518"/>
                    </a:cubicBezTo>
                    <a:cubicBezTo>
                      <a:pt x="366" y="609"/>
                      <a:pt x="480" y="700"/>
                      <a:pt x="663" y="792"/>
                    </a:cubicBezTo>
                    <a:cubicBezTo>
                      <a:pt x="845" y="792"/>
                      <a:pt x="1051" y="609"/>
                      <a:pt x="937" y="426"/>
                    </a:cubicBezTo>
                    <a:cubicBezTo>
                      <a:pt x="845" y="221"/>
                      <a:pt x="663" y="130"/>
                      <a:pt x="480" y="38"/>
                    </a:cubicBezTo>
                    <a:cubicBezTo>
                      <a:pt x="447" y="12"/>
                      <a:pt x="407" y="1"/>
                      <a:pt x="36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7"/>
              <p:cNvSpPr/>
              <p:nvPr/>
            </p:nvSpPr>
            <p:spPr>
              <a:xfrm>
                <a:off x="1106487" y="1108410"/>
                <a:ext cx="16693" cy="2396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58" extrusionOk="0">
                    <a:moveTo>
                      <a:pt x="472" y="1"/>
                    </a:moveTo>
                    <a:cubicBezTo>
                      <a:pt x="398" y="1"/>
                      <a:pt x="321" y="31"/>
                      <a:pt x="257" y="95"/>
                    </a:cubicBezTo>
                    <a:cubicBezTo>
                      <a:pt x="166" y="300"/>
                      <a:pt x="74" y="574"/>
                      <a:pt x="74" y="780"/>
                    </a:cubicBezTo>
                    <a:cubicBezTo>
                      <a:pt x="1" y="956"/>
                      <a:pt x="98" y="1057"/>
                      <a:pt x="226" y="1057"/>
                    </a:cubicBezTo>
                    <a:cubicBezTo>
                      <a:pt x="296" y="1057"/>
                      <a:pt x="375" y="1027"/>
                      <a:pt x="440" y="962"/>
                    </a:cubicBezTo>
                    <a:cubicBezTo>
                      <a:pt x="531" y="780"/>
                      <a:pt x="645" y="574"/>
                      <a:pt x="736" y="300"/>
                    </a:cubicBezTo>
                    <a:cubicBezTo>
                      <a:pt x="736" y="107"/>
                      <a:pt x="610" y="1"/>
                      <a:pt x="47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7"/>
              <p:cNvSpPr/>
              <p:nvPr/>
            </p:nvSpPr>
            <p:spPr>
              <a:xfrm>
                <a:off x="1034120" y="1034027"/>
                <a:ext cx="30283" cy="27927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33" extrusionOk="0">
                    <a:moveTo>
                      <a:pt x="348" y="1"/>
                    </a:moveTo>
                    <a:cubicBezTo>
                      <a:pt x="167" y="1"/>
                      <a:pt x="1" y="224"/>
                      <a:pt x="211" y="434"/>
                    </a:cubicBezTo>
                    <a:cubicBezTo>
                      <a:pt x="416" y="640"/>
                      <a:pt x="690" y="1005"/>
                      <a:pt x="987" y="1210"/>
                    </a:cubicBezTo>
                    <a:cubicBezTo>
                      <a:pt x="1018" y="1226"/>
                      <a:pt x="1049" y="1233"/>
                      <a:pt x="1078" y="1233"/>
                    </a:cubicBezTo>
                    <a:cubicBezTo>
                      <a:pt x="1223" y="1233"/>
                      <a:pt x="1337" y="1065"/>
                      <a:pt x="1261" y="914"/>
                    </a:cubicBezTo>
                    <a:cubicBezTo>
                      <a:pt x="1078" y="526"/>
                      <a:pt x="781" y="343"/>
                      <a:pt x="508" y="69"/>
                    </a:cubicBezTo>
                    <a:cubicBezTo>
                      <a:pt x="460" y="21"/>
                      <a:pt x="403" y="1"/>
                      <a:pt x="34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7"/>
              <p:cNvSpPr/>
              <p:nvPr/>
            </p:nvSpPr>
            <p:spPr>
              <a:xfrm>
                <a:off x="1013033" y="968365"/>
                <a:ext cx="23805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9" extrusionOk="0">
                    <a:moveTo>
                      <a:pt x="297" y="1"/>
                    </a:moveTo>
                    <a:cubicBezTo>
                      <a:pt x="1" y="1"/>
                      <a:pt x="1" y="389"/>
                      <a:pt x="297" y="389"/>
                    </a:cubicBezTo>
                    <a:lnTo>
                      <a:pt x="868" y="389"/>
                    </a:lnTo>
                    <a:cubicBezTo>
                      <a:pt x="1051" y="389"/>
                      <a:pt x="1051" y="1"/>
                      <a:pt x="86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7"/>
              <p:cNvSpPr/>
              <p:nvPr/>
            </p:nvSpPr>
            <p:spPr>
              <a:xfrm>
                <a:off x="1123157" y="1037561"/>
                <a:ext cx="12956" cy="20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85" extrusionOk="0">
                    <a:moveTo>
                      <a:pt x="291" y="1"/>
                    </a:moveTo>
                    <a:cubicBezTo>
                      <a:pt x="153" y="1"/>
                      <a:pt x="0" y="101"/>
                      <a:pt x="0" y="278"/>
                    </a:cubicBezTo>
                    <a:cubicBezTo>
                      <a:pt x="92" y="484"/>
                      <a:pt x="92" y="666"/>
                      <a:pt x="183" y="758"/>
                    </a:cubicBezTo>
                    <a:cubicBezTo>
                      <a:pt x="224" y="840"/>
                      <a:pt x="307" y="885"/>
                      <a:pt x="385" y="885"/>
                    </a:cubicBezTo>
                    <a:cubicBezTo>
                      <a:pt x="481" y="885"/>
                      <a:pt x="571" y="817"/>
                      <a:pt x="571" y="666"/>
                    </a:cubicBezTo>
                    <a:cubicBezTo>
                      <a:pt x="571" y="484"/>
                      <a:pt x="480" y="278"/>
                      <a:pt x="480" y="96"/>
                    </a:cubicBezTo>
                    <a:cubicBezTo>
                      <a:pt x="439" y="31"/>
                      <a:pt x="367" y="1"/>
                      <a:pt x="29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7"/>
              <p:cNvSpPr/>
              <p:nvPr/>
            </p:nvSpPr>
            <p:spPr>
              <a:xfrm>
                <a:off x="1181051" y="951672"/>
                <a:ext cx="16852" cy="16716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38" extrusionOk="0">
                    <a:moveTo>
                      <a:pt x="545" y="1"/>
                    </a:moveTo>
                    <a:cubicBezTo>
                      <a:pt x="496" y="1"/>
                      <a:pt x="442" y="23"/>
                      <a:pt x="389" y="76"/>
                    </a:cubicBezTo>
                    <a:cubicBezTo>
                      <a:pt x="206" y="167"/>
                      <a:pt x="1" y="373"/>
                      <a:pt x="1" y="555"/>
                    </a:cubicBezTo>
                    <a:cubicBezTo>
                      <a:pt x="1" y="738"/>
                      <a:pt x="206" y="738"/>
                      <a:pt x="298" y="738"/>
                    </a:cubicBezTo>
                    <a:cubicBezTo>
                      <a:pt x="480" y="738"/>
                      <a:pt x="571" y="464"/>
                      <a:pt x="663" y="281"/>
                    </a:cubicBezTo>
                    <a:cubicBezTo>
                      <a:pt x="744" y="135"/>
                      <a:pt x="664" y="1"/>
                      <a:pt x="5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7"/>
              <p:cNvSpPr/>
              <p:nvPr/>
            </p:nvSpPr>
            <p:spPr>
              <a:xfrm>
                <a:off x="1246419" y="953688"/>
                <a:ext cx="17282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63" extrusionOk="0">
                    <a:moveTo>
                      <a:pt x="394" y="1"/>
                    </a:moveTo>
                    <a:cubicBezTo>
                      <a:pt x="298" y="1"/>
                      <a:pt x="206" y="55"/>
                      <a:pt x="173" y="192"/>
                    </a:cubicBezTo>
                    <a:cubicBezTo>
                      <a:pt x="59" y="284"/>
                      <a:pt x="59" y="284"/>
                      <a:pt x="59" y="375"/>
                    </a:cubicBezTo>
                    <a:cubicBezTo>
                      <a:pt x="0" y="552"/>
                      <a:pt x="104" y="663"/>
                      <a:pt x="234" y="663"/>
                    </a:cubicBezTo>
                    <a:cubicBezTo>
                      <a:pt x="304" y="663"/>
                      <a:pt x="383" y="630"/>
                      <a:pt x="447" y="558"/>
                    </a:cubicBezTo>
                    <a:cubicBezTo>
                      <a:pt x="447" y="466"/>
                      <a:pt x="539" y="466"/>
                      <a:pt x="630" y="375"/>
                    </a:cubicBezTo>
                    <a:cubicBezTo>
                      <a:pt x="763" y="183"/>
                      <a:pt x="571" y="1"/>
                      <a:pt x="39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7"/>
              <p:cNvSpPr/>
              <p:nvPr/>
            </p:nvSpPr>
            <p:spPr>
              <a:xfrm>
                <a:off x="1102274" y="1370312"/>
                <a:ext cx="28788" cy="1687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745" extrusionOk="0">
                    <a:moveTo>
                      <a:pt x="234" y="0"/>
                    </a:moveTo>
                    <a:cubicBezTo>
                      <a:pt x="88" y="0"/>
                      <a:pt x="0" y="278"/>
                      <a:pt x="146" y="424"/>
                    </a:cubicBezTo>
                    <a:cubicBezTo>
                      <a:pt x="443" y="515"/>
                      <a:pt x="717" y="720"/>
                      <a:pt x="1014" y="720"/>
                    </a:cubicBezTo>
                    <a:cubicBezTo>
                      <a:pt x="1030" y="737"/>
                      <a:pt x="1050" y="745"/>
                      <a:pt x="1070" y="745"/>
                    </a:cubicBezTo>
                    <a:cubicBezTo>
                      <a:pt x="1162" y="745"/>
                      <a:pt x="1271" y="592"/>
                      <a:pt x="1196" y="424"/>
                    </a:cubicBezTo>
                    <a:cubicBezTo>
                      <a:pt x="922" y="241"/>
                      <a:pt x="626" y="150"/>
                      <a:pt x="352" y="59"/>
                    </a:cubicBezTo>
                    <a:cubicBezTo>
                      <a:pt x="311" y="17"/>
                      <a:pt x="270" y="0"/>
                      <a:pt x="23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7"/>
              <p:cNvSpPr/>
              <p:nvPr/>
            </p:nvSpPr>
            <p:spPr>
              <a:xfrm>
                <a:off x="1092648" y="1276632"/>
                <a:ext cx="1424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811" extrusionOk="0">
                    <a:moveTo>
                      <a:pt x="329" y="0"/>
                    </a:moveTo>
                    <a:cubicBezTo>
                      <a:pt x="172" y="0"/>
                      <a:pt x="1" y="97"/>
                      <a:pt x="1" y="291"/>
                    </a:cubicBezTo>
                    <a:cubicBezTo>
                      <a:pt x="1" y="383"/>
                      <a:pt x="1" y="565"/>
                      <a:pt x="115" y="657"/>
                    </a:cubicBezTo>
                    <a:cubicBezTo>
                      <a:pt x="160" y="759"/>
                      <a:pt x="252" y="811"/>
                      <a:pt x="332" y="811"/>
                    </a:cubicBezTo>
                    <a:cubicBezTo>
                      <a:pt x="412" y="811"/>
                      <a:pt x="480" y="759"/>
                      <a:pt x="480" y="657"/>
                    </a:cubicBezTo>
                    <a:cubicBezTo>
                      <a:pt x="571" y="565"/>
                      <a:pt x="571" y="383"/>
                      <a:pt x="571" y="291"/>
                    </a:cubicBezTo>
                    <a:cubicBezTo>
                      <a:pt x="628" y="97"/>
                      <a:pt x="486" y="0"/>
                      <a:pt x="32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7"/>
              <p:cNvSpPr/>
              <p:nvPr/>
            </p:nvSpPr>
            <p:spPr>
              <a:xfrm>
                <a:off x="1795251" y="4145505"/>
                <a:ext cx="30011" cy="3721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643" extrusionOk="0">
                    <a:moveTo>
                      <a:pt x="937" y="0"/>
                    </a:moveTo>
                    <a:cubicBezTo>
                      <a:pt x="624" y="0"/>
                      <a:pt x="458" y="329"/>
                      <a:pt x="274" y="493"/>
                    </a:cubicBezTo>
                    <a:cubicBezTo>
                      <a:pt x="92" y="790"/>
                      <a:pt x="0" y="1064"/>
                      <a:pt x="92" y="1452"/>
                    </a:cubicBezTo>
                    <a:cubicBezTo>
                      <a:pt x="92" y="1565"/>
                      <a:pt x="240" y="1643"/>
                      <a:pt x="375" y="1643"/>
                    </a:cubicBezTo>
                    <a:cubicBezTo>
                      <a:pt x="458" y="1643"/>
                      <a:pt x="536" y="1613"/>
                      <a:pt x="571" y="1543"/>
                    </a:cubicBezTo>
                    <a:cubicBezTo>
                      <a:pt x="754" y="1361"/>
                      <a:pt x="845" y="1155"/>
                      <a:pt x="936" y="973"/>
                    </a:cubicBezTo>
                    <a:cubicBezTo>
                      <a:pt x="1050" y="790"/>
                      <a:pt x="1324" y="585"/>
                      <a:pt x="1324" y="402"/>
                    </a:cubicBezTo>
                    <a:cubicBezTo>
                      <a:pt x="1324" y="219"/>
                      <a:pt x="1233" y="14"/>
                      <a:pt x="1050" y="14"/>
                    </a:cubicBezTo>
                    <a:cubicBezTo>
                      <a:pt x="1010" y="5"/>
                      <a:pt x="973" y="0"/>
                      <a:pt x="937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7"/>
              <p:cNvSpPr/>
              <p:nvPr/>
            </p:nvSpPr>
            <p:spPr>
              <a:xfrm>
                <a:off x="1883654" y="4324145"/>
                <a:ext cx="21223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93" extrusionOk="0">
                    <a:moveTo>
                      <a:pt x="546" y="0"/>
                    </a:moveTo>
                    <a:cubicBezTo>
                      <a:pt x="366" y="0"/>
                      <a:pt x="183" y="153"/>
                      <a:pt x="183" y="321"/>
                    </a:cubicBezTo>
                    <a:cubicBezTo>
                      <a:pt x="92" y="412"/>
                      <a:pt x="92" y="595"/>
                      <a:pt x="92" y="686"/>
                    </a:cubicBezTo>
                    <a:cubicBezTo>
                      <a:pt x="0" y="892"/>
                      <a:pt x="92" y="1074"/>
                      <a:pt x="92" y="1257"/>
                    </a:cubicBezTo>
                    <a:cubicBezTo>
                      <a:pt x="92" y="1419"/>
                      <a:pt x="235" y="1493"/>
                      <a:pt x="379" y="1493"/>
                    </a:cubicBezTo>
                    <a:cubicBezTo>
                      <a:pt x="499" y="1493"/>
                      <a:pt x="621" y="1442"/>
                      <a:pt x="662" y="1348"/>
                    </a:cubicBezTo>
                    <a:cubicBezTo>
                      <a:pt x="754" y="1166"/>
                      <a:pt x="845" y="1074"/>
                      <a:pt x="845" y="892"/>
                    </a:cubicBezTo>
                    <a:cubicBezTo>
                      <a:pt x="845" y="778"/>
                      <a:pt x="845" y="686"/>
                      <a:pt x="936" y="504"/>
                    </a:cubicBezTo>
                    <a:cubicBezTo>
                      <a:pt x="936" y="321"/>
                      <a:pt x="845" y="116"/>
                      <a:pt x="662" y="24"/>
                    </a:cubicBezTo>
                    <a:cubicBezTo>
                      <a:pt x="625" y="8"/>
                      <a:pt x="585" y="0"/>
                      <a:pt x="546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7"/>
              <p:cNvSpPr/>
              <p:nvPr/>
            </p:nvSpPr>
            <p:spPr>
              <a:xfrm>
                <a:off x="1640144" y="4407973"/>
                <a:ext cx="19162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344" extrusionOk="0">
                    <a:moveTo>
                      <a:pt x="417" y="0"/>
                    </a:moveTo>
                    <a:cubicBezTo>
                      <a:pt x="277" y="0"/>
                      <a:pt x="160" y="115"/>
                      <a:pt x="92" y="318"/>
                    </a:cubicBezTo>
                    <a:cubicBezTo>
                      <a:pt x="92" y="500"/>
                      <a:pt x="1" y="797"/>
                      <a:pt x="1" y="980"/>
                    </a:cubicBezTo>
                    <a:cubicBezTo>
                      <a:pt x="1" y="1217"/>
                      <a:pt x="180" y="1343"/>
                      <a:pt x="360" y="1343"/>
                    </a:cubicBezTo>
                    <a:cubicBezTo>
                      <a:pt x="476" y="1343"/>
                      <a:pt x="592" y="1292"/>
                      <a:pt x="663" y="1185"/>
                    </a:cubicBezTo>
                    <a:cubicBezTo>
                      <a:pt x="754" y="980"/>
                      <a:pt x="845" y="706"/>
                      <a:pt x="845" y="500"/>
                    </a:cubicBezTo>
                    <a:cubicBezTo>
                      <a:pt x="845" y="318"/>
                      <a:pt x="845" y="44"/>
                      <a:pt x="571" y="44"/>
                    </a:cubicBezTo>
                    <a:cubicBezTo>
                      <a:pt x="518" y="14"/>
                      <a:pt x="466" y="0"/>
                      <a:pt x="417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7"/>
              <p:cNvSpPr/>
              <p:nvPr/>
            </p:nvSpPr>
            <p:spPr>
              <a:xfrm>
                <a:off x="1802159" y="4529671"/>
                <a:ext cx="26546" cy="3515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552" extrusionOk="0">
                    <a:moveTo>
                      <a:pt x="651" y="0"/>
                    </a:moveTo>
                    <a:cubicBezTo>
                      <a:pt x="530" y="0"/>
                      <a:pt x="418" y="51"/>
                      <a:pt x="357" y="172"/>
                    </a:cubicBezTo>
                    <a:cubicBezTo>
                      <a:pt x="266" y="469"/>
                      <a:pt x="60" y="742"/>
                      <a:pt x="60" y="1131"/>
                    </a:cubicBezTo>
                    <a:cubicBezTo>
                      <a:pt x="1" y="1385"/>
                      <a:pt x="187" y="1552"/>
                      <a:pt x="373" y="1552"/>
                    </a:cubicBezTo>
                    <a:cubicBezTo>
                      <a:pt x="471" y="1552"/>
                      <a:pt x="568" y="1506"/>
                      <a:pt x="631" y="1404"/>
                    </a:cubicBezTo>
                    <a:cubicBezTo>
                      <a:pt x="837" y="1131"/>
                      <a:pt x="928" y="742"/>
                      <a:pt x="1110" y="469"/>
                    </a:cubicBezTo>
                    <a:cubicBezTo>
                      <a:pt x="1172" y="209"/>
                      <a:pt x="895" y="0"/>
                      <a:pt x="651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7"/>
              <p:cNvSpPr/>
              <p:nvPr/>
            </p:nvSpPr>
            <p:spPr>
              <a:xfrm>
                <a:off x="1631355" y="4660724"/>
                <a:ext cx="21744" cy="26387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65" extrusionOk="0">
                    <a:moveTo>
                      <a:pt x="480" y="1"/>
                    </a:moveTo>
                    <a:cubicBezTo>
                      <a:pt x="183" y="1"/>
                      <a:pt x="1" y="183"/>
                      <a:pt x="92" y="480"/>
                    </a:cubicBezTo>
                    <a:cubicBezTo>
                      <a:pt x="92" y="663"/>
                      <a:pt x="183" y="754"/>
                      <a:pt x="183" y="960"/>
                    </a:cubicBezTo>
                    <a:cubicBezTo>
                      <a:pt x="240" y="1096"/>
                      <a:pt x="383" y="1165"/>
                      <a:pt x="511" y="1165"/>
                    </a:cubicBezTo>
                    <a:cubicBezTo>
                      <a:pt x="640" y="1165"/>
                      <a:pt x="754" y="1096"/>
                      <a:pt x="754" y="960"/>
                    </a:cubicBezTo>
                    <a:cubicBezTo>
                      <a:pt x="868" y="754"/>
                      <a:pt x="868" y="663"/>
                      <a:pt x="959" y="480"/>
                    </a:cubicBezTo>
                    <a:cubicBezTo>
                      <a:pt x="959" y="183"/>
                      <a:pt x="754" y="1"/>
                      <a:pt x="480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7"/>
              <p:cNvSpPr/>
              <p:nvPr/>
            </p:nvSpPr>
            <p:spPr>
              <a:xfrm>
                <a:off x="2006190" y="4466863"/>
                <a:ext cx="14994" cy="3066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354" extrusionOk="0">
                    <a:moveTo>
                      <a:pt x="183" y="0"/>
                    </a:moveTo>
                    <a:cubicBezTo>
                      <a:pt x="0" y="92"/>
                      <a:pt x="0" y="183"/>
                      <a:pt x="0" y="388"/>
                    </a:cubicBezTo>
                    <a:cubicBezTo>
                      <a:pt x="0" y="662"/>
                      <a:pt x="91" y="959"/>
                      <a:pt x="183" y="1142"/>
                    </a:cubicBezTo>
                    <a:cubicBezTo>
                      <a:pt x="236" y="1280"/>
                      <a:pt x="344" y="1354"/>
                      <a:pt x="444" y="1354"/>
                    </a:cubicBezTo>
                    <a:cubicBezTo>
                      <a:pt x="558" y="1354"/>
                      <a:pt x="662" y="1257"/>
                      <a:pt x="662" y="1050"/>
                    </a:cubicBezTo>
                    <a:cubicBezTo>
                      <a:pt x="662" y="754"/>
                      <a:pt x="662" y="480"/>
                      <a:pt x="571" y="183"/>
                    </a:cubicBezTo>
                    <a:cubicBezTo>
                      <a:pt x="571" y="92"/>
                      <a:pt x="388" y="0"/>
                      <a:pt x="183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7"/>
              <p:cNvSpPr/>
              <p:nvPr/>
            </p:nvSpPr>
            <p:spPr>
              <a:xfrm>
                <a:off x="1495908" y="4549717"/>
                <a:ext cx="12956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4" extrusionOk="0">
                    <a:moveTo>
                      <a:pt x="274" y="0"/>
                    </a:moveTo>
                    <a:cubicBezTo>
                      <a:pt x="206" y="0"/>
                      <a:pt x="137" y="52"/>
                      <a:pt x="92" y="154"/>
                    </a:cubicBezTo>
                    <a:cubicBezTo>
                      <a:pt x="0" y="246"/>
                      <a:pt x="0" y="428"/>
                      <a:pt x="92" y="519"/>
                    </a:cubicBezTo>
                    <a:cubicBezTo>
                      <a:pt x="137" y="622"/>
                      <a:pt x="206" y="673"/>
                      <a:pt x="274" y="673"/>
                    </a:cubicBezTo>
                    <a:cubicBezTo>
                      <a:pt x="343" y="673"/>
                      <a:pt x="411" y="622"/>
                      <a:pt x="457" y="519"/>
                    </a:cubicBezTo>
                    <a:cubicBezTo>
                      <a:pt x="571" y="428"/>
                      <a:pt x="571" y="246"/>
                      <a:pt x="457" y="154"/>
                    </a:cubicBezTo>
                    <a:cubicBezTo>
                      <a:pt x="411" y="52"/>
                      <a:pt x="343" y="0"/>
                      <a:pt x="274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7"/>
              <p:cNvSpPr/>
              <p:nvPr/>
            </p:nvSpPr>
            <p:spPr>
              <a:xfrm>
                <a:off x="1655138" y="4246025"/>
                <a:ext cx="26795" cy="20136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89" extrusionOk="0">
                    <a:moveTo>
                      <a:pt x="731" y="1"/>
                    </a:moveTo>
                    <a:cubicBezTo>
                      <a:pt x="677" y="1"/>
                      <a:pt x="622" y="16"/>
                      <a:pt x="571" y="50"/>
                    </a:cubicBezTo>
                    <a:cubicBezTo>
                      <a:pt x="389" y="141"/>
                      <a:pt x="275" y="141"/>
                      <a:pt x="183" y="346"/>
                    </a:cubicBezTo>
                    <a:cubicBezTo>
                      <a:pt x="92" y="346"/>
                      <a:pt x="1" y="529"/>
                      <a:pt x="92" y="620"/>
                    </a:cubicBezTo>
                    <a:cubicBezTo>
                      <a:pt x="92" y="712"/>
                      <a:pt x="183" y="803"/>
                      <a:pt x="183" y="803"/>
                    </a:cubicBezTo>
                    <a:cubicBezTo>
                      <a:pt x="286" y="860"/>
                      <a:pt x="360" y="888"/>
                      <a:pt x="420" y="888"/>
                    </a:cubicBezTo>
                    <a:cubicBezTo>
                      <a:pt x="480" y="888"/>
                      <a:pt x="526" y="860"/>
                      <a:pt x="571" y="803"/>
                    </a:cubicBezTo>
                    <a:cubicBezTo>
                      <a:pt x="754" y="803"/>
                      <a:pt x="845" y="620"/>
                      <a:pt x="959" y="529"/>
                    </a:cubicBezTo>
                    <a:cubicBezTo>
                      <a:pt x="1182" y="288"/>
                      <a:pt x="967" y="1"/>
                      <a:pt x="73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7"/>
              <p:cNvSpPr/>
              <p:nvPr/>
            </p:nvSpPr>
            <p:spPr>
              <a:xfrm>
                <a:off x="2027889" y="4633975"/>
                <a:ext cx="21223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05" extrusionOk="0">
                    <a:moveTo>
                      <a:pt x="469" y="1"/>
                    </a:moveTo>
                    <a:cubicBezTo>
                      <a:pt x="257" y="1"/>
                      <a:pt x="46" y="143"/>
                      <a:pt x="1" y="429"/>
                    </a:cubicBezTo>
                    <a:lnTo>
                      <a:pt x="1" y="794"/>
                    </a:lnTo>
                    <a:cubicBezTo>
                      <a:pt x="1" y="908"/>
                      <a:pt x="92" y="1091"/>
                      <a:pt x="92" y="1182"/>
                    </a:cubicBezTo>
                    <a:cubicBezTo>
                      <a:pt x="183" y="1330"/>
                      <a:pt x="326" y="1404"/>
                      <a:pt x="469" y="1404"/>
                    </a:cubicBezTo>
                    <a:cubicBezTo>
                      <a:pt x="611" y="1404"/>
                      <a:pt x="754" y="1330"/>
                      <a:pt x="845" y="1182"/>
                    </a:cubicBezTo>
                    <a:cubicBezTo>
                      <a:pt x="845" y="1091"/>
                      <a:pt x="937" y="908"/>
                      <a:pt x="937" y="794"/>
                    </a:cubicBezTo>
                    <a:lnTo>
                      <a:pt x="937" y="429"/>
                    </a:lnTo>
                    <a:cubicBezTo>
                      <a:pt x="891" y="143"/>
                      <a:pt x="680" y="1"/>
                      <a:pt x="469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7"/>
              <p:cNvSpPr/>
              <p:nvPr/>
            </p:nvSpPr>
            <p:spPr>
              <a:xfrm>
                <a:off x="2195907" y="4657621"/>
                <a:ext cx="19162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371" extrusionOk="0">
                    <a:moveTo>
                      <a:pt x="423" y="1"/>
                    </a:moveTo>
                    <a:cubicBezTo>
                      <a:pt x="326" y="1"/>
                      <a:pt x="229" y="47"/>
                      <a:pt x="183" y="138"/>
                    </a:cubicBezTo>
                    <a:cubicBezTo>
                      <a:pt x="1" y="435"/>
                      <a:pt x="1" y="800"/>
                      <a:pt x="92" y="1097"/>
                    </a:cubicBezTo>
                    <a:cubicBezTo>
                      <a:pt x="138" y="1279"/>
                      <a:pt x="281" y="1370"/>
                      <a:pt x="423" y="1370"/>
                    </a:cubicBezTo>
                    <a:cubicBezTo>
                      <a:pt x="566" y="1370"/>
                      <a:pt x="708" y="1279"/>
                      <a:pt x="754" y="1097"/>
                    </a:cubicBezTo>
                    <a:cubicBezTo>
                      <a:pt x="845" y="800"/>
                      <a:pt x="845" y="435"/>
                      <a:pt x="663" y="138"/>
                    </a:cubicBezTo>
                    <a:cubicBezTo>
                      <a:pt x="617" y="47"/>
                      <a:pt x="520" y="1"/>
                      <a:pt x="42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7"/>
              <p:cNvSpPr/>
              <p:nvPr/>
            </p:nvSpPr>
            <p:spPr>
              <a:xfrm>
                <a:off x="2521909" y="4688425"/>
                <a:ext cx="16285" cy="2412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65" extrusionOk="0">
                    <a:moveTo>
                      <a:pt x="371" y="1"/>
                    </a:moveTo>
                    <a:cubicBezTo>
                      <a:pt x="192" y="1"/>
                      <a:pt x="0" y="161"/>
                      <a:pt x="56" y="398"/>
                    </a:cubicBezTo>
                    <a:cubicBezTo>
                      <a:pt x="56" y="581"/>
                      <a:pt x="148" y="787"/>
                      <a:pt x="239" y="969"/>
                    </a:cubicBezTo>
                    <a:cubicBezTo>
                      <a:pt x="279" y="1034"/>
                      <a:pt x="351" y="1064"/>
                      <a:pt x="427" y="1064"/>
                    </a:cubicBezTo>
                    <a:cubicBezTo>
                      <a:pt x="566" y="1064"/>
                      <a:pt x="718" y="963"/>
                      <a:pt x="718" y="787"/>
                    </a:cubicBezTo>
                    <a:cubicBezTo>
                      <a:pt x="718" y="581"/>
                      <a:pt x="718" y="398"/>
                      <a:pt x="627" y="216"/>
                    </a:cubicBezTo>
                    <a:cubicBezTo>
                      <a:pt x="591" y="65"/>
                      <a:pt x="484" y="1"/>
                      <a:pt x="37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7"/>
              <p:cNvSpPr/>
              <p:nvPr/>
            </p:nvSpPr>
            <p:spPr>
              <a:xfrm>
                <a:off x="2654479" y="4617282"/>
                <a:ext cx="23805" cy="3164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97" extrusionOk="0">
                    <a:moveTo>
                      <a:pt x="498" y="0"/>
                    </a:moveTo>
                    <a:cubicBezTo>
                      <a:pt x="460" y="0"/>
                      <a:pt x="422" y="8"/>
                      <a:pt x="389" y="24"/>
                    </a:cubicBezTo>
                    <a:cubicBezTo>
                      <a:pt x="92" y="116"/>
                      <a:pt x="1" y="298"/>
                      <a:pt x="92" y="504"/>
                    </a:cubicBezTo>
                    <a:lnTo>
                      <a:pt x="92" y="869"/>
                    </a:lnTo>
                    <a:cubicBezTo>
                      <a:pt x="206" y="1074"/>
                      <a:pt x="206" y="1166"/>
                      <a:pt x="389" y="1257"/>
                    </a:cubicBezTo>
                    <a:cubicBezTo>
                      <a:pt x="423" y="1358"/>
                      <a:pt x="496" y="1397"/>
                      <a:pt x="580" y="1397"/>
                    </a:cubicBezTo>
                    <a:cubicBezTo>
                      <a:pt x="725" y="1397"/>
                      <a:pt x="902" y="1281"/>
                      <a:pt x="960" y="1166"/>
                    </a:cubicBezTo>
                    <a:cubicBezTo>
                      <a:pt x="1051" y="869"/>
                      <a:pt x="960" y="595"/>
                      <a:pt x="868" y="298"/>
                    </a:cubicBezTo>
                    <a:cubicBezTo>
                      <a:pt x="868" y="149"/>
                      <a:pt x="670" y="0"/>
                      <a:pt x="498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7"/>
              <p:cNvSpPr/>
              <p:nvPr/>
            </p:nvSpPr>
            <p:spPr>
              <a:xfrm>
                <a:off x="2373347" y="4632729"/>
                <a:ext cx="30872" cy="31982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412" extrusionOk="0">
                    <a:moveTo>
                      <a:pt x="451" y="0"/>
                    </a:moveTo>
                    <a:cubicBezTo>
                      <a:pt x="237" y="0"/>
                      <a:pt x="0" y="281"/>
                      <a:pt x="156" y="575"/>
                    </a:cubicBezTo>
                    <a:cubicBezTo>
                      <a:pt x="338" y="849"/>
                      <a:pt x="430" y="1146"/>
                      <a:pt x="726" y="1328"/>
                    </a:cubicBezTo>
                    <a:cubicBezTo>
                      <a:pt x="778" y="1386"/>
                      <a:pt x="854" y="1412"/>
                      <a:pt x="933" y="1412"/>
                    </a:cubicBezTo>
                    <a:cubicBezTo>
                      <a:pt x="1135" y="1412"/>
                      <a:pt x="1362" y="1251"/>
                      <a:pt x="1297" y="1054"/>
                    </a:cubicBezTo>
                    <a:cubicBezTo>
                      <a:pt x="1206" y="849"/>
                      <a:pt x="1206" y="666"/>
                      <a:pt x="1000" y="575"/>
                    </a:cubicBezTo>
                    <a:cubicBezTo>
                      <a:pt x="909" y="392"/>
                      <a:pt x="818" y="278"/>
                      <a:pt x="635" y="96"/>
                    </a:cubicBezTo>
                    <a:cubicBezTo>
                      <a:pt x="585" y="29"/>
                      <a:pt x="519" y="0"/>
                      <a:pt x="451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7"/>
              <p:cNvSpPr/>
              <p:nvPr/>
            </p:nvSpPr>
            <p:spPr>
              <a:xfrm>
                <a:off x="2729972" y="4560679"/>
                <a:ext cx="196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049" extrusionOk="0">
                    <a:moveTo>
                      <a:pt x="515" y="0"/>
                    </a:moveTo>
                    <a:cubicBezTo>
                      <a:pt x="478" y="0"/>
                      <a:pt x="436" y="11"/>
                      <a:pt x="388" y="35"/>
                    </a:cubicBezTo>
                    <a:cubicBezTo>
                      <a:pt x="183" y="35"/>
                      <a:pt x="0" y="241"/>
                      <a:pt x="92" y="423"/>
                    </a:cubicBezTo>
                    <a:cubicBezTo>
                      <a:pt x="183" y="606"/>
                      <a:pt x="183" y="811"/>
                      <a:pt x="388" y="994"/>
                    </a:cubicBezTo>
                    <a:cubicBezTo>
                      <a:pt x="422" y="1028"/>
                      <a:pt x="495" y="1049"/>
                      <a:pt x="574" y="1049"/>
                    </a:cubicBezTo>
                    <a:cubicBezTo>
                      <a:pt x="712" y="1049"/>
                      <a:pt x="868" y="985"/>
                      <a:pt x="868" y="811"/>
                    </a:cubicBezTo>
                    <a:cubicBezTo>
                      <a:pt x="868" y="606"/>
                      <a:pt x="868" y="423"/>
                      <a:pt x="754" y="241"/>
                    </a:cubicBezTo>
                    <a:cubicBezTo>
                      <a:pt x="686" y="89"/>
                      <a:pt x="619" y="0"/>
                      <a:pt x="515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3" name="Google Shape;4693;p47"/>
          <p:cNvSpPr txBox="1">
            <a:spLocks noGrp="1"/>
          </p:cNvSpPr>
          <p:nvPr>
            <p:ph type="title"/>
          </p:nvPr>
        </p:nvSpPr>
        <p:spPr>
          <a:xfrm>
            <a:off x="2933700" y="2069375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</a:t>
            </a:r>
            <a:r>
              <a:rPr lang="en" dirty="0"/>
              <a:t>eliz dia</a:t>
            </a:r>
            <a:endParaRPr dirty="0"/>
          </a:p>
        </p:txBody>
      </p:sp>
      <p:sp>
        <p:nvSpPr>
          <p:cNvPr id="4694" name="Google Shape;4694;p47"/>
          <p:cNvSpPr txBox="1">
            <a:spLocks noGrp="1"/>
          </p:cNvSpPr>
          <p:nvPr>
            <p:ph type="subTitle" idx="1"/>
          </p:nvPr>
        </p:nvSpPr>
        <p:spPr>
          <a:xfrm>
            <a:off x="3777158" y="1252161"/>
            <a:ext cx="4420192" cy="783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U</a:t>
            </a:r>
            <a:r>
              <a:rPr lang="en" dirty="0"/>
              <a:t>stedes son muy importantes para mi</a:t>
            </a:r>
            <a:endParaRPr dirty="0"/>
          </a:p>
        </p:txBody>
      </p:sp>
      <p:grpSp>
        <p:nvGrpSpPr>
          <p:cNvPr id="4695" name="Google Shape;4695;p47"/>
          <p:cNvGrpSpPr/>
          <p:nvPr/>
        </p:nvGrpSpPr>
        <p:grpSpPr>
          <a:xfrm>
            <a:off x="236908" y="302496"/>
            <a:ext cx="8690544" cy="4551457"/>
            <a:chOff x="236908" y="302496"/>
            <a:chExt cx="8690544" cy="4551457"/>
          </a:xfrm>
        </p:grpSpPr>
        <p:sp>
          <p:nvSpPr>
            <p:cNvPr id="4696" name="Google Shape;4696;p47"/>
            <p:cNvSpPr/>
            <p:nvPr/>
          </p:nvSpPr>
          <p:spPr>
            <a:xfrm>
              <a:off x="236908" y="4378075"/>
              <a:ext cx="28063" cy="24009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7" name="Google Shape;4697;p47"/>
            <p:cNvGrpSpPr/>
            <p:nvPr/>
          </p:nvGrpSpPr>
          <p:grpSpPr>
            <a:xfrm>
              <a:off x="266670" y="302496"/>
              <a:ext cx="8660782" cy="4551457"/>
              <a:chOff x="266670" y="302496"/>
              <a:chExt cx="8660782" cy="4551457"/>
            </a:xfrm>
          </p:grpSpPr>
          <p:grpSp>
            <p:nvGrpSpPr>
              <p:cNvPr id="4698" name="Google Shape;4698;p47"/>
              <p:cNvGrpSpPr/>
              <p:nvPr/>
            </p:nvGrpSpPr>
            <p:grpSpPr>
              <a:xfrm>
                <a:off x="266670" y="302496"/>
                <a:ext cx="8630045" cy="4551457"/>
                <a:chOff x="9866360" y="64345"/>
                <a:chExt cx="7628432" cy="4995563"/>
              </a:xfrm>
            </p:grpSpPr>
            <p:sp>
              <p:nvSpPr>
                <p:cNvPr id="4699" name="Google Shape;4699;p47"/>
                <p:cNvSpPr/>
                <p:nvPr/>
              </p:nvSpPr>
              <p:spPr>
                <a:xfrm>
                  <a:off x="9924593" y="4872129"/>
                  <a:ext cx="126673" cy="14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5387" extrusionOk="0">
                      <a:moveTo>
                        <a:pt x="363" y="0"/>
                      </a:moveTo>
                      <a:cubicBezTo>
                        <a:pt x="122" y="0"/>
                        <a:pt x="1" y="321"/>
                        <a:pt x="246" y="402"/>
                      </a:cubicBezTo>
                      <a:cubicBezTo>
                        <a:pt x="2255" y="1338"/>
                        <a:pt x="3578" y="3050"/>
                        <a:pt x="4149" y="5241"/>
                      </a:cubicBezTo>
                      <a:cubicBezTo>
                        <a:pt x="4181" y="5344"/>
                        <a:pt x="4248" y="5387"/>
                        <a:pt x="4323" y="5387"/>
                      </a:cubicBezTo>
                      <a:cubicBezTo>
                        <a:pt x="4463" y="5387"/>
                        <a:pt x="4628" y="5237"/>
                        <a:pt x="4628" y="5059"/>
                      </a:cubicBezTo>
                      <a:cubicBezTo>
                        <a:pt x="4240" y="2776"/>
                        <a:pt x="2643" y="882"/>
                        <a:pt x="451" y="14"/>
                      </a:cubicBezTo>
                      <a:cubicBezTo>
                        <a:pt x="420" y="5"/>
                        <a:pt x="391" y="0"/>
                        <a:pt x="3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47"/>
                <p:cNvSpPr/>
                <p:nvPr/>
              </p:nvSpPr>
              <p:spPr>
                <a:xfrm>
                  <a:off x="9871970" y="4965224"/>
                  <a:ext cx="96215" cy="9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460" extrusionOk="0">
                      <a:moveTo>
                        <a:pt x="348" y="0"/>
                      </a:moveTo>
                      <a:cubicBezTo>
                        <a:pt x="262" y="0"/>
                        <a:pt x="183" y="45"/>
                        <a:pt x="183" y="127"/>
                      </a:cubicBezTo>
                      <a:cubicBezTo>
                        <a:pt x="1" y="1086"/>
                        <a:pt x="1" y="2045"/>
                        <a:pt x="1" y="2981"/>
                      </a:cubicBezTo>
                      <a:lnTo>
                        <a:pt x="1" y="3186"/>
                      </a:lnTo>
                      <a:lnTo>
                        <a:pt x="1" y="3277"/>
                      </a:lnTo>
                      <a:cubicBezTo>
                        <a:pt x="1" y="3384"/>
                        <a:pt x="63" y="3429"/>
                        <a:pt x="133" y="3429"/>
                      </a:cubicBezTo>
                      <a:cubicBezTo>
                        <a:pt x="183" y="3429"/>
                        <a:pt x="237" y="3406"/>
                        <a:pt x="274" y="3369"/>
                      </a:cubicBezTo>
                      <a:lnTo>
                        <a:pt x="366" y="3460"/>
                      </a:lnTo>
                      <a:cubicBezTo>
                        <a:pt x="845" y="3460"/>
                        <a:pt x="1324" y="3369"/>
                        <a:pt x="1804" y="3369"/>
                      </a:cubicBezTo>
                      <a:cubicBezTo>
                        <a:pt x="2283" y="3369"/>
                        <a:pt x="2740" y="3460"/>
                        <a:pt x="3219" y="3460"/>
                      </a:cubicBezTo>
                      <a:cubicBezTo>
                        <a:pt x="3424" y="3460"/>
                        <a:pt x="3516" y="3186"/>
                        <a:pt x="3310" y="3072"/>
                      </a:cubicBezTo>
                      <a:cubicBezTo>
                        <a:pt x="2907" y="2876"/>
                        <a:pt x="2418" y="2785"/>
                        <a:pt x="1921" y="2785"/>
                      </a:cubicBezTo>
                      <a:cubicBezTo>
                        <a:pt x="1491" y="2785"/>
                        <a:pt x="1054" y="2853"/>
                        <a:pt x="662" y="2981"/>
                      </a:cubicBezTo>
                      <a:cubicBezTo>
                        <a:pt x="1507" y="2227"/>
                        <a:pt x="2283" y="1360"/>
                        <a:pt x="2945" y="515"/>
                      </a:cubicBezTo>
                      <a:cubicBezTo>
                        <a:pt x="3073" y="387"/>
                        <a:pt x="3021" y="247"/>
                        <a:pt x="2907" y="247"/>
                      </a:cubicBezTo>
                      <a:cubicBezTo>
                        <a:pt x="2859" y="247"/>
                        <a:pt x="2800" y="272"/>
                        <a:pt x="2740" y="333"/>
                      </a:cubicBezTo>
                      <a:cubicBezTo>
                        <a:pt x="1986" y="903"/>
                        <a:pt x="1142" y="1657"/>
                        <a:pt x="457" y="2410"/>
                      </a:cubicBezTo>
                      <a:cubicBezTo>
                        <a:pt x="571" y="1657"/>
                        <a:pt x="662" y="995"/>
                        <a:pt x="571" y="219"/>
                      </a:cubicBezTo>
                      <a:cubicBezTo>
                        <a:pt x="571" y="68"/>
                        <a:pt x="454" y="0"/>
                        <a:pt x="3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47"/>
                <p:cNvSpPr/>
                <p:nvPr/>
              </p:nvSpPr>
              <p:spPr>
                <a:xfrm>
                  <a:off x="17314866" y="4872129"/>
                  <a:ext cx="126673" cy="14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5387" extrusionOk="0">
                      <a:moveTo>
                        <a:pt x="4283" y="0"/>
                      </a:moveTo>
                      <a:cubicBezTo>
                        <a:pt x="4257" y="0"/>
                        <a:pt x="4229" y="5"/>
                        <a:pt x="4201" y="14"/>
                      </a:cubicBezTo>
                      <a:cubicBezTo>
                        <a:pt x="2010" y="882"/>
                        <a:pt x="389" y="2776"/>
                        <a:pt x="1" y="5059"/>
                      </a:cubicBezTo>
                      <a:cubicBezTo>
                        <a:pt x="1" y="5237"/>
                        <a:pt x="166" y="5387"/>
                        <a:pt x="306" y="5387"/>
                      </a:cubicBezTo>
                      <a:cubicBezTo>
                        <a:pt x="381" y="5387"/>
                        <a:pt x="448" y="5344"/>
                        <a:pt x="480" y="5241"/>
                      </a:cubicBezTo>
                      <a:cubicBezTo>
                        <a:pt x="1051" y="3050"/>
                        <a:pt x="2375" y="1338"/>
                        <a:pt x="4383" y="402"/>
                      </a:cubicBezTo>
                      <a:cubicBezTo>
                        <a:pt x="4629" y="321"/>
                        <a:pt x="4508" y="0"/>
                        <a:pt x="42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47"/>
                <p:cNvSpPr/>
                <p:nvPr/>
              </p:nvSpPr>
              <p:spPr>
                <a:xfrm>
                  <a:off x="17398576" y="4965224"/>
                  <a:ext cx="96215" cy="9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460" extrusionOk="0">
                      <a:moveTo>
                        <a:pt x="3155" y="0"/>
                      </a:moveTo>
                      <a:cubicBezTo>
                        <a:pt x="3056" y="0"/>
                        <a:pt x="2945" y="68"/>
                        <a:pt x="2945" y="219"/>
                      </a:cubicBezTo>
                      <a:cubicBezTo>
                        <a:pt x="2854" y="995"/>
                        <a:pt x="2945" y="1657"/>
                        <a:pt x="3036" y="2410"/>
                      </a:cubicBezTo>
                      <a:cubicBezTo>
                        <a:pt x="2374" y="1657"/>
                        <a:pt x="1507" y="903"/>
                        <a:pt x="754" y="333"/>
                      </a:cubicBezTo>
                      <a:cubicBezTo>
                        <a:pt x="700" y="272"/>
                        <a:pt x="643" y="247"/>
                        <a:pt x="597" y="247"/>
                      </a:cubicBezTo>
                      <a:cubicBezTo>
                        <a:pt x="485" y="247"/>
                        <a:pt x="427" y="387"/>
                        <a:pt x="571" y="515"/>
                      </a:cubicBezTo>
                      <a:cubicBezTo>
                        <a:pt x="1233" y="1360"/>
                        <a:pt x="1986" y="2227"/>
                        <a:pt x="2854" y="2981"/>
                      </a:cubicBezTo>
                      <a:cubicBezTo>
                        <a:pt x="2451" y="2853"/>
                        <a:pt x="2009" y="2785"/>
                        <a:pt x="1576" y="2785"/>
                      </a:cubicBezTo>
                      <a:cubicBezTo>
                        <a:pt x="1076" y="2785"/>
                        <a:pt x="587" y="2876"/>
                        <a:pt x="183" y="3072"/>
                      </a:cubicBezTo>
                      <a:cubicBezTo>
                        <a:pt x="0" y="3186"/>
                        <a:pt x="92" y="3460"/>
                        <a:pt x="274" y="3460"/>
                      </a:cubicBezTo>
                      <a:cubicBezTo>
                        <a:pt x="754" y="3460"/>
                        <a:pt x="1233" y="3369"/>
                        <a:pt x="1712" y="3369"/>
                      </a:cubicBezTo>
                      <a:cubicBezTo>
                        <a:pt x="2169" y="3369"/>
                        <a:pt x="2648" y="3460"/>
                        <a:pt x="3128" y="3460"/>
                      </a:cubicBezTo>
                      <a:lnTo>
                        <a:pt x="3219" y="3369"/>
                      </a:lnTo>
                      <a:cubicBezTo>
                        <a:pt x="3257" y="3406"/>
                        <a:pt x="3314" y="3429"/>
                        <a:pt x="3368" y="3429"/>
                      </a:cubicBezTo>
                      <a:cubicBezTo>
                        <a:pt x="3445" y="3429"/>
                        <a:pt x="3516" y="3384"/>
                        <a:pt x="3516" y="3277"/>
                      </a:cubicBezTo>
                      <a:lnTo>
                        <a:pt x="3516" y="3186"/>
                      </a:lnTo>
                      <a:lnTo>
                        <a:pt x="3516" y="2981"/>
                      </a:lnTo>
                      <a:cubicBezTo>
                        <a:pt x="3516" y="2045"/>
                        <a:pt x="3516" y="1086"/>
                        <a:pt x="3310" y="127"/>
                      </a:cubicBezTo>
                      <a:cubicBezTo>
                        <a:pt x="3310" y="45"/>
                        <a:pt x="3236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3" name="Google Shape;4703;p47"/>
                <p:cNvSpPr/>
                <p:nvPr/>
              </p:nvSpPr>
              <p:spPr>
                <a:xfrm>
                  <a:off x="10100577" y="64345"/>
                  <a:ext cx="7154360" cy="28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42" h="1048" extrusionOk="0">
                      <a:moveTo>
                        <a:pt x="53833" y="0"/>
                      </a:moveTo>
                      <a:cubicBezTo>
                        <a:pt x="36802" y="0"/>
                        <a:pt x="19827" y="58"/>
                        <a:pt x="3059" y="248"/>
                      </a:cubicBezTo>
                      <a:cubicBezTo>
                        <a:pt x="1" y="248"/>
                        <a:pt x="1" y="818"/>
                        <a:pt x="3059" y="818"/>
                      </a:cubicBezTo>
                      <a:cubicBezTo>
                        <a:pt x="19335" y="994"/>
                        <a:pt x="35807" y="1048"/>
                        <a:pt x="52336" y="1048"/>
                      </a:cubicBezTo>
                      <a:cubicBezTo>
                        <a:pt x="78783" y="1048"/>
                        <a:pt x="105374" y="909"/>
                        <a:pt x="131543" y="909"/>
                      </a:cubicBezTo>
                      <a:cubicBezTo>
                        <a:pt x="152194" y="909"/>
                        <a:pt x="173005" y="952"/>
                        <a:pt x="193824" y="952"/>
                      </a:cubicBezTo>
                      <a:cubicBezTo>
                        <a:pt x="215945" y="952"/>
                        <a:pt x="238073" y="904"/>
                        <a:pt x="260026" y="704"/>
                      </a:cubicBezTo>
                      <a:cubicBezTo>
                        <a:pt x="261442" y="704"/>
                        <a:pt x="261442" y="430"/>
                        <a:pt x="260026" y="339"/>
                      </a:cubicBezTo>
                      <a:cubicBezTo>
                        <a:pt x="238073" y="139"/>
                        <a:pt x="215945" y="90"/>
                        <a:pt x="193824" y="90"/>
                      </a:cubicBezTo>
                      <a:cubicBezTo>
                        <a:pt x="173005" y="90"/>
                        <a:pt x="152194" y="133"/>
                        <a:pt x="131543" y="133"/>
                      </a:cubicBezTo>
                      <a:cubicBezTo>
                        <a:pt x="105868" y="133"/>
                        <a:pt x="79786" y="0"/>
                        <a:pt x="53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4" name="Google Shape;4704;p47"/>
                <p:cNvSpPr/>
                <p:nvPr/>
              </p:nvSpPr>
              <p:spPr>
                <a:xfrm>
                  <a:off x="17314866" y="110345"/>
                  <a:ext cx="126508" cy="14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321" extrusionOk="0">
                      <a:moveTo>
                        <a:pt x="264" y="1"/>
                      </a:moveTo>
                      <a:cubicBezTo>
                        <a:pt x="135" y="1"/>
                        <a:pt x="1" y="104"/>
                        <a:pt x="1" y="278"/>
                      </a:cubicBezTo>
                      <a:cubicBezTo>
                        <a:pt x="389" y="2652"/>
                        <a:pt x="2010" y="4455"/>
                        <a:pt x="4201" y="5300"/>
                      </a:cubicBezTo>
                      <a:cubicBezTo>
                        <a:pt x="4235" y="5314"/>
                        <a:pt x="4268" y="5321"/>
                        <a:pt x="4299" y="5321"/>
                      </a:cubicBezTo>
                      <a:cubicBezTo>
                        <a:pt x="4513" y="5321"/>
                        <a:pt x="4623" y="5015"/>
                        <a:pt x="4383" y="4935"/>
                      </a:cubicBezTo>
                      <a:cubicBezTo>
                        <a:pt x="2375" y="3976"/>
                        <a:pt x="1051" y="2264"/>
                        <a:pt x="480" y="164"/>
                      </a:cubicBezTo>
                      <a:cubicBezTo>
                        <a:pt x="443" y="51"/>
                        <a:pt x="355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47"/>
                <p:cNvSpPr/>
                <p:nvPr/>
              </p:nvSpPr>
              <p:spPr>
                <a:xfrm>
                  <a:off x="17398576" y="67984"/>
                  <a:ext cx="96215" cy="9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515" extrusionOk="0">
                      <a:moveTo>
                        <a:pt x="274" y="0"/>
                      </a:moveTo>
                      <a:cubicBezTo>
                        <a:pt x="92" y="0"/>
                        <a:pt x="0" y="297"/>
                        <a:pt x="183" y="388"/>
                      </a:cubicBezTo>
                      <a:cubicBezTo>
                        <a:pt x="585" y="595"/>
                        <a:pt x="1071" y="692"/>
                        <a:pt x="1569" y="692"/>
                      </a:cubicBezTo>
                      <a:cubicBezTo>
                        <a:pt x="2005" y="692"/>
                        <a:pt x="2449" y="618"/>
                        <a:pt x="2854" y="480"/>
                      </a:cubicBezTo>
                      <a:lnTo>
                        <a:pt x="2854" y="480"/>
                      </a:lnTo>
                      <a:cubicBezTo>
                        <a:pt x="1986" y="1256"/>
                        <a:pt x="1233" y="2100"/>
                        <a:pt x="571" y="2968"/>
                      </a:cubicBezTo>
                      <a:cubicBezTo>
                        <a:pt x="426" y="3097"/>
                        <a:pt x="486" y="3226"/>
                        <a:pt x="598" y="3226"/>
                      </a:cubicBezTo>
                      <a:cubicBezTo>
                        <a:pt x="645" y="3226"/>
                        <a:pt x="700" y="3204"/>
                        <a:pt x="754" y="3150"/>
                      </a:cubicBezTo>
                      <a:cubicBezTo>
                        <a:pt x="1507" y="2580"/>
                        <a:pt x="2374" y="1826"/>
                        <a:pt x="3036" y="1050"/>
                      </a:cubicBezTo>
                      <a:lnTo>
                        <a:pt x="3036" y="1050"/>
                      </a:lnTo>
                      <a:cubicBezTo>
                        <a:pt x="2945" y="1826"/>
                        <a:pt x="2854" y="2488"/>
                        <a:pt x="2945" y="3242"/>
                      </a:cubicBezTo>
                      <a:cubicBezTo>
                        <a:pt x="2945" y="3412"/>
                        <a:pt x="3066" y="3515"/>
                        <a:pt x="3168" y="3515"/>
                      </a:cubicBezTo>
                      <a:cubicBezTo>
                        <a:pt x="3244" y="3515"/>
                        <a:pt x="3310" y="3459"/>
                        <a:pt x="3310" y="3333"/>
                      </a:cubicBezTo>
                      <a:cubicBezTo>
                        <a:pt x="3516" y="2397"/>
                        <a:pt x="3516" y="1438"/>
                        <a:pt x="3516" y="480"/>
                      </a:cubicBezTo>
                      <a:lnTo>
                        <a:pt x="3516" y="297"/>
                      </a:lnTo>
                      <a:lnTo>
                        <a:pt x="3516" y="206"/>
                      </a:lnTo>
                      <a:cubicBezTo>
                        <a:pt x="3516" y="88"/>
                        <a:pt x="3448" y="38"/>
                        <a:pt x="3373" y="38"/>
                      </a:cubicBezTo>
                      <a:cubicBezTo>
                        <a:pt x="3318" y="38"/>
                        <a:pt x="3258" y="66"/>
                        <a:pt x="3219" y="115"/>
                      </a:cubicBezTo>
                      <a:lnTo>
                        <a:pt x="3128" y="0"/>
                      </a:lnTo>
                      <a:cubicBezTo>
                        <a:pt x="2648" y="115"/>
                        <a:pt x="2169" y="115"/>
                        <a:pt x="1712" y="115"/>
                      </a:cubicBezTo>
                      <a:cubicBezTo>
                        <a:pt x="1233" y="115"/>
                        <a:pt x="754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6" name="Google Shape;4706;p47"/>
                <p:cNvSpPr/>
                <p:nvPr/>
              </p:nvSpPr>
              <p:spPr>
                <a:xfrm>
                  <a:off x="9924757" y="110345"/>
                  <a:ext cx="126508" cy="14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321" extrusionOk="0">
                      <a:moveTo>
                        <a:pt x="4359" y="1"/>
                      </a:moveTo>
                      <a:cubicBezTo>
                        <a:pt x="4269" y="1"/>
                        <a:pt x="4181" y="51"/>
                        <a:pt x="4143" y="164"/>
                      </a:cubicBezTo>
                      <a:cubicBezTo>
                        <a:pt x="3572" y="2264"/>
                        <a:pt x="2249" y="3976"/>
                        <a:pt x="240" y="4935"/>
                      </a:cubicBezTo>
                      <a:cubicBezTo>
                        <a:pt x="1" y="5015"/>
                        <a:pt x="110" y="5321"/>
                        <a:pt x="339" y="5321"/>
                      </a:cubicBezTo>
                      <a:cubicBezTo>
                        <a:pt x="372" y="5321"/>
                        <a:pt x="408" y="5314"/>
                        <a:pt x="445" y="5300"/>
                      </a:cubicBezTo>
                      <a:cubicBezTo>
                        <a:pt x="2637" y="4455"/>
                        <a:pt x="4234" y="2652"/>
                        <a:pt x="4622" y="278"/>
                      </a:cubicBezTo>
                      <a:cubicBezTo>
                        <a:pt x="4622" y="104"/>
                        <a:pt x="4488" y="1"/>
                        <a:pt x="43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7" name="Google Shape;4707;p47"/>
                <p:cNvSpPr/>
                <p:nvPr/>
              </p:nvSpPr>
              <p:spPr>
                <a:xfrm>
                  <a:off x="9871970" y="67984"/>
                  <a:ext cx="96215" cy="9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515" extrusionOk="0">
                      <a:moveTo>
                        <a:pt x="366" y="0"/>
                      </a:moveTo>
                      <a:lnTo>
                        <a:pt x="274" y="115"/>
                      </a:lnTo>
                      <a:cubicBezTo>
                        <a:pt x="235" y="66"/>
                        <a:pt x="180" y="38"/>
                        <a:pt x="129" y="38"/>
                      </a:cubicBezTo>
                      <a:cubicBezTo>
                        <a:pt x="60" y="38"/>
                        <a:pt x="1" y="88"/>
                        <a:pt x="1" y="206"/>
                      </a:cubicBezTo>
                      <a:lnTo>
                        <a:pt x="1" y="297"/>
                      </a:lnTo>
                      <a:lnTo>
                        <a:pt x="1" y="480"/>
                      </a:lnTo>
                      <a:cubicBezTo>
                        <a:pt x="1" y="1438"/>
                        <a:pt x="1" y="2397"/>
                        <a:pt x="183" y="3333"/>
                      </a:cubicBezTo>
                      <a:cubicBezTo>
                        <a:pt x="183" y="3459"/>
                        <a:pt x="253" y="3515"/>
                        <a:pt x="334" y="3515"/>
                      </a:cubicBezTo>
                      <a:cubicBezTo>
                        <a:pt x="443" y="3515"/>
                        <a:pt x="571" y="3412"/>
                        <a:pt x="571" y="3242"/>
                      </a:cubicBezTo>
                      <a:cubicBezTo>
                        <a:pt x="662" y="2488"/>
                        <a:pt x="571" y="1826"/>
                        <a:pt x="457" y="1050"/>
                      </a:cubicBezTo>
                      <a:lnTo>
                        <a:pt x="457" y="1050"/>
                      </a:lnTo>
                      <a:cubicBezTo>
                        <a:pt x="1142" y="1826"/>
                        <a:pt x="1986" y="2580"/>
                        <a:pt x="2740" y="3150"/>
                      </a:cubicBezTo>
                      <a:cubicBezTo>
                        <a:pt x="2800" y="3204"/>
                        <a:pt x="2858" y="3226"/>
                        <a:pt x="2906" y="3226"/>
                      </a:cubicBezTo>
                      <a:cubicBezTo>
                        <a:pt x="3021" y="3226"/>
                        <a:pt x="3074" y="3097"/>
                        <a:pt x="2945" y="2968"/>
                      </a:cubicBezTo>
                      <a:cubicBezTo>
                        <a:pt x="2283" y="2100"/>
                        <a:pt x="1507" y="1256"/>
                        <a:pt x="662" y="480"/>
                      </a:cubicBezTo>
                      <a:lnTo>
                        <a:pt x="662" y="480"/>
                      </a:lnTo>
                      <a:cubicBezTo>
                        <a:pt x="1056" y="618"/>
                        <a:pt x="1495" y="692"/>
                        <a:pt x="1928" y="692"/>
                      </a:cubicBezTo>
                      <a:cubicBezTo>
                        <a:pt x="2422" y="692"/>
                        <a:pt x="2908" y="595"/>
                        <a:pt x="3310" y="388"/>
                      </a:cubicBezTo>
                      <a:cubicBezTo>
                        <a:pt x="3516" y="297"/>
                        <a:pt x="3424" y="0"/>
                        <a:pt x="3219" y="0"/>
                      </a:cubicBezTo>
                      <a:cubicBezTo>
                        <a:pt x="2740" y="0"/>
                        <a:pt x="2283" y="115"/>
                        <a:pt x="1804" y="115"/>
                      </a:cubicBezTo>
                      <a:cubicBezTo>
                        <a:pt x="1324" y="115"/>
                        <a:pt x="845" y="115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47"/>
                <p:cNvSpPr/>
                <p:nvPr/>
              </p:nvSpPr>
              <p:spPr>
                <a:xfrm>
                  <a:off x="10290463" y="140501"/>
                  <a:ext cx="6803322" cy="22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14" h="806" extrusionOk="0">
                      <a:moveTo>
                        <a:pt x="149233" y="0"/>
                      </a:moveTo>
                      <a:cubicBezTo>
                        <a:pt x="99942" y="0"/>
                        <a:pt x="50523" y="138"/>
                        <a:pt x="1621" y="318"/>
                      </a:cubicBezTo>
                      <a:cubicBezTo>
                        <a:pt x="0" y="318"/>
                        <a:pt x="0" y="500"/>
                        <a:pt x="1621" y="500"/>
                      </a:cubicBezTo>
                      <a:cubicBezTo>
                        <a:pt x="50417" y="666"/>
                        <a:pt x="99729" y="806"/>
                        <a:pt x="148914" y="806"/>
                      </a:cubicBezTo>
                      <a:cubicBezTo>
                        <a:pt x="181221" y="806"/>
                        <a:pt x="213472" y="745"/>
                        <a:pt x="245487" y="592"/>
                      </a:cubicBezTo>
                      <a:cubicBezTo>
                        <a:pt x="248614" y="592"/>
                        <a:pt x="248614" y="204"/>
                        <a:pt x="245487" y="204"/>
                      </a:cubicBezTo>
                      <a:cubicBezTo>
                        <a:pt x="213577" y="59"/>
                        <a:pt x="181432" y="0"/>
                        <a:pt x="1492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47"/>
                <p:cNvSpPr/>
                <p:nvPr/>
              </p:nvSpPr>
              <p:spPr>
                <a:xfrm>
                  <a:off x="17406074" y="424331"/>
                  <a:ext cx="31251" cy="431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57672" extrusionOk="0">
                      <a:moveTo>
                        <a:pt x="571" y="0"/>
                      </a:moveTo>
                      <a:cubicBezTo>
                        <a:pt x="525" y="0"/>
                        <a:pt x="480" y="263"/>
                        <a:pt x="480" y="788"/>
                      </a:cubicBezTo>
                      <a:cubicBezTo>
                        <a:pt x="183" y="52236"/>
                        <a:pt x="0" y="104643"/>
                        <a:pt x="388" y="156182"/>
                      </a:cubicBezTo>
                      <a:cubicBezTo>
                        <a:pt x="388" y="157175"/>
                        <a:pt x="480" y="157671"/>
                        <a:pt x="571" y="157671"/>
                      </a:cubicBezTo>
                      <a:cubicBezTo>
                        <a:pt x="662" y="157671"/>
                        <a:pt x="754" y="157175"/>
                        <a:pt x="754" y="156182"/>
                      </a:cubicBezTo>
                      <a:cubicBezTo>
                        <a:pt x="1142" y="104643"/>
                        <a:pt x="959" y="52236"/>
                        <a:pt x="662" y="788"/>
                      </a:cubicBezTo>
                      <a:cubicBezTo>
                        <a:pt x="662" y="263"/>
                        <a:pt x="617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47"/>
                <p:cNvSpPr/>
                <p:nvPr/>
              </p:nvSpPr>
              <p:spPr>
                <a:xfrm>
                  <a:off x="9866360" y="308769"/>
                  <a:ext cx="44359" cy="454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165912" extrusionOk="0">
                      <a:moveTo>
                        <a:pt x="810" y="1"/>
                      </a:moveTo>
                      <a:cubicBezTo>
                        <a:pt x="736" y="1"/>
                        <a:pt x="662" y="240"/>
                        <a:pt x="662" y="720"/>
                      </a:cubicBezTo>
                      <a:cubicBezTo>
                        <a:pt x="297" y="27836"/>
                        <a:pt x="479" y="55409"/>
                        <a:pt x="388" y="82617"/>
                      </a:cubicBezTo>
                      <a:cubicBezTo>
                        <a:pt x="388" y="109710"/>
                        <a:pt x="0" y="137488"/>
                        <a:pt x="479" y="164491"/>
                      </a:cubicBezTo>
                      <a:cubicBezTo>
                        <a:pt x="525" y="165438"/>
                        <a:pt x="691" y="165912"/>
                        <a:pt x="845" y="165912"/>
                      </a:cubicBezTo>
                      <a:cubicBezTo>
                        <a:pt x="999" y="165912"/>
                        <a:pt x="1141" y="165438"/>
                        <a:pt x="1141" y="164491"/>
                      </a:cubicBezTo>
                      <a:cubicBezTo>
                        <a:pt x="1621" y="137488"/>
                        <a:pt x="1233" y="109710"/>
                        <a:pt x="1233" y="82617"/>
                      </a:cubicBezTo>
                      <a:cubicBezTo>
                        <a:pt x="1233" y="55409"/>
                        <a:pt x="1438" y="27836"/>
                        <a:pt x="959" y="720"/>
                      </a:cubicBezTo>
                      <a:cubicBezTo>
                        <a:pt x="959" y="240"/>
                        <a:pt x="885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47"/>
                <p:cNvSpPr/>
                <p:nvPr/>
              </p:nvSpPr>
              <p:spPr>
                <a:xfrm>
                  <a:off x="9944432" y="417599"/>
                  <a:ext cx="33741" cy="431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57695" extrusionOk="0">
                      <a:moveTo>
                        <a:pt x="674" y="1"/>
                      </a:moveTo>
                      <a:cubicBezTo>
                        <a:pt x="577" y="1"/>
                        <a:pt x="480" y="497"/>
                        <a:pt x="480" y="1490"/>
                      </a:cubicBezTo>
                      <a:cubicBezTo>
                        <a:pt x="0" y="53052"/>
                        <a:pt x="206" y="105459"/>
                        <a:pt x="571" y="156907"/>
                      </a:cubicBezTo>
                      <a:cubicBezTo>
                        <a:pt x="571" y="157432"/>
                        <a:pt x="622" y="157695"/>
                        <a:pt x="674" y="157695"/>
                      </a:cubicBezTo>
                      <a:cubicBezTo>
                        <a:pt x="725" y="157695"/>
                        <a:pt x="776" y="157432"/>
                        <a:pt x="776" y="156907"/>
                      </a:cubicBezTo>
                      <a:cubicBezTo>
                        <a:pt x="1050" y="105459"/>
                        <a:pt x="1233" y="53052"/>
                        <a:pt x="868" y="1490"/>
                      </a:cubicBezTo>
                      <a:cubicBezTo>
                        <a:pt x="868" y="497"/>
                        <a:pt x="771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12" name="Google Shape;4712;p47"/>
              <p:cNvSpPr/>
              <p:nvPr/>
            </p:nvSpPr>
            <p:spPr>
              <a:xfrm>
                <a:off x="8877270" y="525191"/>
                <a:ext cx="50182" cy="41366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65912" extrusionOk="0">
                    <a:moveTo>
                      <a:pt x="810" y="1"/>
                    </a:moveTo>
                    <a:cubicBezTo>
                      <a:pt x="736" y="1"/>
                      <a:pt x="662" y="240"/>
                      <a:pt x="662" y="720"/>
                    </a:cubicBezTo>
                    <a:cubicBezTo>
                      <a:pt x="297" y="27836"/>
                      <a:pt x="479" y="55409"/>
                      <a:pt x="388" y="82617"/>
                    </a:cubicBezTo>
                    <a:cubicBezTo>
                      <a:pt x="388" y="109710"/>
                      <a:pt x="0" y="137488"/>
                      <a:pt x="479" y="164491"/>
                    </a:cubicBezTo>
                    <a:cubicBezTo>
                      <a:pt x="525" y="165438"/>
                      <a:pt x="691" y="165912"/>
                      <a:pt x="845" y="165912"/>
                    </a:cubicBezTo>
                    <a:cubicBezTo>
                      <a:pt x="999" y="165912"/>
                      <a:pt x="1141" y="165438"/>
                      <a:pt x="1141" y="164491"/>
                    </a:cubicBezTo>
                    <a:cubicBezTo>
                      <a:pt x="1621" y="137488"/>
                      <a:pt x="1233" y="109710"/>
                      <a:pt x="1233" y="82617"/>
                    </a:cubicBezTo>
                    <a:cubicBezTo>
                      <a:pt x="1233" y="55409"/>
                      <a:pt x="1438" y="27836"/>
                      <a:pt x="959" y="720"/>
                    </a:cubicBezTo>
                    <a:cubicBezTo>
                      <a:pt x="959" y="240"/>
                      <a:pt x="885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3" name="Google Shape;4713;p47"/>
            <p:cNvGrpSpPr/>
            <p:nvPr/>
          </p:nvGrpSpPr>
          <p:grpSpPr>
            <a:xfrm rot="10800000">
              <a:off x="531639" y="4760196"/>
              <a:ext cx="8093728" cy="89482"/>
              <a:chOff x="10100577" y="607973"/>
              <a:chExt cx="7154360" cy="98213"/>
            </a:xfrm>
          </p:grpSpPr>
          <p:sp>
            <p:nvSpPr>
              <p:cNvPr id="4714" name="Google Shape;4714;p47"/>
              <p:cNvSpPr/>
              <p:nvPr/>
            </p:nvSpPr>
            <p:spPr>
              <a:xfrm>
                <a:off x="10100577" y="607973"/>
                <a:ext cx="7154360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261442" h="1048" extrusionOk="0">
                    <a:moveTo>
                      <a:pt x="53833" y="0"/>
                    </a:moveTo>
                    <a:cubicBezTo>
                      <a:pt x="36802" y="0"/>
                      <a:pt x="19827" y="58"/>
                      <a:pt x="3059" y="248"/>
                    </a:cubicBezTo>
                    <a:cubicBezTo>
                      <a:pt x="1" y="248"/>
                      <a:pt x="1" y="818"/>
                      <a:pt x="3059" y="818"/>
                    </a:cubicBezTo>
                    <a:cubicBezTo>
                      <a:pt x="19335" y="994"/>
                      <a:pt x="35807" y="1048"/>
                      <a:pt x="52336" y="1048"/>
                    </a:cubicBezTo>
                    <a:cubicBezTo>
                      <a:pt x="78783" y="1048"/>
                      <a:pt x="105374" y="909"/>
                      <a:pt x="131543" y="909"/>
                    </a:cubicBezTo>
                    <a:cubicBezTo>
                      <a:pt x="152194" y="909"/>
                      <a:pt x="173005" y="952"/>
                      <a:pt x="193824" y="952"/>
                    </a:cubicBezTo>
                    <a:cubicBezTo>
                      <a:pt x="215945" y="952"/>
                      <a:pt x="238073" y="904"/>
                      <a:pt x="260026" y="704"/>
                    </a:cubicBezTo>
                    <a:cubicBezTo>
                      <a:pt x="261442" y="704"/>
                      <a:pt x="261442" y="430"/>
                      <a:pt x="260026" y="339"/>
                    </a:cubicBezTo>
                    <a:cubicBezTo>
                      <a:pt x="238073" y="139"/>
                      <a:pt x="215945" y="90"/>
                      <a:pt x="193824" y="90"/>
                    </a:cubicBezTo>
                    <a:cubicBezTo>
                      <a:pt x="173005" y="90"/>
                      <a:pt x="152194" y="133"/>
                      <a:pt x="131543" y="133"/>
                    </a:cubicBezTo>
                    <a:cubicBezTo>
                      <a:pt x="105868" y="133"/>
                      <a:pt x="79786" y="0"/>
                      <a:pt x="53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7"/>
              <p:cNvSpPr/>
              <p:nvPr/>
            </p:nvSpPr>
            <p:spPr>
              <a:xfrm>
                <a:off x="10290463" y="684130"/>
                <a:ext cx="6803322" cy="22056"/>
              </a:xfrm>
              <a:custGeom>
                <a:avLst/>
                <a:gdLst/>
                <a:ahLst/>
                <a:cxnLst/>
                <a:rect l="l" t="t" r="r" b="b"/>
                <a:pathLst>
                  <a:path w="248614" h="806" extrusionOk="0">
                    <a:moveTo>
                      <a:pt x="149233" y="0"/>
                    </a:moveTo>
                    <a:cubicBezTo>
                      <a:pt x="99942" y="0"/>
                      <a:pt x="50523" y="138"/>
                      <a:pt x="1621" y="318"/>
                    </a:cubicBezTo>
                    <a:cubicBezTo>
                      <a:pt x="0" y="318"/>
                      <a:pt x="0" y="500"/>
                      <a:pt x="1621" y="500"/>
                    </a:cubicBezTo>
                    <a:cubicBezTo>
                      <a:pt x="50417" y="666"/>
                      <a:pt x="99729" y="806"/>
                      <a:pt x="148914" y="806"/>
                    </a:cubicBezTo>
                    <a:cubicBezTo>
                      <a:pt x="181221" y="806"/>
                      <a:pt x="213472" y="745"/>
                      <a:pt x="245487" y="592"/>
                    </a:cubicBezTo>
                    <a:cubicBezTo>
                      <a:pt x="248614" y="592"/>
                      <a:pt x="248614" y="204"/>
                      <a:pt x="245487" y="204"/>
                    </a:cubicBezTo>
                    <a:cubicBezTo>
                      <a:pt x="213577" y="59"/>
                      <a:pt x="181432" y="0"/>
                      <a:pt x="149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7"/>
          <p:cNvSpPr/>
          <p:nvPr/>
        </p:nvSpPr>
        <p:spPr>
          <a:xfrm>
            <a:off x="-647553" y="4449807"/>
            <a:ext cx="30011" cy="25866"/>
          </a:xfrm>
          <a:custGeom>
            <a:avLst/>
            <a:gdLst/>
            <a:ahLst/>
            <a:cxnLst/>
            <a:rect l="l" t="t" r="r" b="b"/>
            <a:pathLst>
              <a:path w="1325" h="1142" extrusionOk="0">
                <a:moveTo>
                  <a:pt x="663" y="0"/>
                </a:moveTo>
                <a:cubicBezTo>
                  <a:pt x="1" y="0"/>
                  <a:pt x="1" y="1141"/>
                  <a:pt x="663" y="1141"/>
                </a:cubicBezTo>
                <a:cubicBezTo>
                  <a:pt x="1325" y="1141"/>
                  <a:pt x="1325" y="0"/>
                  <a:pt x="6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6E5099-7045-4127-869C-197201FE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22" y="2248703"/>
            <a:ext cx="1458151" cy="1093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1" name="Google Shape;4721;p48"/>
          <p:cNvSpPr txBox="1">
            <a:spLocks noGrp="1"/>
          </p:cNvSpPr>
          <p:nvPr>
            <p:ph type="title"/>
          </p:nvPr>
        </p:nvSpPr>
        <p:spPr>
          <a:xfrm>
            <a:off x="1012631" y="375512"/>
            <a:ext cx="3611437" cy="3724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acuerdan cuando vimos a los reyes magos como globos</a:t>
            </a:r>
            <a:endParaRPr dirty="0"/>
          </a:p>
        </p:txBody>
      </p:sp>
      <p:grpSp>
        <p:nvGrpSpPr>
          <p:cNvPr id="4722" name="Google Shape;4722;p48"/>
          <p:cNvGrpSpPr/>
          <p:nvPr/>
        </p:nvGrpSpPr>
        <p:grpSpPr>
          <a:xfrm rot="1193729">
            <a:off x="382568" y="882520"/>
            <a:ext cx="679621" cy="772785"/>
            <a:chOff x="818594" y="2523037"/>
            <a:chExt cx="679632" cy="772797"/>
          </a:xfrm>
        </p:grpSpPr>
        <p:sp>
          <p:nvSpPr>
            <p:cNvPr id="4723" name="Google Shape;4723;p48"/>
            <p:cNvSpPr/>
            <p:nvPr/>
          </p:nvSpPr>
          <p:spPr>
            <a:xfrm>
              <a:off x="987567" y="2587488"/>
              <a:ext cx="202154" cy="168338"/>
            </a:xfrm>
            <a:custGeom>
              <a:avLst/>
              <a:gdLst/>
              <a:ahLst/>
              <a:cxnLst/>
              <a:rect l="l" t="t" r="r" b="b"/>
              <a:pathLst>
                <a:path w="7048" h="5869" extrusionOk="0">
                  <a:moveTo>
                    <a:pt x="4119" y="1"/>
                  </a:moveTo>
                  <a:cubicBezTo>
                    <a:pt x="3642" y="1"/>
                    <a:pt x="3161" y="124"/>
                    <a:pt x="2701" y="269"/>
                  </a:cubicBezTo>
                  <a:cubicBezTo>
                    <a:pt x="2041" y="449"/>
                    <a:pt x="1360" y="689"/>
                    <a:pt x="959" y="1190"/>
                  </a:cubicBezTo>
                  <a:cubicBezTo>
                    <a:pt x="538" y="1771"/>
                    <a:pt x="458" y="2532"/>
                    <a:pt x="458" y="3273"/>
                  </a:cubicBezTo>
                  <a:cubicBezTo>
                    <a:pt x="458" y="4077"/>
                    <a:pt x="1" y="5869"/>
                    <a:pt x="1114" y="5869"/>
                  </a:cubicBezTo>
                  <a:cubicBezTo>
                    <a:pt x="1166" y="5869"/>
                    <a:pt x="1221" y="5865"/>
                    <a:pt x="1279" y="5857"/>
                  </a:cubicBezTo>
                  <a:cubicBezTo>
                    <a:pt x="2621" y="5697"/>
                    <a:pt x="3963" y="5196"/>
                    <a:pt x="5285" y="4855"/>
                  </a:cubicBezTo>
                  <a:cubicBezTo>
                    <a:pt x="5966" y="4695"/>
                    <a:pt x="6627" y="4455"/>
                    <a:pt x="6867" y="3854"/>
                  </a:cubicBezTo>
                  <a:cubicBezTo>
                    <a:pt x="7048" y="3353"/>
                    <a:pt x="6867" y="2772"/>
                    <a:pt x="6627" y="2352"/>
                  </a:cubicBezTo>
                  <a:cubicBezTo>
                    <a:pt x="6287" y="1531"/>
                    <a:pt x="5866" y="609"/>
                    <a:pt x="5045" y="189"/>
                  </a:cubicBezTo>
                  <a:cubicBezTo>
                    <a:pt x="4743" y="54"/>
                    <a:pt x="4432" y="1"/>
                    <a:pt x="411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8"/>
            <p:cNvSpPr/>
            <p:nvPr/>
          </p:nvSpPr>
          <p:spPr>
            <a:xfrm>
              <a:off x="818594" y="2677468"/>
              <a:ext cx="679632" cy="618366"/>
            </a:xfrm>
            <a:custGeom>
              <a:avLst/>
              <a:gdLst/>
              <a:ahLst/>
              <a:cxnLst/>
              <a:rect l="l" t="t" r="r" b="b"/>
              <a:pathLst>
                <a:path w="23695" h="21559" extrusionOk="0">
                  <a:moveTo>
                    <a:pt x="11875" y="0"/>
                  </a:moveTo>
                  <a:cubicBezTo>
                    <a:pt x="11011" y="0"/>
                    <a:pt x="10132" y="103"/>
                    <a:pt x="9253" y="316"/>
                  </a:cubicBezTo>
                  <a:cubicBezTo>
                    <a:pt x="3505" y="1718"/>
                    <a:pt x="0" y="7567"/>
                    <a:pt x="1342" y="13335"/>
                  </a:cubicBezTo>
                  <a:cubicBezTo>
                    <a:pt x="2536" y="18231"/>
                    <a:pt x="6956" y="21558"/>
                    <a:pt x="11854" y="21558"/>
                  </a:cubicBezTo>
                  <a:cubicBezTo>
                    <a:pt x="12707" y="21558"/>
                    <a:pt x="13574" y="21457"/>
                    <a:pt x="14441" y="21246"/>
                  </a:cubicBezTo>
                  <a:cubicBezTo>
                    <a:pt x="20189" y="19844"/>
                    <a:pt x="23694" y="13996"/>
                    <a:pt x="22372" y="8228"/>
                  </a:cubicBezTo>
                  <a:cubicBezTo>
                    <a:pt x="21164" y="3275"/>
                    <a:pt x="16760" y="0"/>
                    <a:pt x="11875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8"/>
            <p:cNvSpPr/>
            <p:nvPr/>
          </p:nvSpPr>
          <p:spPr>
            <a:xfrm>
              <a:off x="847306" y="2801437"/>
              <a:ext cx="615297" cy="298814"/>
            </a:xfrm>
            <a:custGeom>
              <a:avLst/>
              <a:gdLst/>
              <a:ahLst/>
              <a:cxnLst/>
              <a:rect l="l" t="t" r="r" b="b"/>
              <a:pathLst>
                <a:path w="21452" h="10418" extrusionOk="0">
                  <a:moveTo>
                    <a:pt x="19529" y="0"/>
                  </a:moveTo>
                  <a:cubicBezTo>
                    <a:pt x="18187" y="1162"/>
                    <a:pt x="16685" y="2243"/>
                    <a:pt x="14862" y="3165"/>
                  </a:cubicBezTo>
                  <a:cubicBezTo>
                    <a:pt x="11550" y="4813"/>
                    <a:pt x="7828" y="5661"/>
                    <a:pt x="4131" y="5661"/>
                  </a:cubicBezTo>
                  <a:cubicBezTo>
                    <a:pt x="2797" y="5661"/>
                    <a:pt x="1467" y="5551"/>
                    <a:pt x="161" y="5328"/>
                  </a:cubicBezTo>
                  <a:lnTo>
                    <a:pt x="161" y="5328"/>
                  </a:lnTo>
                  <a:cubicBezTo>
                    <a:pt x="1" y="6510"/>
                    <a:pt x="81" y="7751"/>
                    <a:pt x="341" y="9013"/>
                  </a:cubicBezTo>
                  <a:cubicBezTo>
                    <a:pt x="501" y="9414"/>
                    <a:pt x="581" y="9834"/>
                    <a:pt x="742" y="10255"/>
                  </a:cubicBezTo>
                  <a:cubicBezTo>
                    <a:pt x="1822" y="10362"/>
                    <a:pt x="2918" y="10418"/>
                    <a:pt x="4018" y="10418"/>
                  </a:cubicBezTo>
                  <a:cubicBezTo>
                    <a:pt x="6404" y="10418"/>
                    <a:pt x="8807" y="10156"/>
                    <a:pt x="11096" y="9594"/>
                  </a:cubicBezTo>
                  <a:cubicBezTo>
                    <a:pt x="13099" y="9093"/>
                    <a:pt x="15102" y="8332"/>
                    <a:pt x="16945" y="7411"/>
                  </a:cubicBezTo>
                  <a:cubicBezTo>
                    <a:pt x="18607" y="6590"/>
                    <a:pt x="20109" y="5668"/>
                    <a:pt x="21451" y="4587"/>
                  </a:cubicBezTo>
                  <a:cubicBezTo>
                    <a:pt x="21451" y="4326"/>
                    <a:pt x="21371" y="4166"/>
                    <a:pt x="21371" y="3906"/>
                  </a:cubicBezTo>
                  <a:cubicBezTo>
                    <a:pt x="20951" y="2404"/>
                    <a:pt x="20370" y="1082"/>
                    <a:pt x="19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8"/>
            <p:cNvSpPr/>
            <p:nvPr/>
          </p:nvSpPr>
          <p:spPr>
            <a:xfrm>
              <a:off x="892683" y="2996168"/>
              <a:ext cx="74144" cy="69297"/>
            </a:xfrm>
            <a:custGeom>
              <a:avLst/>
              <a:gdLst/>
              <a:ahLst/>
              <a:cxnLst/>
              <a:rect l="l" t="t" r="r" b="b"/>
              <a:pathLst>
                <a:path w="2585" h="2416" extrusionOk="0">
                  <a:moveTo>
                    <a:pt x="1380" y="1"/>
                  </a:moveTo>
                  <a:cubicBezTo>
                    <a:pt x="1298" y="1"/>
                    <a:pt x="1213" y="41"/>
                    <a:pt x="1163" y="121"/>
                  </a:cubicBezTo>
                  <a:lnTo>
                    <a:pt x="922" y="542"/>
                  </a:lnTo>
                  <a:cubicBezTo>
                    <a:pt x="922" y="622"/>
                    <a:pt x="842" y="722"/>
                    <a:pt x="762" y="722"/>
                  </a:cubicBezTo>
                  <a:lnTo>
                    <a:pt x="261" y="722"/>
                  </a:lnTo>
                  <a:cubicBezTo>
                    <a:pt x="81" y="722"/>
                    <a:pt x="1" y="962"/>
                    <a:pt x="161" y="1042"/>
                  </a:cubicBezTo>
                  <a:lnTo>
                    <a:pt x="502" y="1463"/>
                  </a:lnTo>
                  <a:cubicBezTo>
                    <a:pt x="502" y="1463"/>
                    <a:pt x="582" y="1543"/>
                    <a:pt x="502" y="1623"/>
                  </a:cubicBezTo>
                  <a:lnTo>
                    <a:pt x="421" y="2124"/>
                  </a:lnTo>
                  <a:cubicBezTo>
                    <a:pt x="421" y="2271"/>
                    <a:pt x="529" y="2406"/>
                    <a:pt x="666" y="2406"/>
                  </a:cubicBezTo>
                  <a:cubicBezTo>
                    <a:pt x="697" y="2406"/>
                    <a:pt x="729" y="2399"/>
                    <a:pt x="762" y="2384"/>
                  </a:cubicBezTo>
                  <a:lnTo>
                    <a:pt x="1163" y="2124"/>
                  </a:lnTo>
                  <a:lnTo>
                    <a:pt x="1343" y="2124"/>
                  </a:lnTo>
                  <a:lnTo>
                    <a:pt x="1843" y="2384"/>
                  </a:lnTo>
                  <a:cubicBezTo>
                    <a:pt x="1865" y="2406"/>
                    <a:pt x="1898" y="2416"/>
                    <a:pt x="1933" y="2416"/>
                  </a:cubicBezTo>
                  <a:cubicBezTo>
                    <a:pt x="2029" y="2416"/>
                    <a:pt x="2142" y="2341"/>
                    <a:pt x="2084" y="2224"/>
                  </a:cubicBezTo>
                  <a:lnTo>
                    <a:pt x="2084" y="1723"/>
                  </a:lnTo>
                  <a:cubicBezTo>
                    <a:pt x="2004" y="1623"/>
                    <a:pt x="2084" y="1543"/>
                    <a:pt x="2084" y="1543"/>
                  </a:cubicBezTo>
                  <a:lnTo>
                    <a:pt x="2504" y="1223"/>
                  </a:lnTo>
                  <a:cubicBezTo>
                    <a:pt x="2585" y="1042"/>
                    <a:pt x="2585" y="882"/>
                    <a:pt x="2424" y="802"/>
                  </a:cubicBezTo>
                  <a:lnTo>
                    <a:pt x="1924" y="722"/>
                  </a:lnTo>
                  <a:cubicBezTo>
                    <a:pt x="1843" y="722"/>
                    <a:pt x="1763" y="722"/>
                    <a:pt x="1763" y="622"/>
                  </a:cubicBezTo>
                  <a:lnTo>
                    <a:pt x="1583" y="121"/>
                  </a:lnTo>
                  <a:cubicBezTo>
                    <a:pt x="1543" y="41"/>
                    <a:pt x="1463" y="1"/>
                    <a:pt x="1380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8"/>
            <p:cNvSpPr/>
            <p:nvPr/>
          </p:nvSpPr>
          <p:spPr>
            <a:xfrm>
              <a:off x="1024253" y="2985211"/>
              <a:ext cx="71850" cy="70502"/>
            </a:xfrm>
            <a:custGeom>
              <a:avLst/>
              <a:gdLst/>
              <a:ahLst/>
              <a:cxnLst/>
              <a:rect l="l" t="t" r="r" b="b"/>
              <a:pathLst>
                <a:path w="2505" h="2458" extrusionOk="0">
                  <a:moveTo>
                    <a:pt x="1044" y="1"/>
                  </a:moveTo>
                  <a:cubicBezTo>
                    <a:pt x="968" y="1"/>
                    <a:pt x="890" y="73"/>
                    <a:pt x="842" y="183"/>
                  </a:cubicBezTo>
                  <a:lnTo>
                    <a:pt x="762" y="683"/>
                  </a:lnTo>
                  <a:cubicBezTo>
                    <a:pt x="762" y="763"/>
                    <a:pt x="681" y="763"/>
                    <a:pt x="681" y="844"/>
                  </a:cubicBezTo>
                  <a:lnTo>
                    <a:pt x="181" y="1004"/>
                  </a:lnTo>
                  <a:cubicBezTo>
                    <a:pt x="0" y="1104"/>
                    <a:pt x="0" y="1344"/>
                    <a:pt x="181" y="1424"/>
                  </a:cubicBezTo>
                  <a:lnTo>
                    <a:pt x="581" y="1685"/>
                  </a:lnTo>
                  <a:cubicBezTo>
                    <a:pt x="681" y="1685"/>
                    <a:pt x="681" y="1765"/>
                    <a:pt x="681" y="1765"/>
                  </a:cubicBezTo>
                  <a:lnTo>
                    <a:pt x="762" y="2266"/>
                  </a:lnTo>
                  <a:cubicBezTo>
                    <a:pt x="762" y="2383"/>
                    <a:pt x="890" y="2457"/>
                    <a:pt x="991" y="2457"/>
                  </a:cubicBezTo>
                  <a:cubicBezTo>
                    <a:pt x="1028" y="2457"/>
                    <a:pt x="1061" y="2447"/>
                    <a:pt x="1082" y="2426"/>
                  </a:cubicBezTo>
                  <a:lnTo>
                    <a:pt x="1422" y="2105"/>
                  </a:lnTo>
                  <a:cubicBezTo>
                    <a:pt x="1503" y="2005"/>
                    <a:pt x="1583" y="2005"/>
                    <a:pt x="1683" y="2005"/>
                  </a:cubicBezTo>
                  <a:lnTo>
                    <a:pt x="2184" y="2186"/>
                  </a:lnTo>
                  <a:cubicBezTo>
                    <a:pt x="2344" y="2186"/>
                    <a:pt x="2424" y="2005"/>
                    <a:pt x="2344" y="1845"/>
                  </a:cubicBezTo>
                  <a:lnTo>
                    <a:pt x="2184" y="1424"/>
                  </a:lnTo>
                  <a:lnTo>
                    <a:pt x="2184" y="1184"/>
                  </a:lnTo>
                  <a:lnTo>
                    <a:pt x="2424" y="763"/>
                  </a:lnTo>
                  <a:cubicBezTo>
                    <a:pt x="2504" y="603"/>
                    <a:pt x="2424" y="423"/>
                    <a:pt x="2264" y="423"/>
                  </a:cubicBezTo>
                  <a:lnTo>
                    <a:pt x="1763" y="503"/>
                  </a:lnTo>
                  <a:cubicBezTo>
                    <a:pt x="1683" y="503"/>
                    <a:pt x="1583" y="503"/>
                    <a:pt x="1503" y="423"/>
                  </a:cubicBezTo>
                  <a:lnTo>
                    <a:pt x="1182" y="103"/>
                  </a:lnTo>
                  <a:cubicBezTo>
                    <a:pt x="1143" y="32"/>
                    <a:pt x="1094" y="1"/>
                    <a:pt x="1044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8"/>
            <p:cNvSpPr/>
            <p:nvPr/>
          </p:nvSpPr>
          <p:spPr>
            <a:xfrm>
              <a:off x="1139158" y="2967083"/>
              <a:ext cx="71821" cy="71276"/>
            </a:xfrm>
            <a:custGeom>
              <a:avLst/>
              <a:gdLst/>
              <a:ahLst/>
              <a:cxnLst/>
              <a:rect l="l" t="t" r="r" b="b"/>
              <a:pathLst>
                <a:path w="2504" h="2485" extrusionOk="0">
                  <a:moveTo>
                    <a:pt x="1012" y="1"/>
                  </a:moveTo>
                  <a:cubicBezTo>
                    <a:pt x="924" y="1"/>
                    <a:pt x="841" y="40"/>
                    <a:pt x="841" y="134"/>
                  </a:cubicBezTo>
                  <a:lnTo>
                    <a:pt x="761" y="634"/>
                  </a:lnTo>
                  <a:cubicBezTo>
                    <a:pt x="761" y="735"/>
                    <a:pt x="681" y="815"/>
                    <a:pt x="581" y="815"/>
                  </a:cubicBezTo>
                  <a:lnTo>
                    <a:pt x="180" y="1055"/>
                  </a:lnTo>
                  <a:cubicBezTo>
                    <a:pt x="0" y="1055"/>
                    <a:pt x="0" y="1315"/>
                    <a:pt x="180" y="1395"/>
                  </a:cubicBezTo>
                  <a:lnTo>
                    <a:pt x="581" y="1636"/>
                  </a:lnTo>
                  <a:cubicBezTo>
                    <a:pt x="681" y="1636"/>
                    <a:pt x="681" y="1736"/>
                    <a:pt x="681" y="1816"/>
                  </a:cubicBezTo>
                  <a:lnTo>
                    <a:pt x="761" y="2317"/>
                  </a:lnTo>
                  <a:cubicBezTo>
                    <a:pt x="761" y="2416"/>
                    <a:pt x="822" y="2484"/>
                    <a:pt x="907" y="2484"/>
                  </a:cubicBezTo>
                  <a:cubicBezTo>
                    <a:pt x="959" y="2484"/>
                    <a:pt x="1021" y="2458"/>
                    <a:pt x="1082" y="2397"/>
                  </a:cubicBezTo>
                  <a:lnTo>
                    <a:pt x="1422" y="2056"/>
                  </a:lnTo>
                  <a:lnTo>
                    <a:pt x="1683" y="2056"/>
                  </a:lnTo>
                  <a:lnTo>
                    <a:pt x="2083" y="2137"/>
                  </a:lnTo>
                  <a:cubicBezTo>
                    <a:pt x="2263" y="2137"/>
                    <a:pt x="2424" y="1976"/>
                    <a:pt x="2344" y="1896"/>
                  </a:cubicBezTo>
                  <a:lnTo>
                    <a:pt x="2183" y="1395"/>
                  </a:lnTo>
                  <a:cubicBezTo>
                    <a:pt x="2083" y="1315"/>
                    <a:pt x="2083" y="1235"/>
                    <a:pt x="2183" y="1235"/>
                  </a:cubicBezTo>
                  <a:lnTo>
                    <a:pt x="2424" y="815"/>
                  </a:lnTo>
                  <a:cubicBezTo>
                    <a:pt x="2504" y="634"/>
                    <a:pt x="2424" y="474"/>
                    <a:pt x="2263" y="474"/>
                  </a:cubicBezTo>
                  <a:lnTo>
                    <a:pt x="1763" y="554"/>
                  </a:lnTo>
                  <a:cubicBezTo>
                    <a:pt x="1683" y="554"/>
                    <a:pt x="1582" y="474"/>
                    <a:pt x="1502" y="474"/>
                  </a:cubicBezTo>
                  <a:lnTo>
                    <a:pt x="1182" y="54"/>
                  </a:lnTo>
                  <a:cubicBezTo>
                    <a:pt x="1140" y="20"/>
                    <a:pt x="1075" y="1"/>
                    <a:pt x="1012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8"/>
            <p:cNvSpPr/>
            <p:nvPr/>
          </p:nvSpPr>
          <p:spPr>
            <a:xfrm>
              <a:off x="1261521" y="2922309"/>
              <a:ext cx="71821" cy="69297"/>
            </a:xfrm>
            <a:custGeom>
              <a:avLst/>
              <a:gdLst/>
              <a:ahLst/>
              <a:cxnLst/>
              <a:rect l="l" t="t" r="r" b="b"/>
              <a:pathLst>
                <a:path w="2504" h="2416" extrusionOk="0">
                  <a:moveTo>
                    <a:pt x="784" y="1"/>
                  </a:moveTo>
                  <a:cubicBezTo>
                    <a:pt x="667" y="1"/>
                    <a:pt x="581" y="75"/>
                    <a:pt x="581" y="193"/>
                  </a:cubicBezTo>
                  <a:lnTo>
                    <a:pt x="581" y="693"/>
                  </a:lnTo>
                  <a:cubicBezTo>
                    <a:pt x="581" y="793"/>
                    <a:pt x="581" y="793"/>
                    <a:pt x="501" y="874"/>
                  </a:cubicBezTo>
                  <a:lnTo>
                    <a:pt x="80" y="1194"/>
                  </a:lnTo>
                  <a:cubicBezTo>
                    <a:pt x="0" y="1294"/>
                    <a:pt x="0" y="1454"/>
                    <a:pt x="161" y="1534"/>
                  </a:cubicBezTo>
                  <a:lnTo>
                    <a:pt x="661" y="1695"/>
                  </a:lnTo>
                  <a:cubicBezTo>
                    <a:pt x="741" y="1695"/>
                    <a:pt x="741" y="1695"/>
                    <a:pt x="741" y="1795"/>
                  </a:cubicBezTo>
                  <a:lnTo>
                    <a:pt x="922" y="2296"/>
                  </a:lnTo>
                  <a:cubicBezTo>
                    <a:pt x="962" y="2376"/>
                    <a:pt x="1042" y="2416"/>
                    <a:pt x="1122" y="2416"/>
                  </a:cubicBezTo>
                  <a:cubicBezTo>
                    <a:pt x="1202" y="2416"/>
                    <a:pt x="1282" y="2376"/>
                    <a:pt x="1322" y="2296"/>
                  </a:cubicBezTo>
                  <a:lnTo>
                    <a:pt x="1583" y="1875"/>
                  </a:lnTo>
                  <a:cubicBezTo>
                    <a:pt x="1663" y="1875"/>
                    <a:pt x="1663" y="1795"/>
                    <a:pt x="1743" y="1795"/>
                  </a:cubicBezTo>
                  <a:lnTo>
                    <a:pt x="2244" y="1795"/>
                  </a:lnTo>
                  <a:cubicBezTo>
                    <a:pt x="2424" y="1795"/>
                    <a:pt x="2504" y="1615"/>
                    <a:pt x="2424" y="1454"/>
                  </a:cubicBezTo>
                  <a:lnTo>
                    <a:pt x="2083" y="1114"/>
                  </a:lnTo>
                  <a:lnTo>
                    <a:pt x="2083" y="874"/>
                  </a:lnTo>
                  <a:lnTo>
                    <a:pt x="2244" y="373"/>
                  </a:lnTo>
                  <a:cubicBezTo>
                    <a:pt x="2244" y="293"/>
                    <a:pt x="2083" y="112"/>
                    <a:pt x="2003" y="112"/>
                  </a:cubicBezTo>
                  <a:lnTo>
                    <a:pt x="1502" y="373"/>
                  </a:lnTo>
                  <a:cubicBezTo>
                    <a:pt x="1422" y="373"/>
                    <a:pt x="1322" y="373"/>
                    <a:pt x="1322" y="293"/>
                  </a:cubicBezTo>
                  <a:lnTo>
                    <a:pt x="922" y="32"/>
                  </a:lnTo>
                  <a:cubicBezTo>
                    <a:pt x="873" y="11"/>
                    <a:pt x="826" y="1"/>
                    <a:pt x="784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8"/>
            <p:cNvSpPr/>
            <p:nvPr/>
          </p:nvSpPr>
          <p:spPr>
            <a:xfrm>
              <a:off x="1354570" y="2869474"/>
              <a:ext cx="71850" cy="70645"/>
            </a:xfrm>
            <a:custGeom>
              <a:avLst/>
              <a:gdLst/>
              <a:ahLst/>
              <a:cxnLst/>
              <a:rect l="l" t="t" r="r" b="b"/>
              <a:pathLst>
                <a:path w="2505" h="2463" extrusionOk="0">
                  <a:moveTo>
                    <a:pt x="795" y="1"/>
                  </a:moveTo>
                  <a:cubicBezTo>
                    <a:pt x="680" y="1"/>
                    <a:pt x="582" y="79"/>
                    <a:pt x="582" y="212"/>
                  </a:cubicBezTo>
                  <a:lnTo>
                    <a:pt x="582" y="713"/>
                  </a:lnTo>
                  <a:cubicBezTo>
                    <a:pt x="582" y="793"/>
                    <a:pt x="582" y="873"/>
                    <a:pt x="502" y="953"/>
                  </a:cubicBezTo>
                  <a:lnTo>
                    <a:pt x="81" y="1213"/>
                  </a:lnTo>
                  <a:cubicBezTo>
                    <a:pt x="1" y="1293"/>
                    <a:pt x="1" y="1534"/>
                    <a:pt x="181" y="1634"/>
                  </a:cubicBezTo>
                  <a:lnTo>
                    <a:pt x="682" y="1714"/>
                  </a:lnTo>
                  <a:cubicBezTo>
                    <a:pt x="762" y="1714"/>
                    <a:pt x="762" y="1794"/>
                    <a:pt x="762" y="1874"/>
                  </a:cubicBezTo>
                  <a:lnTo>
                    <a:pt x="922" y="2295"/>
                  </a:lnTo>
                  <a:cubicBezTo>
                    <a:pt x="972" y="2394"/>
                    <a:pt x="1090" y="2462"/>
                    <a:pt x="1192" y="2462"/>
                  </a:cubicBezTo>
                  <a:cubicBezTo>
                    <a:pt x="1255" y="2462"/>
                    <a:pt x="1312" y="2436"/>
                    <a:pt x="1343" y="2375"/>
                  </a:cubicBezTo>
                  <a:lnTo>
                    <a:pt x="1583" y="1954"/>
                  </a:lnTo>
                  <a:cubicBezTo>
                    <a:pt x="1683" y="1874"/>
                    <a:pt x="1683" y="1874"/>
                    <a:pt x="1763" y="1874"/>
                  </a:cubicBezTo>
                  <a:lnTo>
                    <a:pt x="2264" y="1874"/>
                  </a:lnTo>
                  <a:cubicBezTo>
                    <a:pt x="2424" y="1874"/>
                    <a:pt x="2505" y="1634"/>
                    <a:pt x="2424" y="1534"/>
                  </a:cubicBezTo>
                  <a:lnTo>
                    <a:pt x="2084" y="1133"/>
                  </a:lnTo>
                  <a:lnTo>
                    <a:pt x="2084" y="953"/>
                  </a:lnTo>
                  <a:lnTo>
                    <a:pt x="2264" y="452"/>
                  </a:lnTo>
                  <a:cubicBezTo>
                    <a:pt x="2264" y="321"/>
                    <a:pt x="2211" y="191"/>
                    <a:pt x="2093" y="191"/>
                  </a:cubicBezTo>
                  <a:cubicBezTo>
                    <a:pt x="2067" y="191"/>
                    <a:pt x="2037" y="197"/>
                    <a:pt x="2004" y="212"/>
                  </a:cubicBezTo>
                  <a:lnTo>
                    <a:pt x="1503" y="372"/>
                  </a:lnTo>
                  <a:lnTo>
                    <a:pt x="1343" y="372"/>
                  </a:lnTo>
                  <a:lnTo>
                    <a:pt x="922" y="32"/>
                  </a:lnTo>
                  <a:cubicBezTo>
                    <a:pt x="880" y="11"/>
                    <a:pt x="837" y="1"/>
                    <a:pt x="795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8"/>
            <p:cNvSpPr/>
            <p:nvPr/>
          </p:nvSpPr>
          <p:spPr>
            <a:xfrm>
              <a:off x="895867" y="2913216"/>
              <a:ext cx="20250" cy="15001"/>
            </a:xfrm>
            <a:custGeom>
              <a:avLst/>
              <a:gdLst/>
              <a:ahLst/>
              <a:cxnLst/>
              <a:rect l="l" t="t" r="r" b="b"/>
              <a:pathLst>
                <a:path w="706" h="523" extrusionOk="0">
                  <a:moveTo>
                    <a:pt x="381" y="0"/>
                  </a:moveTo>
                  <a:cubicBezTo>
                    <a:pt x="359" y="0"/>
                    <a:pt x="336" y="3"/>
                    <a:pt x="310" y="9"/>
                  </a:cubicBezTo>
                  <a:cubicBezTo>
                    <a:pt x="1" y="100"/>
                    <a:pt x="39" y="523"/>
                    <a:pt x="305" y="523"/>
                  </a:cubicBezTo>
                  <a:cubicBezTo>
                    <a:pt x="331" y="523"/>
                    <a:pt x="360" y="519"/>
                    <a:pt x="391" y="510"/>
                  </a:cubicBezTo>
                  <a:cubicBezTo>
                    <a:pt x="706" y="435"/>
                    <a:pt x="660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48"/>
            <p:cNvSpPr/>
            <p:nvPr/>
          </p:nvSpPr>
          <p:spPr>
            <a:xfrm>
              <a:off x="996258" y="2920674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388" y="1"/>
                  </a:moveTo>
                  <a:cubicBezTo>
                    <a:pt x="365" y="1"/>
                    <a:pt x="341" y="3"/>
                    <a:pt x="315" y="9"/>
                  </a:cubicBezTo>
                  <a:cubicBezTo>
                    <a:pt x="0" y="83"/>
                    <a:pt x="132" y="519"/>
                    <a:pt x="407" y="519"/>
                  </a:cubicBezTo>
                  <a:cubicBezTo>
                    <a:pt x="429" y="519"/>
                    <a:pt x="452" y="516"/>
                    <a:pt x="476" y="510"/>
                  </a:cubicBezTo>
                  <a:cubicBezTo>
                    <a:pt x="791" y="436"/>
                    <a:pt x="67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48"/>
            <p:cNvSpPr/>
            <p:nvPr/>
          </p:nvSpPr>
          <p:spPr>
            <a:xfrm>
              <a:off x="1127800" y="2896551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467" y="0"/>
                  </a:moveTo>
                  <a:cubicBezTo>
                    <a:pt x="445" y="0"/>
                    <a:pt x="421" y="3"/>
                    <a:pt x="396" y="9"/>
                  </a:cubicBezTo>
                  <a:lnTo>
                    <a:pt x="316" y="9"/>
                  </a:lnTo>
                  <a:cubicBezTo>
                    <a:pt x="1" y="83"/>
                    <a:pt x="132" y="518"/>
                    <a:pt x="408" y="518"/>
                  </a:cubicBezTo>
                  <a:cubicBezTo>
                    <a:pt x="430" y="518"/>
                    <a:pt x="453" y="516"/>
                    <a:pt x="476" y="510"/>
                  </a:cubicBezTo>
                  <a:cubicBezTo>
                    <a:pt x="792" y="435"/>
                    <a:pt x="74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8"/>
            <p:cNvSpPr/>
            <p:nvPr/>
          </p:nvSpPr>
          <p:spPr>
            <a:xfrm>
              <a:off x="1233613" y="2855763"/>
              <a:ext cx="19791" cy="15001"/>
            </a:xfrm>
            <a:custGeom>
              <a:avLst/>
              <a:gdLst/>
              <a:ahLst/>
              <a:cxnLst/>
              <a:rect l="l" t="t" r="r" b="b"/>
              <a:pathLst>
                <a:path w="690" h="523" extrusionOk="0">
                  <a:moveTo>
                    <a:pt x="363" y="0"/>
                  </a:moveTo>
                  <a:cubicBezTo>
                    <a:pt x="341" y="0"/>
                    <a:pt x="317" y="3"/>
                    <a:pt x="292" y="9"/>
                  </a:cubicBezTo>
                  <a:cubicBezTo>
                    <a:pt x="1" y="100"/>
                    <a:pt x="41" y="523"/>
                    <a:pt x="307" y="523"/>
                  </a:cubicBezTo>
                  <a:cubicBezTo>
                    <a:pt x="333" y="523"/>
                    <a:pt x="362" y="519"/>
                    <a:pt x="392" y="510"/>
                  </a:cubicBezTo>
                  <a:cubicBezTo>
                    <a:pt x="689" y="435"/>
                    <a:pt x="642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8"/>
            <p:cNvSpPr/>
            <p:nvPr/>
          </p:nvSpPr>
          <p:spPr>
            <a:xfrm>
              <a:off x="1321900" y="2789161"/>
              <a:ext cx="20049" cy="17095"/>
            </a:xfrm>
            <a:custGeom>
              <a:avLst/>
              <a:gdLst/>
              <a:ahLst/>
              <a:cxnLst/>
              <a:rect l="l" t="t" r="r" b="b"/>
              <a:pathLst>
                <a:path w="699" h="596" extrusionOk="0">
                  <a:moveTo>
                    <a:pt x="377" y="0"/>
                  </a:moveTo>
                  <a:cubicBezTo>
                    <a:pt x="359" y="0"/>
                    <a:pt x="339" y="2"/>
                    <a:pt x="319" y="8"/>
                  </a:cubicBezTo>
                  <a:cubicBezTo>
                    <a:pt x="0" y="83"/>
                    <a:pt x="50" y="596"/>
                    <a:pt x="337" y="596"/>
                  </a:cubicBezTo>
                  <a:cubicBezTo>
                    <a:pt x="356" y="596"/>
                    <a:pt x="377" y="594"/>
                    <a:pt x="399" y="588"/>
                  </a:cubicBezTo>
                  <a:cubicBezTo>
                    <a:pt x="699" y="513"/>
                    <a:pt x="648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8"/>
            <p:cNvSpPr/>
            <p:nvPr/>
          </p:nvSpPr>
          <p:spPr>
            <a:xfrm>
              <a:off x="948558" y="3131382"/>
              <a:ext cx="19734" cy="15030"/>
            </a:xfrm>
            <a:custGeom>
              <a:avLst/>
              <a:gdLst/>
              <a:ahLst/>
              <a:cxnLst/>
              <a:rect l="l" t="t" r="r" b="b"/>
              <a:pathLst>
                <a:path w="688" h="524" extrusionOk="0">
                  <a:moveTo>
                    <a:pt x="397" y="1"/>
                  </a:moveTo>
                  <a:cubicBezTo>
                    <a:pt x="372" y="1"/>
                    <a:pt x="345" y="5"/>
                    <a:pt x="316" y="14"/>
                  </a:cubicBezTo>
                  <a:cubicBezTo>
                    <a:pt x="1" y="88"/>
                    <a:pt x="115" y="523"/>
                    <a:pt x="340" y="523"/>
                  </a:cubicBezTo>
                  <a:cubicBezTo>
                    <a:pt x="358" y="523"/>
                    <a:pt x="377" y="520"/>
                    <a:pt x="396" y="514"/>
                  </a:cubicBezTo>
                  <a:cubicBezTo>
                    <a:pt x="688" y="423"/>
                    <a:pt x="648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8"/>
            <p:cNvSpPr/>
            <p:nvPr/>
          </p:nvSpPr>
          <p:spPr>
            <a:xfrm>
              <a:off x="1061111" y="3124039"/>
              <a:ext cx="22229" cy="14886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370" y="1"/>
                  </a:moveTo>
                  <a:cubicBezTo>
                    <a:pt x="347" y="1"/>
                    <a:pt x="323" y="3"/>
                    <a:pt x="298" y="9"/>
                  </a:cubicBezTo>
                  <a:cubicBezTo>
                    <a:pt x="1" y="84"/>
                    <a:pt x="48" y="519"/>
                    <a:pt x="327" y="519"/>
                  </a:cubicBezTo>
                  <a:cubicBezTo>
                    <a:pt x="349" y="519"/>
                    <a:pt x="373" y="516"/>
                    <a:pt x="398" y="510"/>
                  </a:cubicBezTo>
                  <a:lnTo>
                    <a:pt x="478" y="510"/>
                  </a:lnTo>
                  <a:cubicBezTo>
                    <a:pt x="775" y="436"/>
                    <a:pt x="659" y="1"/>
                    <a:pt x="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8"/>
            <p:cNvSpPr/>
            <p:nvPr/>
          </p:nvSpPr>
          <p:spPr>
            <a:xfrm>
              <a:off x="1168760" y="3099916"/>
              <a:ext cx="22544" cy="15030"/>
            </a:xfrm>
            <a:custGeom>
              <a:avLst/>
              <a:gdLst/>
              <a:ahLst/>
              <a:cxnLst/>
              <a:rect l="l" t="t" r="r" b="b"/>
              <a:pathLst>
                <a:path w="786" h="524" extrusionOk="0">
                  <a:moveTo>
                    <a:pt x="382" y="0"/>
                  </a:moveTo>
                  <a:cubicBezTo>
                    <a:pt x="359" y="0"/>
                    <a:pt x="335" y="3"/>
                    <a:pt x="310" y="9"/>
                  </a:cubicBezTo>
                  <a:cubicBezTo>
                    <a:pt x="0" y="100"/>
                    <a:pt x="122" y="523"/>
                    <a:pt x="387" y="523"/>
                  </a:cubicBezTo>
                  <a:cubicBezTo>
                    <a:pt x="414" y="523"/>
                    <a:pt x="441" y="519"/>
                    <a:pt x="470" y="510"/>
                  </a:cubicBezTo>
                  <a:cubicBezTo>
                    <a:pt x="786" y="436"/>
                    <a:pt x="671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8"/>
            <p:cNvSpPr/>
            <p:nvPr/>
          </p:nvSpPr>
          <p:spPr>
            <a:xfrm>
              <a:off x="1283493" y="3066586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388" y="1"/>
                  </a:moveTo>
                  <a:cubicBezTo>
                    <a:pt x="365" y="1"/>
                    <a:pt x="341" y="4"/>
                    <a:pt x="316" y="9"/>
                  </a:cubicBezTo>
                  <a:cubicBezTo>
                    <a:pt x="0" y="84"/>
                    <a:pt x="132" y="519"/>
                    <a:pt x="408" y="519"/>
                  </a:cubicBezTo>
                  <a:cubicBezTo>
                    <a:pt x="430" y="519"/>
                    <a:pt x="452" y="516"/>
                    <a:pt x="476" y="510"/>
                  </a:cubicBezTo>
                  <a:cubicBezTo>
                    <a:pt x="791" y="436"/>
                    <a:pt x="67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8"/>
            <p:cNvSpPr/>
            <p:nvPr/>
          </p:nvSpPr>
          <p:spPr>
            <a:xfrm>
              <a:off x="1381647" y="3021209"/>
              <a:ext cx="22803" cy="14858"/>
            </a:xfrm>
            <a:custGeom>
              <a:avLst/>
              <a:gdLst/>
              <a:ahLst/>
              <a:cxnLst/>
              <a:rect l="l" t="t" r="r" b="b"/>
              <a:pathLst>
                <a:path w="795" h="518" extrusionOk="0">
                  <a:moveTo>
                    <a:pt x="387" y="1"/>
                  </a:moveTo>
                  <a:cubicBezTo>
                    <a:pt x="365" y="1"/>
                    <a:pt x="342" y="3"/>
                    <a:pt x="319" y="9"/>
                  </a:cubicBezTo>
                  <a:cubicBezTo>
                    <a:pt x="0" y="9"/>
                    <a:pt x="120" y="518"/>
                    <a:pt x="415" y="518"/>
                  </a:cubicBezTo>
                  <a:cubicBezTo>
                    <a:pt x="436" y="518"/>
                    <a:pt x="457" y="515"/>
                    <a:pt x="479" y="510"/>
                  </a:cubicBezTo>
                  <a:cubicBezTo>
                    <a:pt x="794" y="436"/>
                    <a:pt x="663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8"/>
            <p:cNvSpPr/>
            <p:nvPr/>
          </p:nvSpPr>
          <p:spPr>
            <a:xfrm>
              <a:off x="1427139" y="2982745"/>
              <a:ext cx="22774" cy="17238"/>
            </a:xfrm>
            <a:custGeom>
              <a:avLst/>
              <a:gdLst/>
              <a:ahLst/>
              <a:cxnLst/>
              <a:rect l="l" t="t" r="r" b="b"/>
              <a:pathLst>
                <a:path w="794" h="601" extrusionOk="0">
                  <a:moveTo>
                    <a:pt x="378" y="1"/>
                  </a:moveTo>
                  <a:cubicBezTo>
                    <a:pt x="358" y="1"/>
                    <a:pt x="337" y="3"/>
                    <a:pt x="315" y="8"/>
                  </a:cubicBezTo>
                  <a:cubicBezTo>
                    <a:pt x="1" y="82"/>
                    <a:pt x="130" y="600"/>
                    <a:pt x="404" y="600"/>
                  </a:cubicBezTo>
                  <a:cubicBezTo>
                    <a:pt x="427" y="600"/>
                    <a:pt x="451" y="597"/>
                    <a:pt x="475" y="589"/>
                  </a:cubicBezTo>
                  <a:cubicBezTo>
                    <a:pt x="794" y="514"/>
                    <a:pt x="674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8"/>
            <p:cNvSpPr/>
            <p:nvPr/>
          </p:nvSpPr>
          <p:spPr>
            <a:xfrm>
              <a:off x="914511" y="2734662"/>
              <a:ext cx="164552" cy="140028"/>
            </a:xfrm>
            <a:custGeom>
              <a:avLst/>
              <a:gdLst/>
              <a:ahLst/>
              <a:cxnLst/>
              <a:rect l="l" t="t" r="r" b="b"/>
              <a:pathLst>
                <a:path w="5737" h="4882" extrusionOk="0">
                  <a:moveTo>
                    <a:pt x="4331" y="1"/>
                  </a:moveTo>
                  <a:cubicBezTo>
                    <a:pt x="4058" y="1"/>
                    <a:pt x="3768" y="73"/>
                    <a:pt x="3506" y="225"/>
                  </a:cubicBezTo>
                  <a:cubicBezTo>
                    <a:pt x="2324" y="986"/>
                    <a:pt x="1243" y="1908"/>
                    <a:pt x="402" y="3069"/>
                  </a:cubicBezTo>
                  <a:cubicBezTo>
                    <a:pt x="241" y="3330"/>
                    <a:pt x="81" y="3650"/>
                    <a:pt x="1" y="3991"/>
                  </a:cubicBezTo>
                  <a:cubicBezTo>
                    <a:pt x="1" y="4331"/>
                    <a:pt x="161" y="4732"/>
                    <a:pt x="402" y="4832"/>
                  </a:cubicBezTo>
                  <a:cubicBezTo>
                    <a:pt x="492" y="4866"/>
                    <a:pt x="582" y="4881"/>
                    <a:pt x="671" y="4881"/>
                  </a:cubicBezTo>
                  <a:cubicBezTo>
                    <a:pt x="999" y="4881"/>
                    <a:pt x="1316" y="4680"/>
                    <a:pt x="1583" y="4491"/>
                  </a:cubicBezTo>
                  <a:cubicBezTo>
                    <a:pt x="2404" y="3830"/>
                    <a:pt x="3326" y="3229"/>
                    <a:pt x="4247" y="2569"/>
                  </a:cubicBezTo>
                  <a:cubicBezTo>
                    <a:pt x="4588" y="2228"/>
                    <a:pt x="5008" y="1988"/>
                    <a:pt x="5248" y="1567"/>
                  </a:cubicBezTo>
                  <a:cubicBezTo>
                    <a:pt x="5736" y="577"/>
                    <a:pt x="5100" y="1"/>
                    <a:pt x="4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8"/>
            <p:cNvSpPr/>
            <p:nvPr/>
          </p:nvSpPr>
          <p:spPr>
            <a:xfrm>
              <a:off x="1021958" y="2523037"/>
              <a:ext cx="93648" cy="96316"/>
            </a:xfrm>
            <a:custGeom>
              <a:avLst/>
              <a:gdLst/>
              <a:ahLst/>
              <a:cxnLst/>
              <a:rect l="l" t="t" r="r" b="b"/>
              <a:pathLst>
                <a:path w="3265" h="3358" extrusionOk="0">
                  <a:moveTo>
                    <a:pt x="1360" y="1"/>
                  </a:moveTo>
                  <a:cubicBezTo>
                    <a:pt x="1294" y="1"/>
                    <a:pt x="1228" y="5"/>
                    <a:pt x="1162" y="12"/>
                  </a:cubicBezTo>
                  <a:cubicBezTo>
                    <a:pt x="761" y="92"/>
                    <a:pt x="421" y="353"/>
                    <a:pt x="261" y="773"/>
                  </a:cubicBezTo>
                  <a:cubicBezTo>
                    <a:pt x="0" y="1194"/>
                    <a:pt x="80" y="1595"/>
                    <a:pt x="80" y="1855"/>
                  </a:cubicBezTo>
                  <a:lnTo>
                    <a:pt x="161" y="3357"/>
                  </a:lnTo>
                  <a:lnTo>
                    <a:pt x="1162" y="3357"/>
                  </a:lnTo>
                  <a:lnTo>
                    <a:pt x="1082" y="1855"/>
                  </a:lnTo>
                  <a:cubicBezTo>
                    <a:pt x="1082" y="1595"/>
                    <a:pt x="1082" y="1354"/>
                    <a:pt x="1162" y="1274"/>
                  </a:cubicBezTo>
                  <a:cubicBezTo>
                    <a:pt x="1162" y="1194"/>
                    <a:pt x="1342" y="1094"/>
                    <a:pt x="1422" y="1094"/>
                  </a:cubicBezTo>
                  <a:cubicBezTo>
                    <a:pt x="1449" y="1081"/>
                    <a:pt x="1478" y="1075"/>
                    <a:pt x="1508" y="1075"/>
                  </a:cubicBezTo>
                  <a:cubicBezTo>
                    <a:pt x="1665" y="1075"/>
                    <a:pt x="1869" y="1233"/>
                    <a:pt x="2003" y="1434"/>
                  </a:cubicBezTo>
                  <a:cubicBezTo>
                    <a:pt x="2163" y="1775"/>
                    <a:pt x="2163" y="2195"/>
                    <a:pt x="2163" y="2596"/>
                  </a:cubicBezTo>
                  <a:lnTo>
                    <a:pt x="3265" y="2596"/>
                  </a:lnTo>
                  <a:cubicBezTo>
                    <a:pt x="3265" y="2095"/>
                    <a:pt x="3165" y="1514"/>
                    <a:pt x="2924" y="934"/>
                  </a:cubicBezTo>
                  <a:cubicBezTo>
                    <a:pt x="2617" y="336"/>
                    <a:pt x="1982" y="1"/>
                    <a:pt x="136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4" name="Google Shape;4744;p48"/>
          <p:cNvGrpSpPr/>
          <p:nvPr/>
        </p:nvGrpSpPr>
        <p:grpSpPr>
          <a:xfrm rot="-925558">
            <a:off x="5855199" y="917068"/>
            <a:ext cx="625094" cy="703690"/>
            <a:chOff x="4011591" y="3959269"/>
            <a:chExt cx="625078" cy="703672"/>
          </a:xfrm>
        </p:grpSpPr>
        <p:sp>
          <p:nvSpPr>
            <p:cNvPr id="4745" name="Google Shape;4745;p48"/>
            <p:cNvSpPr/>
            <p:nvPr/>
          </p:nvSpPr>
          <p:spPr>
            <a:xfrm>
              <a:off x="4166022" y="4018299"/>
              <a:ext cx="183396" cy="154771"/>
            </a:xfrm>
            <a:custGeom>
              <a:avLst/>
              <a:gdLst/>
              <a:ahLst/>
              <a:cxnLst/>
              <a:rect l="l" t="t" r="r" b="b"/>
              <a:pathLst>
                <a:path w="6394" h="5396" extrusionOk="0">
                  <a:moveTo>
                    <a:pt x="3687" y="1"/>
                  </a:moveTo>
                  <a:cubicBezTo>
                    <a:pt x="3239" y="1"/>
                    <a:pt x="2769" y="105"/>
                    <a:pt x="2308" y="217"/>
                  </a:cubicBezTo>
                  <a:cubicBezTo>
                    <a:pt x="1707" y="458"/>
                    <a:pt x="1126" y="638"/>
                    <a:pt x="806" y="1139"/>
                  </a:cubicBezTo>
                  <a:cubicBezTo>
                    <a:pt x="385" y="1639"/>
                    <a:pt x="385" y="2380"/>
                    <a:pt x="385" y="3041"/>
                  </a:cubicBezTo>
                  <a:cubicBezTo>
                    <a:pt x="385" y="3769"/>
                    <a:pt x="0" y="5395"/>
                    <a:pt x="983" y="5395"/>
                  </a:cubicBezTo>
                  <a:cubicBezTo>
                    <a:pt x="1028" y="5395"/>
                    <a:pt x="1076" y="5392"/>
                    <a:pt x="1126" y="5385"/>
                  </a:cubicBezTo>
                  <a:cubicBezTo>
                    <a:pt x="2388" y="5225"/>
                    <a:pt x="3630" y="4724"/>
                    <a:pt x="4811" y="4383"/>
                  </a:cubicBezTo>
                  <a:cubicBezTo>
                    <a:pt x="5392" y="4223"/>
                    <a:pt x="6053" y="3963"/>
                    <a:pt x="6213" y="3382"/>
                  </a:cubicBezTo>
                  <a:cubicBezTo>
                    <a:pt x="6394" y="2961"/>
                    <a:pt x="6133" y="2461"/>
                    <a:pt x="5973" y="2040"/>
                  </a:cubicBezTo>
                  <a:cubicBezTo>
                    <a:pt x="5633" y="1299"/>
                    <a:pt x="5212" y="458"/>
                    <a:pt x="4471" y="137"/>
                  </a:cubicBezTo>
                  <a:cubicBezTo>
                    <a:pt x="4222" y="39"/>
                    <a:pt x="3958" y="1"/>
                    <a:pt x="36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8"/>
            <p:cNvSpPr/>
            <p:nvPr/>
          </p:nvSpPr>
          <p:spPr>
            <a:xfrm>
              <a:off x="4011591" y="4098641"/>
              <a:ext cx="625078" cy="564300"/>
            </a:xfrm>
            <a:custGeom>
              <a:avLst/>
              <a:gdLst/>
              <a:ahLst/>
              <a:cxnLst/>
              <a:rect l="l" t="t" r="r" b="b"/>
              <a:pathLst>
                <a:path w="21793" h="19674" extrusionOk="0">
                  <a:moveTo>
                    <a:pt x="10983" y="0"/>
                  </a:moveTo>
                  <a:cubicBezTo>
                    <a:pt x="10143" y="0"/>
                    <a:pt x="9287" y="110"/>
                    <a:pt x="8433" y="341"/>
                  </a:cubicBezTo>
                  <a:cubicBezTo>
                    <a:pt x="3185" y="1662"/>
                    <a:pt x="1" y="7090"/>
                    <a:pt x="1423" y="12358"/>
                  </a:cubicBezTo>
                  <a:cubicBezTo>
                    <a:pt x="2555" y="16786"/>
                    <a:pt x="6597" y="19673"/>
                    <a:pt x="10984" y="19673"/>
                  </a:cubicBezTo>
                  <a:cubicBezTo>
                    <a:pt x="11796" y="19673"/>
                    <a:pt x="12620" y="19574"/>
                    <a:pt x="13440" y="19368"/>
                  </a:cubicBezTo>
                  <a:cubicBezTo>
                    <a:pt x="18708" y="17946"/>
                    <a:pt x="21792" y="12598"/>
                    <a:pt x="20450" y="7351"/>
                  </a:cubicBezTo>
                  <a:cubicBezTo>
                    <a:pt x="19259" y="2937"/>
                    <a:pt x="15325" y="0"/>
                    <a:pt x="1098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8"/>
            <p:cNvSpPr/>
            <p:nvPr/>
          </p:nvSpPr>
          <p:spPr>
            <a:xfrm>
              <a:off x="4040332" y="4208929"/>
              <a:ext cx="560141" cy="279109"/>
            </a:xfrm>
            <a:custGeom>
              <a:avLst/>
              <a:gdLst/>
              <a:ahLst/>
              <a:cxnLst/>
              <a:rect l="l" t="t" r="r" b="b"/>
              <a:pathLst>
                <a:path w="19529" h="9731" extrusionOk="0">
                  <a:moveTo>
                    <a:pt x="17706" y="1"/>
                  </a:moveTo>
                  <a:cubicBezTo>
                    <a:pt x="16524" y="1082"/>
                    <a:pt x="15202" y="2084"/>
                    <a:pt x="13520" y="2905"/>
                  </a:cubicBezTo>
                  <a:cubicBezTo>
                    <a:pt x="10329" y="4547"/>
                    <a:pt x="6734" y="5359"/>
                    <a:pt x="3118" y="5359"/>
                  </a:cubicBezTo>
                  <a:cubicBezTo>
                    <a:pt x="2105" y="5359"/>
                    <a:pt x="1089" y="5295"/>
                    <a:pt x="80" y="5168"/>
                  </a:cubicBezTo>
                  <a:lnTo>
                    <a:pt x="80" y="5168"/>
                  </a:lnTo>
                  <a:cubicBezTo>
                    <a:pt x="0" y="6250"/>
                    <a:pt x="80" y="7331"/>
                    <a:pt x="421" y="8513"/>
                  </a:cubicBezTo>
                  <a:cubicBezTo>
                    <a:pt x="501" y="8833"/>
                    <a:pt x="581" y="9254"/>
                    <a:pt x="761" y="9594"/>
                  </a:cubicBezTo>
                  <a:cubicBezTo>
                    <a:pt x="1657" y="9685"/>
                    <a:pt x="2552" y="9731"/>
                    <a:pt x="3445" y="9731"/>
                  </a:cubicBezTo>
                  <a:cubicBezTo>
                    <a:pt x="5711" y="9731"/>
                    <a:pt x="7969" y="9437"/>
                    <a:pt x="10195" y="8833"/>
                  </a:cubicBezTo>
                  <a:cubicBezTo>
                    <a:pt x="12018" y="8333"/>
                    <a:pt x="13860" y="7672"/>
                    <a:pt x="15523" y="6830"/>
                  </a:cubicBezTo>
                  <a:cubicBezTo>
                    <a:pt x="17025" y="6009"/>
                    <a:pt x="18367" y="5168"/>
                    <a:pt x="19528" y="4167"/>
                  </a:cubicBezTo>
                  <a:cubicBezTo>
                    <a:pt x="19528" y="3906"/>
                    <a:pt x="19528" y="3666"/>
                    <a:pt x="19448" y="3506"/>
                  </a:cubicBezTo>
                  <a:cubicBezTo>
                    <a:pt x="19108" y="2164"/>
                    <a:pt x="18447" y="1002"/>
                    <a:pt x="17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8"/>
            <p:cNvSpPr/>
            <p:nvPr/>
          </p:nvSpPr>
          <p:spPr>
            <a:xfrm>
              <a:off x="4083414" y="4394051"/>
              <a:ext cx="67232" cy="62241"/>
            </a:xfrm>
            <a:custGeom>
              <a:avLst/>
              <a:gdLst/>
              <a:ahLst/>
              <a:cxnLst/>
              <a:rect l="l" t="t" r="r" b="b"/>
              <a:pathLst>
                <a:path w="2344" h="2170" extrusionOk="0">
                  <a:moveTo>
                    <a:pt x="1202" y="1"/>
                  </a:moveTo>
                  <a:cubicBezTo>
                    <a:pt x="1127" y="1"/>
                    <a:pt x="1042" y="46"/>
                    <a:pt x="1002" y="136"/>
                  </a:cubicBezTo>
                  <a:lnTo>
                    <a:pt x="842" y="457"/>
                  </a:lnTo>
                  <a:cubicBezTo>
                    <a:pt x="762" y="557"/>
                    <a:pt x="762" y="637"/>
                    <a:pt x="681" y="637"/>
                  </a:cubicBezTo>
                  <a:lnTo>
                    <a:pt x="261" y="637"/>
                  </a:lnTo>
                  <a:cubicBezTo>
                    <a:pt x="81" y="637"/>
                    <a:pt x="0" y="877"/>
                    <a:pt x="81" y="957"/>
                  </a:cubicBezTo>
                  <a:lnTo>
                    <a:pt x="421" y="1298"/>
                  </a:lnTo>
                  <a:cubicBezTo>
                    <a:pt x="501" y="1378"/>
                    <a:pt x="501" y="1378"/>
                    <a:pt x="501" y="1458"/>
                  </a:cubicBezTo>
                  <a:lnTo>
                    <a:pt x="421" y="1879"/>
                  </a:lnTo>
                  <a:cubicBezTo>
                    <a:pt x="356" y="2026"/>
                    <a:pt x="451" y="2160"/>
                    <a:pt x="586" y="2160"/>
                  </a:cubicBezTo>
                  <a:cubicBezTo>
                    <a:pt x="617" y="2160"/>
                    <a:pt x="649" y="2154"/>
                    <a:pt x="681" y="2139"/>
                  </a:cubicBezTo>
                  <a:lnTo>
                    <a:pt x="1082" y="1959"/>
                  </a:lnTo>
                  <a:cubicBezTo>
                    <a:pt x="1082" y="1919"/>
                    <a:pt x="1107" y="1899"/>
                    <a:pt x="1142" y="1899"/>
                  </a:cubicBezTo>
                  <a:cubicBezTo>
                    <a:pt x="1177" y="1899"/>
                    <a:pt x="1222" y="1919"/>
                    <a:pt x="1262" y="1959"/>
                  </a:cubicBezTo>
                  <a:lnTo>
                    <a:pt x="1683" y="2139"/>
                  </a:lnTo>
                  <a:cubicBezTo>
                    <a:pt x="1704" y="2160"/>
                    <a:pt x="1731" y="2170"/>
                    <a:pt x="1758" y="2170"/>
                  </a:cubicBezTo>
                  <a:cubicBezTo>
                    <a:pt x="1836" y="2170"/>
                    <a:pt x="1923" y="2092"/>
                    <a:pt x="1923" y="1959"/>
                  </a:cubicBezTo>
                  <a:lnTo>
                    <a:pt x="1843" y="1558"/>
                  </a:lnTo>
                  <a:cubicBezTo>
                    <a:pt x="1843" y="1458"/>
                    <a:pt x="1843" y="1378"/>
                    <a:pt x="1923" y="1378"/>
                  </a:cubicBezTo>
                  <a:lnTo>
                    <a:pt x="2264" y="1057"/>
                  </a:lnTo>
                  <a:cubicBezTo>
                    <a:pt x="2344" y="957"/>
                    <a:pt x="2344" y="717"/>
                    <a:pt x="2184" y="717"/>
                  </a:cubicBezTo>
                  <a:lnTo>
                    <a:pt x="1683" y="637"/>
                  </a:lnTo>
                  <a:lnTo>
                    <a:pt x="1583" y="557"/>
                  </a:lnTo>
                  <a:lnTo>
                    <a:pt x="1342" y="136"/>
                  </a:lnTo>
                  <a:cubicBezTo>
                    <a:pt x="1342" y="46"/>
                    <a:pt x="1277" y="1"/>
                    <a:pt x="120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8"/>
            <p:cNvSpPr/>
            <p:nvPr/>
          </p:nvSpPr>
          <p:spPr>
            <a:xfrm>
              <a:off x="4203482" y="4382061"/>
              <a:ext cx="64364" cy="64478"/>
            </a:xfrm>
            <a:custGeom>
              <a:avLst/>
              <a:gdLst/>
              <a:ahLst/>
              <a:cxnLst/>
              <a:rect l="l" t="t" r="r" b="b"/>
              <a:pathLst>
                <a:path w="2244" h="2248" extrusionOk="0">
                  <a:moveTo>
                    <a:pt x="921" y="1"/>
                  </a:moveTo>
                  <a:cubicBezTo>
                    <a:pt x="831" y="1"/>
                    <a:pt x="742" y="40"/>
                    <a:pt x="742" y="133"/>
                  </a:cubicBezTo>
                  <a:lnTo>
                    <a:pt x="661" y="554"/>
                  </a:lnTo>
                  <a:cubicBezTo>
                    <a:pt x="661" y="634"/>
                    <a:pt x="581" y="714"/>
                    <a:pt x="581" y="714"/>
                  </a:cubicBezTo>
                  <a:lnTo>
                    <a:pt x="161" y="875"/>
                  </a:lnTo>
                  <a:cubicBezTo>
                    <a:pt x="0" y="975"/>
                    <a:pt x="0" y="1215"/>
                    <a:pt x="161" y="1215"/>
                  </a:cubicBezTo>
                  <a:lnTo>
                    <a:pt x="501" y="1475"/>
                  </a:lnTo>
                  <a:cubicBezTo>
                    <a:pt x="581" y="1475"/>
                    <a:pt x="661" y="1556"/>
                    <a:pt x="661" y="1636"/>
                  </a:cubicBezTo>
                  <a:lnTo>
                    <a:pt x="661" y="2056"/>
                  </a:lnTo>
                  <a:cubicBezTo>
                    <a:pt x="661" y="2174"/>
                    <a:pt x="790" y="2248"/>
                    <a:pt x="899" y="2248"/>
                  </a:cubicBezTo>
                  <a:cubicBezTo>
                    <a:pt x="938" y="2248"/>
                    <a:pt x="975" y="2238"/>
                    <a:pt x="1002" y="2216"/>
                  </a:cubicBezTo>
                  <a:lnTo>
                    <a:pt x="1322" y="1876"/>
                  </a:lnTo>
                  <a:cubicBezTo>
                    <a:pt x="1402" y="1796"/>
                    <a:pt x="1402" y="1796"/>
                    <a:pt x="1503" y="1796"/>
                  </a:cubicBezTo>
                  <a:lnTo>
                    <a:pt x="1903" y="1876"/>
                  </a:lnTo>
                  <a:cubicBezTo>
                    <a:pt x="1939" y="1896"/>
                    <a:pt x="1974" y="1905"/>
                    <a:pt x="2007" y="1905"/>
                  </a:cubicBezTo>
                  <a:cubicBezTo>
                    <a:pt x="2138" y="1905"/>
                    <a:pt x="2228" y="1764"/>
                    <a:pt x="2164" y="1636"/>
                  </a:cubicBezTo>
                  <a:lnTo>
                    <a:pt x="2003" y="1215"/>
                  </a:lnTo>
                  <a:cubicBezTo>
                    <a:pt x="1903" y="1215"/>
                    <a:pt x="1903" y="1135"/>
                    <a:pt x="2003" y="1055"/>
                  </a:cubicBezTo>
                  <a:lnTo>
                    <a:pt x="2164" y="634"/>
                  </a:lnTo>
                  <a:cubicBezTo>
                    <a:pt x="2244" y="554"/>
                    <a:pt x="2164" y="374"/>
                    <a:pt x="2003" y="374"/>
                  </a:cubicBezTo>
                  <a:lnTo>
                    <a:pt x="1583" y="474"/>
                  </a:lnTo>
                  <a:cubicBezTo>
                    <a:pt x="1503" y="474"/>
                    <a:pt x="1402" y="474"/>
                    <a:pt x="1402" y="374"/>
                  </a:cubicBezTo>
                  <a:lnTo>
                    <a:pt x="1082" y="53"/>
                  </a:lnTo>
                  <a:cubicBezTo>
                    <a:pt x="1049" y="20"/>
                    <a:pt x="985" y="1"/>
                    <a:pt x="92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8"/>
            <p:cNvSpPr/>
            <p:nvPr/>
          </p:nvSpPr>
          <p:spPr>
            <a:xfrm>
              <a:off x="4306312" y="4362585"/>
              <a:ext cx="66658" cy="65052"/>
            </a:xfrm>
            <a:custGeom>
              <a:avLst/>
              <a:gdLst/>
              <a:ahLst/>
              <a:cxnLst/>
              <a:rect l="l" t="t" r="r" b="b"/>
              <a:pathLst>
                <a:path w="2324" h="2268" extrusionOk="0">
                  <a:moveTo>
                    <a:pt x="956" y="0"/>
                  </a:moveTo>
                  <a:cubicBezTo>
                    <a:pt x="887" y="0"/>
                    <a:pt x="822" y="43"/>
                    <a:pt x="822" y="152"/>
                  </a:cubicBezTo>
                  <a:lnTo>
                    <a:pt x="742" y="652"/>
                  </a:lnTo>
                  <a:cubicBezTo>
                    <a:pt x="662" y="652"/>
                    <a:pt x="662" y="732"/>
                    <a:pt x="581" y="732"/>
                  </a:cubicBezTo>
                  <a:lnTo>
                    <a:pt x="161" y="973"/>
                  </a:lnTo>
                  <a:cubicBezTo>
                    <a:pt x="81" y="973"/>
                    <a:pt x="1" y="1233"/>
                    <a:pt x="161" y="1313"/>
                  </a:cubicBezTo>
                  <a:lnTo>
                    <a:pt x="581" y="1473"/>
                  </a:lnTo>
                  <a:cubicBezTo>
                    <a:pt x="662" y="1554"/>
                    <a:pt x="662" y="1554"/>
                    <a:pt x="662" y="1654"/>
                  </a:cubicBezTo>
                  <a:lnTo>
                    <a:pt x="742" y="2154"/>
                  </a:lnTo>
                  <a:cubicBezTo>
                    <a:pt x="742" y="2211"/>
                    <a:pt x="832" y="2268"/>
                    <a:pt x="941" y="2268"/>
                  </a:cubicBezTo>
                  <a:cubicBezTo>
                    <a:pt x="987" y="2268"/>
                    <a:pt x="1035" y="2258"/>
                    <a:pt x="1082" y="2235"/>
                  </a:cubicBezTo>
                  <a:lnTo>
                    <a:pt x="1423" y="1894"/>
                  </a:lnTo>
                  <a:cubicBezTo>
                    <a:pt x="1423" y="1894"/>
                    <a:pt x="1458" y="1858"/>
                    <a:pt x="1506" y="1858"/>
                  </a:cubicBezTo>
                  <a:cubicBezTo>
                    <a:pt x="1529" y="1858"/>
                    <a:pt x="1556" y="1867"/>
                    <a:pt x="1583" y="1894"/>
                  </a:cubicBezTo>
                  <a:lnTo>
                    <a:pt x="2003" y="1974"/>
                  </a:lnTo>
                  <a:cubicBezTo>
                    <a:pt x="2164" y="1974"/>
                    <a:pt x="2244" y="1814"/>
                    <a:pt x="2164" y="1654"/>
                  </a:cubicBezTo>
                  <a:lnTo>
                    <a:pt x="2003" y="1313"/>
                  </a:lnTo>
                  <a:lnTo>
                    <a:pt x="2003" y="1053"/>
                  </a:lnTo>
                  <a:lnTo>
                    <a:pt x="2244" y="732"/>
                  </a:lnTo>
                  <a:cubicBezTo>
                    <a:pt x="2324" y="552"/>
                    <a:pt x="2164" y="392"/>
                    <a:pt x="2084" y="392"/>
                  </a:cubicBezTo>
                  <a:lnTo>
                    <a:pt x="1583" y="472"/>
                  </a:lnTo>
                  <a:cubicBezTo>
                    <a:pt x="1503" y="472"/>
                    <a:pt x="1503" y="472"/>
                    <a:pt x="1423" y="392"/>
                  </a:cubicBezTo>
                  <a:lnTo>
                    <a:pt x="1082" y="51"/>
                  </a:lnTo>
                  <a:cubicBezTo>
                    <a:pt x="1050" y="19"/>
                    <a:pt x="1002" y="0"/>
                    <a:pt x="95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8"/>
            <p:cNvSpPr/>
            <p:nvPr/>
          </p:nvSpPr>
          <p:spPr>
            <a:xfrm>
              <a:off x="4416054" y="4320077"/>
              <a:ext cx="69526" cy="62700"/>
            </a:xfrm>
            <a:custGeom>
              <a:avLst/>
              <a:gdLst/>
              <a:ahLst/>
              <a:cxnLst/>
              <a:rect l="l" t="t" r="r" b="b"/>
              <a:pathLst>
                <a:path w="2424" h="2186" extrusionOk="0">
                  <a:moveTo>
                    <a:pt x="766" y="0"/>
                  </a:moveTo>
                  <a:cubicBezTo>
                    <a:pt x="688" y="0"/>
                    <a:pt x="601" y="79"/>
                    <a:pt x="601" y="211"/>
                  </a:cubicBezTo>
                  <a:lnTo>
                    <a:pt x="601" y="632"/>
                  </a:lnTo>
                  <a:cubicBezTo>
                    <a:pt x="601" y="712"/>
                    <a:pt x="601" y="792"/>
                    <a:pt x="501" y="792"/>
                  </a:cubicBezTo>
                  <a:lnTo>
                    <a:pt x="180" y="1033"/>
                  </a:lnTo>
                  <a:cubicBezTo>
                    <a:pt x="0" y="1213"/>
                    <a:pt x="100" y="1373"/>
                    <a:pt x="260" y="1373"/>
                  </a:cubicBezTo>
                  <a:lnTo>
                    <a:pt x="681" y="1533"/>
                  </a:lnTo>
                  <a:cubicBezTo>
                    <a:pt x="761" y="1533"/>
                    <a:pt x="761" y="1634"/>
                    <a:pt x="841" y="1634"/>
                  </a:cubicBezTo>
                  <a:lnTo>
                    <a:pt x="921" y="2034"/>
                  </a:lnTo>
                  <a:cubicBezTo>
                    <a:pt x="969" y="2142"/>
                    <a:pt x="1054" y="2186"/>
                    <a:pt x="1131" y="2186"/>
                  </a:cubicBezTo>
                  <a:cubicBezTo>
                    <a:pt x="1182" y="2186"/>
                    <a:pt x="1230" y="2166"/>
                    <a:pt x="1262" y="2134"/>
                  </a:cubicBezTo>
                  <a:lnTo>
                    <a:pt x="1502" y="1714"/>
                  </a:lnTo>
                  <a:cubicBezTo>
                    <a:pt x="1602" y="1714"/>
                    <a:pt x="1602" y="1634"/>
                    <a:pt x="1683" y="1634"/>
                  </a:cubicBezTo>
                  <a:lnTo>
                    <a:pt x="2183" y="1634"/>
                  </a:lnTo>
                  <a:cubicBezTo>
                    <a:pt x="2343" y="1634"/>
                    <a:pt x="2424" y="1453"/>
                    <a:pt x="2263" y="1293"/>
                  </a:cubicBezTo>
                  <a:lnTo>
                    <a:pt x="2003" y="953"/>
                  </a:lnTo>
                  <a:cubicBezTo>
                    <a:pt x="1923" y="953"/>
                    <a:pt x="1923" y="872"/>
                    <a:pt x="2003" y="792"/>
                  </a:cubicBezTo>
                  <a:lnTo>
                    <a:pt x="2103" y="372"/>
                  </a:lnTo>
                  <a:cubicBezTo>
                    <a:pt x="2167" y="244"/>
                    <a:pt x="2065" y="103"/>
                    <a:pt x="1939" y="103"/>
                  </a:cubicBezTo>
                  <a:cubicBezTo>
                    <a:pt x="1908" y="103"/>
                    <a:pt x="1875" y="111"/>
                    <a:pt x="1843" y="131"/>
                  </a:cubicBezTo>
                  <a:lnTo>
                    <a:pt x="1422" y="292"/>
                  </a:lnTo>
                  <a:lnTo>
                    <a:pt x="1262" y="292"/>
                  </a:lnTo>
                  <a:lnTo>
                    <a:pt x="841" y="31"/>
                  </a:lnTo>
                  <a:cubicBezTo>
                    <a:pt x="820" y="10"/>
                    <a:pt x="794" y="0"/>
                    <a:pt x="76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8"/>
            <p:cNvSpPr/>
            <p:nvPr/>
          </p:nvSpPr>
          <p:spPr>
            <a:xfrm>
              <a:off x="4502219" y="4272376"/>
              <a:ext cx="67232" cy="62184"/>
            </a:xfrm>
            <a:custGeom>
              <a:avLst/>
              <a:gdLst/>
              <a:ahLst/>
              <a:cxnLst/>
              <a:rect l="l" t="t" r="r" b="b"/>
              <a:pathLst>
                <a:path w="2344" h="2168" extrusionOk="0">
                  <a:moveTo>
                    <a:pt x="712" y="0"/>
                  </a:moveTo>
                  <a:cubicBezTo>
                    <a:pt x="598" y="0"/>
                    <a:pt x="501" y="75"/>
                    <a:pt x="501" y="192"/>
                  </a:cubicBezTo>
                  <a:lnTo>
                    <a:pt x="501" y="613"/>
                  </a:lnTo>
                  <a:cubicBezTo>
                    <a:pt x="501" y="693"/>
                    <a:pt x="501" y="793"/>
                    <a:pt x="421" y="793"/>
                  </a:cubicBezTo>
                  <a:lnTo>
                    <a:pt x="101" y="1033"/>
                  </a:lnTo>
                  <a:cubicBezTo>
                    <a:pt x="0" y="1113"/>
                    <a:pt x="0" y="1374"/>
                    <a:pt x="181" y="1374"/>
                  </a:cubicBezTo>
                  <a:lnTo>
                    <a:pt x="601" y="1534"/>
                  </a:lnTo>
                  <a:cubicBezTo>
                    <a:pt x="681" y="1534"/>
                    <a:pt x="761" y="1534"/>
                    <a:pt x="761" y="1614"/>
                  </a:cubicBezTo>
                  <a:lnTo>
                    <a:pt x="922" y="2035"/>
                  </a:lnTo>
                  <a:cubicBezTo>
                    <a:pt x="922" y="2129"/>
                    <a:pt x="1011" y="2167"/>
                    <a:pt x="1101" y="2167"/>
                  </a:cubicBezTo>
                  <a:cubicBezTo>
                    <a:pt x="1165" y="2167"/>
                    <a:pt x="1229" y="2148"/>
                    <a:pt x="1262" y="2115"/>
                  </a:cubicBezTo>
                  <a:lnTo>
                    <a:pt x="1503" y="1694"/>
                  </a:lnTo>
                  <a:cubicBezTo>
                    <a:pt x="1503" y="1694"/>
                    <a:pt x="1603" y="1614"/>
                    <a:pt x="1683" y="1614"/>
                  </a:cubicBezTo>
                  <a:lnTo>
                    <a:pt x="2103" y="1614"/>
                  </a:lnTo>
                  <a:cubicBezTo>
                    <a:pt x="2264" y="1614"/>
                    <a:pt x="2344" y="1454"/>
                    <a:pt x="2264" y="1294"/>
                  </a:cubicBezTo>
                  <a:lnTo>
                    <a:pt x="1923" y="953"/>
                  </a:lnTo>
                  <a:lnTo>
                    <a:pt x="1923" y="793"/>
                  </a:lnTo>
                  <a:lnTo>
                    <a:pt x="2003" y="372"/>
                  </a:lnTo>
                  <a:cubicBezTo>
                    <a:pt x="2085" y="225"/>
                    <a:pt x="1979" y="91"/>
                    <a:pt x="1851" y="91"/>
                  </a:cubicBezTo>
                  <a:cubicBezTo>
                    <a:pt x="1822" y="91"/>
                    <a:pt x="1792" y="97"/>
                    <a:pt x="1763" y="112"/>
                  </a:cubicBezTo>
                  <a:lnTo>
                    <a:pt x="1342" y="292"/>
                  </a:lnTo>
                  <a:lnTo>
                    <a:pt x="1182" y="292"/>
                  </a:lnTo>
                  <a:lnTo>
                    <a:pt x="842" y="32"/>
                  </a:lnTo>
                  <a:cubicBezTo>
                    <a:pt x="799" y="10"/>
                    <a:pt x="754" y="0"/>
                    <a:pt x="7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8"/>
            <p:cNvSpPr/>
            <p:nvPr/>
          </p:nvSpPr>
          <p:spPr>
            <a:xfrm>
              <a:off x="4083959" y="4316118"/>
              <a:ext cx="18472" cy="14886"/>
            </a:xfrm>
            <a:custGeom>
              <a:avLst/>
              <a:gdLst/>
              <a:ahLst/>
              <a:cxnLst/>
              <a:rect l="l" t="t" r="r" b="b"/>
              <a:pathLst>
                <a:path w="644" h="519" extrusionOk="0">
                  <a:moveTo>
                    <a:pt x="309" y="0"/>
                  </a:moveTo>
                  <a:cubicBezTo>
                    <a:pt x="288" y="0"/>
                    <a:pt x="265" y="3"/>
                    <a:pt x="242" y="9"/>
                  </a:cubicBezTo>
                  <a:cubicBezTo>
                    <a:pt x="1" y="83"/>
                    <a:pt x="52" y="518"/>
                    <a:pt x="331" y="518"/>
                  </a:cubicBezTo>
                  <a:cubicBezTo>
                    <a:pt x="353" y="518"/>
                    <a:pt x="377" y="516"/>
                    <a:pt x="402" y="510"/>
                  </a:cubicBezTo>
                  <a:cubicBezTo>
                    <a:pt x="643" y="435"/>
                    <a:pt x="575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8"/>
            <p:cNvSpPr/>
            <p:nvPr/>
          </p:nvSpPr>
          <p:spPr>
            <a:xfrm>
              <a:off x="4175717" y="4323404"/>
              <a:ext cx="19303" cy="12391"/>
            </a:xfrm>
            <a:custGeom>
              <a:avLst/>
              <a:gdLst/>
              <a:ahLst/>
              <a:cxnLst/>
              <a:rect l="l" t="t" r="r" b="b"/>
              <a:pathLst>
                <a:path w="673" h="432" extrusionOk="0">
                  <a:moveTo>
                    <a:pt x="386" y="0"/>
                  </a:moveTo>
                  <a:cubicBezTo>
                    <a:pt x="356" y="0"/>
                    <a:pt x="323" y="5"/>
                    <a:pt x="287" y="15"/>
                  </a:cubicBezTo>
                  <a:cubicBezTo>
                    <a:pt x="1" y="87"/>
                    <a:pt x="99" y="431"/>
                    <a:pt x="295" y="431"/>
                  </a:cubicBezTo>
                  <a:cubicBezTo>
                    <a:pt x="318" y="431"/>
                    <a:pt x="342" y="426"/>
                    <a:pt x="368" y="416"/>
                  </a:cubicBezTo>
                  <a:cubicBezTo>
                    <a:pt x="672" y="344"/>
                    <a:pt x="640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8"/>
            <p:cNvSpPr/>
            <p:nvPr/>
          </p:nvSpPr>
          <p:spPr>
            <a:xfrm>
              <a:off x="4297191" y="4297159"/>
              <a:ext cx="20508" cy="14915"/>
            </a:xfrm>
            <a:custGeom>
              <a:avLst/>
              <a:gdLst/>
              <a:ahLst/>
              <a:cxnLst/>
              <a:rect l="l" t="t" r="r" b="b"/>
              <a:pathLst>
                <a:path w="715" h="520" extrusionOk="0">
                  <a:moveTo>
                    <a:pt x="371" y="0"/>
                  </a:moveTo>
                  <a:cubicBezTo>
                    <a:pt x="354" y="0"/>
                    <a:pt x="336" y="3"/>
                    <a:pt x="319" y="9"/>
                  </a:cubicBezTo>
                  <a:lnTo>
                    <a:pt x="238" y="89"/>
                  </a:lnTo>
                  <a:cubicBezTo>
                    <a:pt x="1" y="162"/>
                    <a:pt x="47" y="520"/>
                    <a:pt x="316" y="520"/>
                  </a:cubicBezTo>
                  <a:cubicBezTo>
                    <a:pt x="342" y="520"/>
                    <a:pt x="369" y="517"/>
                    <a:pt x="399" y="510"/>
                  </a:cubicBezTo>
                  <a:cubicBezTo>
                    <a:pt x="714" y="436"/>
                    <a:pt x="583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8"/>
            <p:cNvSpPr/>
            <p:nvPr/>
          </p:nvSpPr>
          <p:spPr>
            <a:xfrm>
              <a:off x="4390870" y="4258666"/>
              <a:ext cx="19877" cy="14886"/>
            </a:xfrm>
            <a:custGeom>
              <a:avLst/>
              <a:gdLst/>
              <a:ahLst/>
              <a:cxnLst/>
              <a:rect l="l" t="t" r="r" b="b"/>
              <a:pathLst>
                <a:path w="693" h="519" extrusionOk="0">
                  <a:moveTo>
                    <a:pt x="353" y="0"/>
                  </a:moveTo>
                  <a:cubicBezTo>
                    <a:pt x="335" y="0"/>
                    <a:pt x="316" y="3"/>
                    <a:pt x="297" y="9"/>
                  </a:cubicBezTo>
                  <a:cubicBezTo>
                    <a:pt x="0" y="83"/>
                    <a:pt x="116" y="518"/>
                    <a:pt x="326" y="518"/>
                  </a:cubicBezTo>
                  <a:cubicBezTo>
                    <a:pt x="342" y="518"/>
                    <a:pt x="360" y="516"/>
                    <a:pt x="377" y="510"/>
                  </a:cubicBezTo>
                  <a:cubicBezTo>
                    <a:pt x="693" y="436"/>
                    <a:pt x="579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8"/>
            <p:cNvSpPr/>
            <p:nvPr/>
          </p:nvSpPr>
          <p:spPr>
            <a:xfrm>
              <a:off x="4469606" y="4198918"/>
              <a:ext cx="20594" cy="14886"/>
            </a:xfrm>
            <a:custGeom>
              <a:avLst/>
              <a:gdLst/>
              <a:ahLst/>
              <a:cxnLst/>
              <a:rect l="l" t="t" r="r" b="b"/>
              <a:pathLst>
                <a:path w="718" h="519" extrusionOk="0">
                  <a:moveTo>
                    <a:pt x="383" y="0"/>
                  </a:moveTo>
                  <a:cubicBezTo>
                    <a:pt x="362" y="0"/>
                    <a:pt x="340" y="3"/>
                    <a:pt x="316" y="9"/>
                  </a:cubicBezTo>
                  <a:cubicBezTo>
                    <a:pt x="1" y="83"/>
                    <a:pt x="115" y="518"/>
                    <a:pt x="404" y="518"/>
                  </a:cubicBezTo>
                  <a:cubicBezTo>
                    <a:pt x="427" y="518"/>
                    <a:pt x="451" y="516"/>
                    <a:pt x="476" y="510"/>
                  </a:cubicBezTo>
                  <a:cubicBezTo>
                    <a:pt x="718" y="436"/>
                    <a:pt x="649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8"/>
            <p:cNvSpPr/>
            <p:nvPr/>
          </p:nvSpPr>
          <p:spPr>
            <a:xfrm>
              <a:off x="4134642" y="4514894"/>
              <a:ext cx="20106" cy="14886"/>
            </a:xfrm>
            <a:custGeom>
              <a:avLst/>
              <a:gdLst/>
              <a:ahLst/>
              <a:cxnLst/>
              <a:rect l="l" t="t" r="r" b="b"/>
              <a:pathLst>
                <a:path w="701" h="519" extrusionOk="0">
                  <a:moveTo>
                    <a:pt x="368" y="0"/>
                  </a:moveTo>
                  <a:cubicBezTo>
                    <a:pt x="346" y="0"/>
                    <a:pt x="323" y="3"/>
                    <a:pt x="297" y="9"/>
                  </a:cubicBezTo>
                  <a:cubicBezTo>
                    <a:pt x="1" y="83"/>
                    <a:pt x="116" y="518"/>
                    <a:pt x="406" y="518"/>
                  </a:cubicBezTo>
                  <a:cubicBezTo>
                    <a:pt x="429" y="518"/>
                    <a:pt x="453" y="516"/>
                    <a:pt x="478" y="510"/>
                  </a:cubicBezTo>
                  <a:cubicBezTo>
                    <a:pt x="700" y="435"/>
                    <a:pt x="64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8"/>
            <p:cNvSpPr/>
            <p:nvPr/>
          </p:nvSpPr>
          <p:spPr>
            <a:xfrm>
              <a:off x="4237673" y="4507408"/>
              <a:ext cx="19906" cy="15030"/>
            </a:xfrm>
            <a:custGeom>
              <a:avLst/>
              <a:gdLst/>
              <a:ahLst/>
              <a:cxnLst/>
              <a:rect l="l" t="t" r="r" b="b"/>
              <a:pathLst>
                <a:path w="694" h="524" extrusionOk="0">
                  <a:moveTo>
                    <a:pt x="377" y="1"/>
                  </a:moveTo>
                  <a:cubicBezTo>
                    <a:pt x="357" y="1"/>
                    <a:pt x="334" y="4"/>
                    <a:pt x="311" y="10"/>
                  </a:cubicBezTo>
                  <a:cubicBezTo>
                    <a:pt x="1" y="101"/>
                    <a:pt x="106" y="523"/>
                    <a:pt x="323" y="523"/>
                  </a:cubicBezTo>
                  <a:cubicBezTo>
                    <a:pt x="345" y="523"/>
                    <a:pt x="367" y="519"/>
                    <a:pt x="391" y="510"/>
                  </a:cubicBezTo>
                  <a:lnTo>
                    <a:pt x="471" y="510"/>
                  </a:lnTo>
                  <a:cubicBezTo>
                    <a:pt x="693" y="436"/>
                    <a:pt x="641" y="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8"/>
            <p:cNvSpPr/>
            <p:nvPr/>
          </p:nvSpPr>
          <p:spPr>
            <a:xfrm>
              <a:off x="4337921" y="4483801"/>
              <a:ext cx="17783" cy="12706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306" y="1"/>
                  </a:moveTo>
                  <a:cubicBezTo>
                    <a:pt x="280" y="1"/>
                    <a:pt x="251" y="4"/>
                    <a:pt x="220" y="11"/>
                  </a:cubicBezTo>
                  <a:cubicBezTo>
                    <a:pt x="1" y="85"/>
                    <a:pt x="49" y="442"/>
                    <a:pt x="319" y="442"/>
                  </a:cubicBezTo>
                  <a:cubicBezTo>
                    <a:pt x="344" y="442"/>
                    <a:pt x="371" y="439"/>
                    <a:pt x="401" y="432"/>
                  </a:cubicBezTo>
                  <a:cubicBezTo>
                    <a:pt x="619" y="341"/>
                    <a:pt x="573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8"/>
            <p:cNvSpPr/>
            <p:nvPr/>
          </p:nvSpPr>
          <p:spPr>
            <a:xfrm>
              <a:off x="4441210" y="4452708"/>
              <a:ext cx="19934" cy="12333"/>
            </a:xfrm>
            <a:custGeom>
              <a:avLst/>
              <a:gdLst/>
              <a:ahLst/>
              <a:cxnLst/>
              <a:rect l="l" t="t" r="r" b="b"/>
              <a:pathLst>
                <a:path w="695" h="430" extrusionOk="0">
                  <a:moveTo>
                    <a:pt x="368" y="1"/>
                  </a:moveTo>
                  <a:cubicBezTo>
                    <a:pt x="348" y="1"/>
                    <a:pt x="327" y="5"/>
                    <a:pt x="305" y="14"/>
                  </a:cubicBezTo>
                  <a:cubicBezTo>
                    <a:pt x="0" y="86"/>
                    <a:pt x="96" y="430"/>
                    <a:pt x="306" y="430"/>
                  </a:cubicBezTo>
                  <a:cubicBezTo>
                    <a:pt x="331" y="430"/>
                    <a:pt x="357" y="425"/>
                    <a:pt x="385" y="414"/>
                  </a:cubicBezTo>
                  <a:cubicBezTo>
                    <a:pt x="694" y="414"/>
                    <a:pt x="574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8"/>
            <p:cNvSpPr/>
            <p:nvPr/>
          </p:nvSpPr>
          <p:spPr>
            <a:xfrm>
              <a:off x="4529325" y="4406872"/>
              <a:ext cx="20451" cy="15030"/>
            </a:xfrm>
            <a:custGeom>
              <a:avLst/>
              <a:gdLst/>
              <a:ahLst/>
              <a:cxnLst/>
              <a:rect l="l" t="t" r="r" b="b"/>
              <a:pathLst>
                <a:path w="713" h="524" extrusionOk="0">
                  <a:moveTo>
                    <a:pt x="305" y="1"/>
                  </a:moveTo>
                  <a:cubicBezTo>
                    <a:pt x="284" y="1"/>
                    <a:pt x="261" y="4"/>
                    <a:pt x="237" y="10"/>
                  </a:cubicBezTo>
                  <a:cubicBezTo>
                    <a:pt x="0" y="101"/>
                    <a:pt x="45" y="523"/>
                    <a:pt x="312" y="523"/>
                  </a:cubicBezTo>
                  <a:cubicBezTo>
                    <a:pt x="338" y="523"/>
                    <a:pt x="367" y="519"/>
                    <a:pt x="397" y="510"/>
                  </a:cubicBezTo>
                  <a:cubicBezTo>
                    <a:pt x="713" y="436"/>
                    <a:pt x="581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8"/>
            <p:cNvSpPr/>
            <p:nvPr/>
          </p:nvSpPr>
          <p:spPr>
            <a:xfrm>
              <a:off x="4570141" y="4373571"/>
              <a:ext cx="20422" cy="14886"/>
            </a:xfrm>
            <a:custGeom>
              <a:avLst/>
              <a:gdLst/>
              <a:ahLst/>
              <a:cxnLst/>
              <a:rect l="l" t="t" r="r" b="b"/>
              <a:pathLst>
                <a:path w="712" h="519" extrusionOk="0">
                  <a:moveTo>
                    <a:pt x="368" y="0"/>
                  </a:moveTo>
                  <a:cubicBezTo>
                    <a:pt x="351" y="0"/>
                    <a:pt x="334" y="3"/>
                    <a:pt x="316" y="9"/>
                  </a:cubicBezTo>
                  <a:cubicBezTo>
                    <a:pt x="1" y="83"/>
                    <a:pt x="115" y="518"/>
                    <a:pt x="341" y="518"/>
                  </a:cubicBezTo>
                  <a:cubicBezTo>
                    <a:pt x="359" y="518"/>
                    <a:pt x="377" y="515"/>
                    <a:pt x="396" y="510"/>
                  </a:cubicBezTo>
                  <a:cubicBezTo>
                    <a:pt x="712" y="435"/>
                    <a:pt x="580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8"/>
            <p:cNvSpPr/>
            <p:nvPr/>
          </p:nvSpPr>
          <p:spPr>
            <a:xfrm>
              <a:off x="4100079" y="4152824"/>
              <a:ext cx="149034" cy="129358"/>
            </a:xfrm>
            <a:custGeom>
              <a:avLst/>
              <a:gdLst/>
              <a:ahLst/>
              <a:cxnLst/>
              <a:rect l="l" t="t" r="r" b="b"/>
              <a:pathLst>
                <a:path w="5196" h="4510" extrusionOk="0">
                  <a:moveTo>
                    <a:pt x="3893" y="1"/>
                  </a:moveTo>
                  <a:cubicBezTo>
                    <a:pt x="3650" y="1"/>
                    <a:pt x="3400" y="63"/>
                    <a:pt x="3185" y="194"/>
                  </a:cubicBezTo>
                  <a:cubicBezTo>
                    <a:pt x="2103" y="955"/>
                    <a:pt x="1102" y="1776"/>
                    <a:pt x="341" y="2858"/>
                  </a:cubicBezTo>
                  <a:cubicBezTo>
                    <a:pt x="181" y="3118"/>
                    <a:pt x="0" y="3359"/>
                    <a:pt x="0" y="3699"/>
                  </a:cubicBezTo>
                  <a:cubicBezTo>
                    <a:pt x="0" y="4040"/>
                    <a:pt x="181" y="4360"/>
                    <a:pt x="421" y="4460"/>
                  </a:cubicBezTo>
                  <a:cubicBezTo>
                    <a:pt x="494" y="4495"/>
                    <a:pt x="571" y="4510"/>
                    <a:pt x="649" y="4510"/>
                  </a:cubicBezTo>
                  <a:cubicBezTo>
                    <a:pt x="934" y="4510"/>
                    <a:pt x="1234" y="4308"/>
                    <a:pt x="1422" y="4120"/>
                  </a:cubicBezTo>
                  <a:cubicBezTo>
                    <a:pt x="2264" y="3539"/>
                    <a:pt x="3005" y="2958"/>
                    <a:pt x="3846" y="2357"/>
                  </a:cubicBezTo>
                  <a:cubicBezTo>
                    <a:pt x="4186" y="2037"/>
                    <a:pt x="4507" y="1776"/>
                    <a:pt x="4767" y="1356"/>
                  </a:cubicBezTo>
                  <a:cubicBezTo>
                    <a:pt x="5196" y="498"/>
                    <a:pt x="4577" y="1"/>
                    <a:pt x="3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8"/>
            <p:cNvSpPr/>
            <p:nvPr/>
          </p:nvSpPr>
          <p:spPr>
            <a:xfrm>
              <a:off x="4193701" y="3959269"/>
              <a:ext cx="86220" cy="88830"/>
            </a:xfrm>
            <a:custGeom>
              <a:avLst/>
              <a:gdLst/>
              <a:ahLst/>
              <a:cxnLst/>
              <a:rect l="l" t="t" r="r" b="b"/>
              <a:pathLst>
                <a:path w="3006" h="3097" extrusionOk="0">
                  <a:moveTo>
                    <a:pt x="1254" y="1"/>
                  </a:moveTo>
                  <a:cubicBezTo>
                    <a:pt x="1196" y="1"/>
                    <a:pt x="1139" y="4"/>
                    <a:pt x="1083" y="12"/>
                  </a:cubicBezTo>
                  <a:cubicBezTo>
                    <a:pt x="662" y="92"/>
                    <a:pt x="341" y="353"/>
                    <a:pt x="161" y="693"/>
                  </a:cubicBezTo>
                  <a:cubicBezTo>
                    <a:pt x="1" y="1094"/>
                    <a:pt x="81" y="1434"/>
                    <a:pt x="81" y="1695"/>
                  </a:cubicBezTo>
                  <a:lnTo>
                    <a:pt x="161" y="3097"/>
                  </a:lnTo>
                  <a:lnTo>
                    <a:pt x="1083" y="3016"/>
                  </a:lnTo>
                  <a:lnTo>
                    <a:pt x="1002" y="1695"/>
                  </a:lnTo>
                  <a:cubicBezTo>
                    <a:pt x="1002" y="1434"/>
                    <a:pt x="1002" y="1274"/>
                    <a:pt x="1083" y="1094"/>
                  </a:cubicBezTo>
                  <a:cubicBezTo>
                    <a:pt x="1083" y="1014"/>
                    <a:pt x="1163" y="1014"/>
                    <a:pt x="1243" y="933"/>
                  </a:cubicBezTo>
                  <a:cubicBezTo>
                    <a:pt x="1423" y="933"/>
                    <a:pt x="1663" y="1094"/>
                    <a:pt x="1844" y="1354"/>
                  </a:cubicBezTo>
                  <a:cubicBezTo>
                    <a:pt x="1924" y="1594"/>
                    <a:pt x="2004" y="2015"/>
                    <a:pt x="2004" y="2356"/>
                  </a:cubicBezTo>
                  <a:lnTo>
                    <a:pt x="3005" y="2356"/>
                  </a:lnTo>
                  <a:cubicBezTo>
                    <a:pt x="2925" y="1855"/>
                    <a:pt x="2925" y="1354"/>
                    <a:pt x="2665" y="853"/>
                  </a:cubicBezTo>
                  <a:cubicBezTo>
                    <a:pt x="2376" y="329"/>
                    <a:pt x="1792" y="1"/>
                    <a:pt x="125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6" name="Google Shape;4766;p48"/>
          <p:cNvGrpSpPr/>
          <p:nvPr/>
        </p:nvGrpSpPr>
        <p:grpSpPr>
          <a:xfrm rot="3458214">
            <a:off x="491154" y="3333000"/>
            <a:ext cx="581442" cy="575420"/>
            <a:chOff x="6072860" y="3978716"/>
            <a:chExt cx="581423" cy="575401"/>
          </a:xfrm>
        </p:grpSpPr>
        <p:sp>
          <p:nvSpPr>
            <p:cNvPr id="4767" name="Google Shape;4767;p48"/>
            <p:cNvSpPr/>
            <p:nvPr/>
          </p:nvSpPr>
          <p:spPr>
            <a:xfrm>
              <a:off x="6113676" y="4007859"/>
              <a:ext cx="160306" cy="168510"/>
            </a:xfrm>
            <a:custGeom>
              <a:avLst/>
              <a:gdLst/>
              <a:ahLst/>
              <a:cxnLst/>
              <a:rect l="l" t="t" r="r" b="b"/>
              <a:pathLst>
                <a:path w="5589" h="5875" extrusionOk="0">
                  <a:moveTo>
                    <a:pt x="2744" y="1"/>
                  </a:moveTo>
                  <a:cubicBezTo>
                    <a:pt x="2083" y="81"/>
                    <a:pt x="1502" y="501"/>
                    <a:pt x="1001" y="1002"/>
                  </a:cubicBezTo>
                  <a:cubicBezTo>
                    <a:pt x="581" y="1403"/>
                    <a:pt x="160" y="1823"/>
                    <a:pt x="80" y="2324"/>
                  </a:cubicBezTo>
                  <a:cubicBezTo>
                    <a:pt x="0" y="2905"/>
                    <a:pt x="240" y="3586"/>
                    <a:pt x="501" y="4086"/>
                  </a:cubicBezTo>
                  <a:cubicBezTo>
                    <a:pt x="773" y="4648"/>
                    <a:pt x="1060" y="5875"/>
                    <a:pt x="1754" y="5875"/>
                  </a:cubicBezTo>
                  <a:cubicBezTo>
                    <a:pt x="1877" y="5875"/>
                    <a:pt x="2013" y="5836"/>
                    <a:pt x="2163" y="5749"/>
                  </a:cubicBezTo>
                  <a:cubicBezTo>
                    <a:pt x="3084" y="5088"/>
                    <a:pt x="3906" y="4167"/>
                    <a:pt x="4747" y="3405"/>
                  </a:cubicBezTo>
                  <a:cubicBezTo>
                    <a:pt x="5167" y="3085"/>
                    <a:pt x="5588" y="2584"/>
                    <a:pt x="5508" y="2084"/>
                  </a:cubicBezTo>
                  <a:cubicBezTo>
                    <a:pt x="5508" y="1583"/>
                    <a:pt x="5167" y="1242"/>
                    <a:pt x="4747" y="1002"/>
                  </a:cubicBezTo>
                  <a:cubicBezTo>
                    <a:pt x="4166" y="501"/>
                    <a:pt x="3505" y="1"/>
                    <a:pt x="27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8"/>
            <p:cNvSpPr/>
            <p:nvPr/>
          </p:nvSpPr>
          <p:spPr>
            <a:xfrm>
              <a:off x="6072860" y="4033243"/>
              <a:ext cx="581423" cy="520874"/>
            </a:xfrm>
            <a:custGeom>
              <a:avLst/>
              <a:gdLst/>
              <a:ahLst/>
              <a:cxnLst/>
              <a:rect l="l" t="t" r="r" b="b"/>
              <a:pathLst>
                <a:path w="20271" h="18160" extrusionOk="0">
                  <a:moveTo>
                    <a:pt x="10148" y="0"/>
                  </a:moveTo>
                  <a:cubicBezTo>
                    <a:pt x="8036" y="0"/>
                    <a:pt x="5907" y="723"/>
                    <a:pt x="4167" y="2200"/>
                  </a:cubicBezTo>
                  <a:cubicBezTo>
                    <a:pt x="422" y="5445"/>
                    <a:pt x="1" y="11213"/>
                    <a:pt x="3246" y="15038"/>
                  </a:cubicBezTo>
                  <a:cubicBezTo>
                    <a:pt x="5077" y="17100"/>
                    <a:pt x="7606" y="18159"/>
                    <a:pt x="10150" y="18159"/>
                  </a:cubicBezTo>
                  <a:cubicBezTo>
                    <a:pt x="12252" y="18159"/>
                    <a:pt x="14364" y="17437"/>
                    <a:pt x="16104" y="15960"/>
                  </a:cubicBezTo>
                  <a:cubicBezTo>
                    <a:pt x="19849" y="12635"/>
                    <a:pt x="20270" y="6947"/>
                    <a:pt x="17025" y="3121"/>
                  </a:cubicBezTo>
                  <a:cubicBezTo>
                    <a:pt x="15238" y="1059"/>
                    <a:pt x="12705" y="0"/>
                    <a:pt x="101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8"/>
            <p:cNvSpPr/>
            <p:nvPr/>
          </p:nvSpPr>
          <p:spPr>
            <a:xfrm>
              <a:off x="6120560" y="4057854"/>
              <a:ext cx="452696" cy="428574"/>
            </a:xfrm>
            <a:custGeom>
              <a:avLst/>
              <a:gdLst/>
              <a:ahLst/>
              <a:cxnLst/>
              <a:rect l="l" t="t" r="r" b="b"/>
              <a:pathLst>
                <a:path w="15783" h="14942" extrusionOk="0">
                  <a:moveTo>
                    <a:pt x="12518" y="0"/>
                  </a:moveTo>
                  <a:cubicBezTo>
                    <a:pt x="12018" y="1422"/>
                    <a:pt x="11277" y="2844"/>
                    <a:pt x="10175" y="4166"/>
                  </a:cubicBezTo>
                  <a:cubicBezTo>
                    <a:pt x="7671" y="7591"/>
                    <a:pt x="4006" y="10175"/>
                    <a:pt x="0" y="11517"/>
                  </a:cubicBezTo>
                  <a:cubicBezTo>
                    <a:pt x="421" y="12438"/>
                    <a:pt x="922" y="13359"/>
                    <a:pt x="1583" y="14180"/>
                  </a:cubicBezTo>
                  <a:lnTo>
                    <a:pt x="2344" y="14941"/>
                  </a:lnTo>
                  <a:cubicBezTo>
                    <a:pt x="5088" y="13940"/>
                    <a:pt x="7671" y="12358"/>
                    <a:pt x="9854" y="10435"/>
                  </a:cubicBezTo>
                  <a:cubicBezTo>
                    <a:pt x="11176" y="9353"/>
                    <a:pt x="12438" y="8012"/>
                    <a:pt x="13440" y="6590"/>
                  </a:cubicBezTo>
                  <a:cubicBezTo>
                    <a:pt x="14361" y="5348"/>
                    <a:pt x="15182" y="4086"/>
                    <a:pt x="15783" y="2764"/>
                  </a:cubicBezTo>
                  <a:cubicBezTo>
                    <a:pt x="15603" y="2584"/>
                    <a:pt x="15523" y="2424"/>
                    <a:pt x="15362" y="2263"/>
                  </a:cubicBezTo>
                  <a:cubicBezTo>
                    <a:pt x="14521" y="1342"/>
                    <a:pt x="13520" y="581"/>
                    <a:pt x="12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8"/>
            <p:cNvSpPr/>
            <p:nvPr/>
          </p:nvSpPr>
          <p:spPr>
            <a:xfrm>
              <a:off x="6178013" y="4387282"/>
              <a:ext cx="62069" cy="59889"/>
            </a:xfrm>
            <a:custGeom>
              <a:avLst/>
              <a:gdLst/>
              <a:ahLst/>
              <a:cxnLst/>
              <a:rect l="l" t="t" r="r" b="b"/>
              <a:pathLst>
                <a:path w="2164" h="2088" extrusionOk="0">
                  <a:moveTo>
                    <a:pt x="792" y="0"/>
                  </a:moveTo>
                  <a:cubicBezTo>
                    <a:pt x="678" y="0"/>
                    <a:pt x="581" y="75"/>
                    <a:pt x="581" y="192"/>
                  </a:cubicBezTo>
                  <a:lnTo>
                    <a:pt x="581" y="612"/>
                  </a:lnTo>
                  <a:cubicBezTo>
                    <a:pt x="581" y="693"/>
                    <a:pt x="581" y="693"/>
                    <a:pt x="501" y="793"/>
                  </a:cubicBezTo>
                  <a:lnTo>
                    <a:pt x="160" y="1033"/>
                  </a:lnTo>
                  <a:cubicBezTo>
                    <a:pt x="0" y="1033"/>
                    <a:pt x="0" y="1293"/>
                    <a:pt x="160" y="1293"/>
                  </a:cubicBezTo>
                  <a:lnTo>
                    <a:pt x="581" y="1454"/>
                  </a:lnTo>
                  <a:cubicBezTo>
                    <a:pt x="661" y="1454"/>
                    <a:pt x="661" y="1534"/>
                    <a:pt x="661" y="1534"/>
                  </a:cubicBezTo>
                  <a:lnTo>
                    <a:pt x="841" y="1954"/>
                  </a:lnTo>
                  <a:cubicBezTo>
                    <a:pt x="841" y="2048"/>
                    <a:pt x="896" y="2087"/>
                    <a:pt x="958" y="2087"/>
                  </a:cubicBezTo>
                  <a:cubicBezTo>
                    <a:pt x="1002" y="2087"/>
                    <a:pt x="1049" y="2068"/>
                    <a:pt x="1082" y="2034"/>
                  </a:cubicBezTo>
                  <a:lnTo>
                    <a:pt x="1342" y="1694"/>
                  </a:lnTo>
                  <a:cubicBezTo>
                    <a:pt x="1422" y="1694"/>
                    <a:pt x="1422" y="1614"/>
                    <a:pt x="1502" y="1614"/>
                  </a:cubicBezTo>
                  <a:lnTo>
                    <a:pt x="1923" y="1694"/>
                  </a:lnTo>
                  <a:cubicBezTo>
                    <a:pt x="2083" y="1694"/>
                    <a:pt x="2163" y="1534"/>
                    <a:pt x="2083" y="1374"/>
                  </a:cubicBezTo>
                  <a:lnTo>
                    <a:pt x="1843" y="1033"/>
                  </a:lnTo>
                  <a:lnTo>
                    <a:pt x="1843" y="873"/>
                  </a:lnTo>
                  <a:lnTo>
                    <a:pt x="2003" y="452"/>
                  </a:lnTo>
                  <a:cubicBezTo>
                    <a:pt x="2003" y="389"/>
                    <a:pt x="1953" y="262"/>
                    <a:pt x="1852" y="262"/>
                  </a:cubicBezTo>
                  <a:cubicBezTo>
                    <a:pt x="1826" y="262"/>
                    <a:pt x="1796" y="271"/>
                    <a:pt x="1763" y="292"/>
                  </a:cubicBezTo>
                  <a:lnTo>
                    <a:pt x="1342" y="372"/>
                  </a:lnTo>
                  <a:lnTo>
                    <a:pt x="1162" y="372"/>
                  </a:lnTo>
                  <a:lnTo>
                    <a:pt x="922" y="32"/>
                  </a:lnTo>
                  <a:cubicBezTo>
                    <a:pt x="879" y="10"/>
                    <a:pt x="834" y="0"/>
                    <a:pt x="7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8"/>
            <p:cNvSpPr/>
            <p:nvPr/>
          </p:nvSpPr>
          <p:spPr>
            <a:xfrm>
              <a:off x="6276253" y="4329772"/>
              <a:ext cx="62069" cy="57652"/>
            </a:xfrm>
            <a:custGeom>
              <a:avLst/>
              <a:gdLst/>
              <a:ahLst/>
              <a:cxnLst/>
              <a:rect l="l" t="t" r="r" b="b"/>
              <a:pathLst>
                <a:path w="2164" h="2010" extrusionOk="0">
                  <a:moveTo>
                    <a:pt x="1507" y="1"/>
                  </a:moveTo>
                  <a:cubicBezTo>
                    <a:pt x="1476" y="1"/>
                    <a:pt x="1446" y="10"/>
                    <a:pt x="1422" y="34"/>
                  </a:cubicBezTo>
                  <a:lnTo>
                    <a:pt x="1002" y="194"/>
                  </a:lnTo>
                  <a:cubicBezTo>
                    <a:pt x="1002" y="294"/>
                    <a:pt x="921" y="294"/>
                    <a:pt x="841" y="294"/>
                  </a:cubicBezTo>
                  <a:lnTo>
                    <a:pt x="501" y="114"/>
                  </a:lnTo>
                  <a:cubicBezTo>
                    <a:pt x="471" y="99"/>
                    <a:pt x="440" y="92"/>
                    <a:pt x="410" y="92"/>
                  </a:cubicBezTo>
                  <a:cubicBezTo>
                    <a:pt x="282" y="92"/>
                    <a:pt x="176" y="213"/>
                    <a:pt x="240" y="294"/>
                  </a:cubicBezTo>
                  <a:lnTo>
                    <a:pt x="341" y="695"/>
                  </a:lnTo>
                  <a:lnTo>
                    <a:pt x="341" y="875"/>
                  </a:lnTo>
                  <a:lnTo>
                    <a:pt x="80" y="1195"/>
                  </a:lnTo>
                  <a:cubicBezTo>
                    <a:pt x="0" y="1296"/>
                    <a:pt x="0" y="1456"/>
                    <a:pt x="160" y="1456"/>
                  </a:cubicBezTo>
                  <a:lnTo>
                    <a:pt x="581" y="1536"/>
                  </a:lnTo>
                  <a:cubicBezTo>
                    <a:pt x="661" y="1536"/>
                    <a:pt x="741" y="1536"/>
                    <a:pt x="741" y="1616"/>
                  </a:cubicBezTo>
                  <a:lnTo>
                    <a:pt x="1002" y="1956"/>
                  </a:lnTo>
                  <a:cubicBezTo>
                    <a:pt x="1035" y="1990"/>
                    <a:pt x="1082" y="2009"/>
                    <a:pt x="1125" y="2009"/>
                  </a:cubicBezTo>
                  <a:cubicBezTo>
                    <a:pt x="1187" y="2009"/>
                    <a:pt x="1242" y="1970"/>
                    <a:pt x="1242" y="1876"/>
                  </a:cubicBezTo>
                  <a:lnTo>
                    <a:pt x="1422" y="1536"/>
                  </a:lnTo>
                  <a:cubicBezTo>
                    <a:pt x="1422" y="1456"/>
                    <a:pt x="1502" y="1376"/>
                    <a:pt x="1582" y="1376"/>
                  </a:cubicBezTo>
                  <a:lnTo>
                    <a:pt x="2003" y="1296"/>
                  </a:lnTo>
                  <a:cubicBezTo>
                    <a:pt x="2083" y="1296"/>
                    <a:pt x="2163" y="1035"/>
                    <a:pt x="2003" y="955"/>
                  </a:cubicBezTo>
                  <a:lnTo>
                    <a:pt x="1663" y="695"/>
                  </a:lnTo>
                  <a:cubicBezTo>
                    <a:pt x="1663" y="695"/>
                    <a:pt x="1582" y="615"/>
                    <a:pt x="1582" y="534"/>
                  </a:cubicBezTo>
                  <a:lnTo>
                    <a:pt x="1663" y="114"/>
                  </a:lnTo>
                  <a:cubicBezTo>
                    <a:pt x="1663" y="57"/>
                    <a:pt x="1582" y="1"/>
                    <a:pt x="15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8"/>
            <p:cNvSpPr/>
            <p:nvPr/>
          </p:nvSpPr>
          <p:spPr>
            <a:xfrm>
              <a:off x="6354960" y="4270340"/>
              <a:ext cx="62643" cy="59631"/>
            </a:xfrm>
            <a:custGeom>
              <a:avLst/>
              <a:gdLst/>
              <a:ahLst/>
              <a:cxnLst/>
              <a:rect l="l" t="t" r="r" b="b"/>
              <a:pathLst>
                <a:path w="2184" h="2079" extrusionOk="0">
                  <a:moveTo>
                    <a:pt x="1477" y="1"/>
                  </a:moveTo>
                  <a:cubicBezTo>
                    <a:pt x="1456" y="1"/>
                    <a:pt x="1437" y="7"/>
                    <a:pt x="1422" y="23"/>
                  </a:cubicBezTo>
                  <a:lnTo>
                    <a:pt x="1002" y="263"/>
                  </a:lnTo>
                  <a:cubicBezTo>
                    <a:pt x="1002" y="313"/>
                    <a:pt x="981" y="338"/>
                    <a:pt x="951" y="338"/>
                  </a:cubicBezTo>
                  <a:cubicBezTo>
                    <a:pt x="921" y="338"/>
                    <a:pt x="881" y="313"/>
                    <a:pt x="841" y="263"/>
                  </a:cubicBezTo>
                  <a:lnTo>
                    <a:pt x="501" y="183"/>
                  </a:lnTo>
                  <a:cubicBezTo>
                    <a:pt x="459" y="162"/>
                    <a:pt x="417" y="152"/>
                    <a:pt x="379" y="152"/>
                  </a:cubicBezTo>
                  <a:cubicBezTo>
                    <a:pt x="273" y="152"/>
                    <a:pt x="201" y="230"/>
                    <a:pt x="260" y="363"/>
                  </a:cubicBezTo>
                  <a:lnTo>
                    <a:pt x="341" y="764"/>
                  </a:lnTo>
                  <a:lnTo>
                    <a:pt x="341" y="944"/>
                  </a:lnTo>
                  <a:lnTo>
                    <a:pt x="100" y="1264"/>
                  </a:lnTo>
                  <a:cubicBezTo>
                    <a:pt x="0" y="1365"/>
                    <a:pt x="0" y="1525"/>
                    <a:pt x="180" y="1525"/>
                  </a:cubicBezTo>
                  <a:lnTo>
                    <a:pt x="601" y="1525"/>
                  </a:lnTo>
                  <a:cubicBezTo>
                    <a:pt x="681" y="1525"/>
                    <a:pt x="761" y="1605"/>
                    <a:pt x="761" y="1605"/>
                  </a:cubicBezTo>
                  <a:lnTo>
                    <a:pt x="1002" y="2026"/>
                  </a:lnTo>
                  <a:cubicBezTo>
                    <a:pt x="1043" y="2059"/>
                    <a:pt x="1095" y="2078"/>
                    <a:pt x="1141" y="2078"/>
                  </a:cubicBezTo>
                  <a:cubicBezTo>
                    <a:pt x="1207" y="2078"/>
                    <a:pt x="1262" y="2039"/>
                    <a:pt x="1262" y="1945"/>
                  </a:cubicBezTo>
                  <a:lnTo>
                    <a:pt x="1422" y="1605"/>
                  </a:lnTo>
                  <a:cubicBezTo>
                    <a:pt x="1422" y="1525"/>
                    <a:pt x="1502" y="1445"/>
                    <a:pt x="1602" y="1445"/>
                  </a:cubicBezTo>
                  <a:lnTo>
                    <a:pt x="2003" y="1365"/>
                  </a:lnTo>
                  <a:cubicBezTo>
                    <a:pt x="2103" y="1264"/>
                    <a:pt x="2183" y="1104"/>
                    <a:pt x="2003" y="1024"/>
                  </a:cubicBezTo>
                  <a:lnTo>
                    <a:pt x="1682" y="764"/>
                  </a:lnTo>
                  <a:cubicBezTo>
                    <a:pt x="1682" y="764"/>
                    <a:pt x="1602" y="684"/>
                    <a:pt x="1602" y="604"/>
                  </a:cubicBezTo>
                  <a:lnTo>
                    <a:pt x="1682" y="183"/>
                  </a:lnTo>
                  <a:cubicBezTo>
                    <a:pt x="1682" y="118"/>
                    <a:pt x="1565" y="1"/>
                    <a:pt x="147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8"/>
            <p:cNvSpPr/>
            <p:nvPr/>
          </p:nvSpPr>
          <p:spPr>
            <a:xfrm>
              <a:off x="6429623" y="4185581"/>
              <a:ext cx="59774" cy="59946"/>
            </a:xfrm>
            <a:custGeom>
              <a:avLst/>
              <a:gdLst/>
              <a:ahLst/>
              <a:cxnLst/>
              <a:rect l="l" t="t" r="r" b="b"/>
              <a:pathLst>
                <a:path w="2084" h="2090" extrusionOk="0">
                  <a:moveTo>
                    <a:pt x="1212" y="1"/>
                  </a:moveTo>
                  <a:cubicBezTo>
                    <a:pt x="1162" y="1"/>
                    <a:pt x="1116" y="20"/>
                    <a:pt x="1082" y="54"/>
                  </a:cubicBezTo>
                  <a:lnTo>
                    <a:pt x="822" y="394"/>
                  </a:lnTo>
                  <a:cubicBezTo>
                    <a:pt x="769" y="394"/>
                    <a:pt x="715" y="430"/>
                    <a:pt x="686" y="430"/>
                  </a:cubicBezTo>
                  <a:cubicBezTo>
                    <a:pt x="671" y="430"/>
                    <a:pt x="662" y="421"/>
                    <a:pt x="662" y="394"/>
                  </a:cubicBezTo>
                  <a:lnTo>
                    <a:pt x="241" y="394"/>
                  </a:lnTo>
                  <a:cubicBezTo>
                    <a:pt x="81" y="394"/>
                    <a:pt x="1" y="474"/>
                    <a:pt x="81" y="634"/>
                  </a:cubicBezTo>
                  <a:lnTo>
                    <a:pt x="241" y="975"/>
                  </a:lnTo>
                  <a:lnTo>
                    <a:pt x="241" y="1135"/>
                  </a:lnTo>
                  <a:lnTo>
                    <a:pt x="81" y="1556"/>
                  </a:lnTo>
                  <a:cubicBezTo>
                    <a:pt x="1" y="1636"/>
                    <a:pt x="81" y="1816"/>
                    <a:pt x="241" y="1816"/>
                  </a:cubicBezTo>
                  <a:lnTo>
                    <a:pt x="662" y="1716"/>
                  </a:lnTo>
                  <a:lnTo>
                    <a:pt x="822" y="1716"/>
                  </a:lnTo>
                  <a:lnTo>
                    <a:pt x="1162" y="2056"/>
                  </a:lnTo>
                  <a:cubicBezTo>
                    <a:pt x="1186" y="2080"/>
                    <a:pt x="1216" y="2090"/>
                    <a:pt x="1247" y="2090"/>
                  </a:cubicBezTo>
                  <a:cubicBezTo>
                    <a:pt x="1323" y="2090"/>
                    <a:pt x="1403" y="2033"/>
                    <a:pt x="1403" y="1976"/>
                  </a:cubicBezTo>
                  <a:lnTo>
                    <a:pt x="1503" y="1556"/>
                  </a:lnTo>
                  <a:cubicBezTo>
                    <a:pt x="1503" y="1476"/>
                    <a:pt x="1503" y="1395"/>
                    <a:pt x="1583" y="1395"/>
                  </a:cubicBezTo>
                  <a:lnTo>
                    <a:pt x="1904" y="1215"/>
                  </a:lnTo>
                  <a:cubicBezTo>
                    <a:pt x="2084" y="1135"/>
                    <a:pt x="2084" y="975"/>
                    <a:pt x="1904" y="895"/>
                  </a:cubicBezTo>
                  <a:lnTo>
                    <a:pt x="1583" y="714"/>
                  </a:lnTo>
                  <a:cubicBezTo>
                    <a:pt x="1503" y="634"/>
                    <a:pt x="1503" y="634"/>
                    <a:pt x="1403" y="554"/>
                  </a:cubicBezTo>
                  <a:lnTo>
                    <a:pt x="1403" y="134"/>
                  </a:lnTo>
                  <a:cubicBezTo>
                    <a:pt x="1356" y="40"/>
                    <a:pt x="1281" y="1"/>
                    <a:pt x="121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8"/>
            <p:cNvSpPr/>
            <p:nvPr/>
          </p:nvSpPr>
          <p:spPr>
            <a:xfrm>
              <a:off x="6479618" y="4111491"/>
              <a:ext cx="59774" cy="59918"/>
            </a:xfrm>
            <a:custGeom>
              <a:avLst/>
              <a:gdLst/>
              <a:ahLst/>
              <a:cxnLst/>
              <a:rect l="l" t="t" r="r" b="b"/>
              <a:pathLst>
                <a:path w="2084" h="2089" extrusionOk="0">
                  <a:moveTo>
                    <a:pt x="1219" y="0"/>
                  </a:moveTo>
                  <a:cubicBezTo>
                    <a:pt x="1165" y="0"/>
                    <a:pt x="1115" y="20"/>
                    <a:pt x="1082" y="53"/>
                  </a:cubicBezTo>
                  <a:lnTo>
                    <a:pt x="842" y="393"/>
                  </a:lnTo>
                  <a:cubicBezTo>
                    <a:pt x="788" y="393"/>
                    <a:pt x="726" y="429"/>
                    <a:pt x="690" y="429"/>
                  </a:cubicBezTo>
                  <a:cubicBezTo>
                    <a:pt x="672" y="429"/>
                    <a:pt x="661" y="420"/>
                    <a:pt x="661" y="393"/>
                  </a:cubicBezTo>
                  <a:lnTo>
                    <a:pt x="261" y="393"/>
                  </a:lnTo>
                  <a:cubicBezTo>
                    <a:pt x="225" y="373"/>
                    <a:pt x="193" y="364"/>
                    <a:pt x="165" y="364"/>
                  </a:cubicBezTo>
                  <a:cubicBezTo>
                    <a:pt x="55" y="364"/>
                    <a:pt x="16" y="505"/>
                    <a:pt x="80" y="634"/>
                  </a:cubicBezTo>
                  <a:lnTo>
                    <a:pt x="261" y="974"/>
                  </a:lnTo>
                  <a:lnTo>
                    <a:pt x="261" y="1134"/>
                  </a:lnTo>
                  <a:lnTo>
                    <a:pt x="80" y="1555"/>
                  </a:lnTo>
                  <a:cubicBezTo>
                    <a:pt x="0" y="1635"/>
                    <a:pt x="80" y="1795"/>
                    <a:pt x="261" y="1795"/>
                  </a:cubicBezTo>
                  <a:lnTo>
                    <a:pt x="661" y="1715"/>
                  </a:lnTo>
                  <a:lnTo>
                    <a:pt x="842" y="1715"/>
                  </a:lnTo>
                  <a:lnTo>
                    <a:pt x="1162" y="2056"/>
                  </a:lnTo>
                  <a:cubicBezTo>
                    <a:pt x="1191" y="2079"/>
                    <a:pt x="1226" y="2089"/>
                    <a:pt x="1260" y="2089"/>
                  </a:cubicBezTo>
                  <a:cubicBezTo>
                    <a:pt x="1342" y="2089"/>
                    <a:pt x="1422" y="2032"/>
                    <a:pt x="1422" y="1976"/>
                  </a:cubicBezTo>
                  <a:lnTo>
                    <a:pt x="1502" y="1475"/>
                  </a:lnTo>
                  <a:cubicBezTo>
                    <a:pt x="1502" y="1475"/>
                    <a:pt x="1502" y="1395"/>
                    <a:pt x="1583" y="1395"/>
                  </a:cubicBezTo>
                  <a:lnTo>
                    <a:pt x="1923" y="1214"/>
                  </a:lnTo>
                  <a:cubicBezTo>
                    <a:pt x="2083" y="1134"/>
                    <a:pt x="2083" y="894"/>
                    <a:pt x="1923" y="894"/>
                  </a:cubicBezTo>
                  <a:lnTo>
                    <a:pt x="1583" y="714"/>
                  </a:lnTo>
                  <a:lnTo>
                    <a:pt x="1422" y="554"/>
                  </a:lnTo>
                  <a:lnTo>
                    <a:pt x="1422" y="133"/>
                  </a:lnTo>
                  <a:cubicBezTo>
                    <a:pt x="1375" y="39"/>
                    <a:pt x="1294" y="0"/>
                    <a:pt x="121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8"/>
            <p:cNvSpPr/>
            <p:nvPr/>
          </p:nvSpPr>
          <p:spPr>
            <a:xfrm>
              <a:off x="6138630" y="4334132"/>
              <a:ext cx="19504" cy="12219"/>
            </a:xfrm>
            <a:custGeom>
              <a:avLst/>
              <a:gdLst/>
              <a:ahLst/>
              <a:cxnLst/>
              <a:rect l="l" t="t" r="r" b="b"/>
              <a:pathLst>
                <a:path w="680" h="426" extrusionOk="0">
                  <a:moveTo>
                    <a:pt x="342" y="0"/>
                  </a:moveTo>
                  <a:cubicBezTo>
                    <a:pt x="300" y="0"/>
                    <a:pt x="255" y="13"/>
                    <a:pt x="212" y="42"/>
                  </a:cubicBezTo>
                  <a:cubicBezTo>
                    <a:pt x="1" y="188"/>
                    <a:pt x="184" y="426"/>
                    <a:pt x="389" y="426"/>
                  </a:cubicBezTo>
                  <a:cubicBezTo>
                    <a:pt x="437" y="426"/>
                    <a:pt x="486" y="413"/>
                    <a:pt x="532" y="382"/>
                  </a:cubicBezTo>
                  <a:cubicBezTo>
                    <a:pt x="679" y="251"/>
                    <a:pt x="532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8"/>
            <p:cNvSpPr/>
            <p:nvPr/>
          </p:nvSpPr>
          <p:spPr>
            <a:xfrm>
              <a:off x="6218198" y="4300744"/>
              <a:ext cx="18701" cy="13481"/>
            </a:xfrm>
            <a:custGeom>
              <a:avLst/>
              <a:gdLst/>
              <a:ahLst/>
              <a:cxnLst/>
              <a:rect l="l" t="t" r="r" b="b"/>
              <a:pathLst>
                <a:path w="652" h="470" extrusionOk="0">
                  <a:moveTo>
                    <a:pt x="325" y="1"/>
                  </a:moveTo>
                  <a:cubicBezTo>
                    <a:pt x="280" y="1"/>
                    <a:pt x="231" y="14"/>
                    <a:pt x="181" y="44"/>
                  </a:cubicBezTo>
                  <a:cubicBezTo>
                    <a:pt x="1" y="240"/>
                    <a:pt x="137" y="470"/>
                    <a:pt x="326" y="470"/>
                  </a:cubicBezTo>
                  <a:cubicBezTo>
                    <a:pt x="389" y="470"/>
                    <a:pt x="457" y="444"/>
                    <a:pt x="522" y="385"/>
                  </a:cubicBezTo>
                  <a:cubicBezTo>
                    <a:pt x="652" y="239"/>
                    <a:pt x="519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8"/>
            <p:cNvSpPr/>
            <p:nvPr/>
          </p:nvSpPr>
          <p:spPr>
            <a:xfrm>
              <a:off x="6309124" y="4231273"/>
              <a:ext cx="19045" cy="13452"/>
            </a:xfrm>
            <a:custGeom>
              <a:avLst/>
              <a:gdLst/>
              <a:ahLst/>
              <a:cxnLst/>
              <a:rect l="l" t="t" r="r" b="b"/>
              <a:pathLst>
                <a:path w="664" h="469" extrusionOk="0">
                  <a:moveTo>
                    <a:pt x="327" y="1"/>
                  </a:moveTo>
                  <a:cubicBezTo>
                    <a:pt x="285" y="1"/>
                    <a:pt x="240" y="14"/>
                    <a:pt x="196" y="43"/>
                  </a:cubicBezTo>
                  <a:cubicBezTo>
                    <a:pt x="0" y="238"/>
                    <a:pt x="144" y="468"/>
                    <a:pt x="296" y="468"/>
                  </a:cubicBezTo>
                  <a:cubicBezTo>
                    <a:pt x="346" y="468"/>
                    <a:pt x="397" y="443"/>
                    <a:pt x="436" y="383"/>
                  </a:cubicBezTo>
                  <a:lnTo>
                    <a:pt x="517" y="383"/>
                  </a:lnTo>
                  <a:cubicBezTo>
                    <a:pt x="664" y="252"/>
                    <a:pt x="517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8"/>
            <p:cNvSpPr/>
            <p:nvPr/>
          </p:nvSpPr>
          <p:spPr>
            <a:xfrm>
              <a:off x="6370736" y="4161773"/>
              <a:ext cx="19074" cy="12247"/>
            </a:xfrm>
            <a:custGeom>
              <a:avLst/>
              <a:gdLst/>
              <a:ahLst/>
              <a:cxnLst/>
              <a:rect l="l" t="t" r="r" b="b"/>
              <a:pathLst>
                <a:path w="665" h="427" extrusionOk="0">
                  <a:moveTo>
                    <a:pt x="312" y="0"/>
                  </a:moveTo>
                  <a:cubicBezTo>
                    <a:pt x="276" y="0"/>
                    <a:pt x="240" y="13"/>
                    <a:pt x="211" y="42"/>
                  </a:cubicBezTo>
                  <a:cubicBezTo>
                    <a:pt x="0" y="188"/>
                    <a:pt x="184" y="426"/>
                    <a:pt x="346" y="426"/>
                  </a:cubicBezTo>
                  <a:cubicBezTo>
                    <a:pt x="384" y="426"/>
                    <a:pt x="421" y="413"/>
                    <a:pt x="452" y="383"/>
                  </a:cubicBezTo>
                  <a:cubicBezTo>
                    <a:pt x="664" y="252"/>
                    <a:pt x="476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8"/>
            <p:cNvSpPr/>
            <p:nvPr/>
          </p:nvSpPr>
          <p:spPr>
            <a:xfrm>
              <a:off x="6412011" y="4078190"/>
              <a:ext cx="18902" cy="13395"/>
            </a:xfrm>
            <a:custGeom>
              <a:avLst/>
              <a:gdLst/>
              <a:ahLst/>
              <a:cxnLst/>
              <a:rect l="l" t="t" r="r" b="b"/>
              <a:pathLst>
                <a:path w="659" h="467" extrusionOk="0">
                  <a:moveTo>
                    <a:pt x="337" y="1"/>
                  </a:moveTo>
                  <a:cubicBezTo>
                    <a:pt x="291" y="1"/>
                    <a:pt x="242" y="16"/>
                    <a:pt x="194" y="52"/>
                  </a:cubicBezTo>
                  <a:cubicBezTo>
                    <a:pt x="0" y="231"/>
                    <a:pt x="140" y="466"/>
                    <a:pt x="323" y="466"/>
                  </a:cubicBezTo>
                  <a:cubicBezTo>
                    <a:pt x="386" y="466"/>
                    <a:pt x="454" y="439"/>
                    <a:pt x="515" y="373"/>
                  </a:cubicBezTo>
                  <a:cubicBezTo>
                    <a:pt x="659" y="244"/>
                    <a:pt x="521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8"/>
            <p:cNvSpPr/>
            <p:nvPr/>
          </p:nvSpPr>
          <p:spPr>
            <a:xfrm>
              <a:off x="6263202" y="4477749"/>
              <a:ext cx="18701" cy="12247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303" y="0"/>
                  </a:moveTo>
                  <a:cubicBezTo>
                    <a:pt x="265" y="0"/>
                    <a:pt x="228" y="13"/>
                    <a:pt x="195" y="42"/>
                  </a:cubicBezTo>
                  <a:cubicBezTo>
                    <a:pt x="0" y="188"/>
                    <a:pt x="187" y="426"/>
                    <a:pt x="350" y="426"/>
                  </a:cubicBezTo>
                  <a:cubicBezTo>
                    <a:pt x="388" y="426"/>
                    <a:pt x="425" y="413"/>
                    <a:pt x="455" y="383"/>
                  </a:cubicBezTo>
                  <a:cubicBezTo>
                    <a:pt x="652" y="252"/>
                    <a:pt x="473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8"/>
            <p:cNvSpPr/>
            <p:nvPr/>
          </p:nvSpPr>
          <p:spPr>
            <a:xfrm>
              <a:off x="6344720" y="4429102"/>
              <a:ext cx="19016" cy="13165"/>
            </a:xfrm>
            <a:custGeom>
              <a:avLst/>
              <a:gdLst/>
              <a:ahLst/>
              <a:cxnLst/>
              <a:rect l="l" t="t" r="r" b="b"/>
              <a:pathLst>
                <a:path w="663" h="459" extrusionOk="0">
                  <a:moveTo>
                    <a:pt x="362" y="1"/>
                  </a:moveTo>
                  <a:cubicBezTo>
                    <a:pt x="310" y="1"/>
                    <a:pt x="254" y="23"/>
                    <a:pt x="197" y="76"/>
                  </a:cubicBezTo>
                  <a:cubicBezTo>
                    <a:pt x="0" y="207"/>
                    <a:pt x="179" y="458"/>
                    <a:pt x="349" y="458"/>
                  </a:cubicBezTo>
                  <a:cubicBezTo>
                    <a:pt x="387" y="458"/>
                    <a:pt x="424" y="445"/>
                    <a:pt x="457" y="416"/>
                  </a:cubicBezTo>
                  <a:lnTo>
                    <a:pt x="537" y="416"/>
                  </a:lnTo>
                  <a:cubicBezTo>
                    <a:pt x="662" y="276"/>
                    <a:pt x="54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8"/>
            <p:cNvSpPr/>
            <p:nvPr/>
          </p:nvSpPr>
          <p:spPr>
            <a:xfrm>
              <a:off x="6416543" y="4368838"/>
              <a:ext cx="18844" cy="13682"/>
            </a:xfrm>
            <a:custGeom>
              <a:avLst/>
              <a:gdLst/>
              <a:ahLst/>
              <a:cxnLst/>
              <a:rect l="l" t="t" r="r" b="b"/>
              <a:pathLst>
                <a:path w="657" h="477" extrusionOk="0">
                  <a:moveTo>
                    <a:pt x="384" y="0"/>
                  </a:moveTo>
                  <a:cubicBezTo>
                    <a:pt x="327" y="0"/>
                    <a:pt x="262" y="28"/>
                    <a:pt x="196" y="94"/>
                  </a:cubicBezTo>
                  <a:cubicBezTo>
                    <a:pt x="0" y="225"/>
                    <a:pt x="178" y="476"/>
                    <a:pt x="392" y="476"/>
                  </a:cubicBezTo>
                  <a:cubicBezTo>
                    <a:pt x="440" y="476"/>
                    <a:pt x="489" y="464"/>
                    <a:pt x="537" y="434"/>
                  </a:cubicBezTo>
                  <a:cubicBezTo>
                    <a:pt x="657" y="240"/>
                    <a:pt x="553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8"/>
            <p:cNvSpPr/>
            <p:nvPr/>
          </p:nvSpPr>
          <p:spPr>
            <a:xfrm>
              <a:off x="6490632" y="4300744"/>
              <a:ext cx="19160" cy="12247"/>
            </a:xfrm>
            <a:custGeom>
              <a:avLst/>
              <a:gdLst/>
              <a:ahLst/>
              <a:cxnLst/>
              <a:rect l="l" t="t" r="r" b="b"/>
              <a:pathLst>
                <a:path w="668" h="427" extrusionOk="0">
                  <a:moveTo>
                    <a:pt x="341" y="1"/>
                  </a:moveTo>
                  <a:cubicBezTo>
                    <a:pt x="295" y="1"/>
                    <a:pt x="247" y="14"/>
                    <a:pt x="197" y="44"/>
                  </a:cubicBezTo>
                  <a:cubicBezTo>
                    <a:pt x="1" y="175"/>
                    <a:pt x="179" y="427"/>
                    <a:pt x="393" y="427"/>
                  </a:cubicBezTo>
                  <a:cubicBezTo>
                    <a:pt x="440" y="427"/>
                    <a:pt x="490" y="414"/>
                    <a:pt x="538" y="385"/>
                  </a:cubicBezTo>
                  <a:cubicBezTo>
                    <a:pt x="667" y="239"/>
                    <a:pt x="534" y="1"/>
                    <a:pt x="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8"/>
            <p:cNvSpPr/>
            <p:nvPr/>
          </p:nvSpPr>
          <p:spPr>
            <a:xfrm>
              <a:off x="6545790" y="4228032"/>
              <a:ext cx="18500" cy="13137"/>
            </a:xfrm>
            <a:custGeom>
              <a:avLst/>
              <a:gdLst/>
              <a:ahLst/>
              <a:cxnLst/>
              <a:rect l="l" t="t" r="r" b="b"/>
              <a:pathLst>
                <a:path w="645" h="458" extrusionOk="0">
                  <a:moveTo>
                    <a:pt x="321" y="1"/>
                  </a:moveTo>
                  <a:cubicBezTo>
                    <a:pt x="276" y="1"/>
                    <a:pt x="232" y="23"/>
                    <a:pt x="197" y="76"/>
                  </a:cubicBezTo>
                  <a:cubicBezTo>
                    <a:pt x="0" y="207"/>
                    <a:pt x="179" y="458"/>
                    <a:pt x="349" y="458"/>
                  </a:cubicBezTo>
                  <a:cubicBezTo>
                    <a:pt x="387" y="458"/>
                    <a:pt x="424" y="445"/>
                    <a:pt x="457" y="416"/>
                  </a:cubicBezTo>
                  <a:cubicBezTo>
                    <a:pt x="645" y="276"/>
                    <a:pt x="479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8"/>
            <p:cNvSpPr/>
            <p:nvPr/>
          </p:nvSpPr>
          <p:spPr>
            <a:xfrm>
              <a:off x="6567159" y="4183544"/>
              <a:ext cx="19074" cy="12247"/>
            </a:xfrm>
            <a:custGeom>
              <a:avLst/>
              <a:gdLst/>
              <a:ahLst/>
              <a:cxnLst/>
              <a:rect l="l" t="t" r="r" b="b"/>
              <a:pathLst>
                <a:path w="665" h="427" extrusionOk="0">
                  <a:moveTo>
                    <a:pt x="318" y="1"/>
                  </a:moveTo>
                  <a:cubicBezTo>
                    <a:pt x="280" y="1"/>
                    <a:pt x="243" y="14"/>
                    <a:pt x="213" y="44"/>
                  </a:cubicBezTo>
                  <a:cubicBezTo>
                    <a:pt x="0" y="175"/>
                    <a:pt x="135" y="427"/>
                    <a:pt x="323" y="427"/>
                  </a:cubicBezTo>
                  <a:cubicBezTo>
                    <a:pt x="365" y="427"/>
                    <a:pt x="409" y="414"/>
                    <a:pt x="453" y="385"/>
                  </a:cubicBezTo>
                  <a:cubicBezTo>
                    <a:pt x="664" y="239"/>
                    <a:pt x="481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8"/>
            <p:cNvSpPr/>
            <p:nvPr/>
          </p:nvSpPr>
          <p:spPr>
            <a:xfrm>
              <a:off x="6125149" y="4146485"/>
              <a:ext cx="89088" cy="150956"/>
            </a:xfrm>
            <a:custGeom>
              <a:avLst/>
              <a:gdLst/>
              <a:ahLst/>
              <a:cxnLst/>
              <a:rect l="l" t="t" r="r" b="b"/>
              <a:pathLst>
                <a:path w="3106" h="5263" extrusionOk="0">
                  <a:moveTo>
                    <a:pt x="2328" y="0"/>
                  </a:moveTo>
                  <a:cubicBezTo>
                    <a:pt x="1953" y="0"/>
                    <a:pt x="1543" y="222"/>
                    <a:pt x="1343" y="575"/>
                  </a:cubicBezTo>
                  <a:cubicBezTo>
                    <a:pt x="682" y="1677"/>
                    <a:pt x="181" y="2758"/>
                    <a:pt x="101" y="3920"/>
                  </a:cubicBezTo>
                  <a:cubicBezTo>
                    <a:pt x="1" y="4261"/>
                    <a:pt x="1" y="4501"/>
                    <a:pt x="101" y="4841"/>
                  </a:cubicBezTo>
                  <a:cubicBezTo>
                    <a:pt x="261" y="5082"/>
                    <a:pt x="501" y="5262"/>
                    <a:pt x="762" y="5262"/>
                  </a:cubicBezTo>
                  <a:cubicBezTo>
                    <a:pt x="1102" y="5262"/>
                    <a:pt x="1343" y="4841"/>
                    <a:pt x="1503" y="4581"/>
                  </a:cubicBezTo>
                  <a:cubicBezTo>
                    <a:pt x="1843" y="3760"/>
                    <a:pt x="2264" y="2919"/>
                    <a:pt x="2684" y="2077"/>
                  </a:cubicBezTo>
                  <a:cubicBezTo>
                    <a:pt x="2925" y="1757"/>
                    <a:pt x="3105" y="1336"/>
                    <a:pt x="3105" y="916"/>
                  </a:cubicBezTo>
                  <a:cubicBezTo>
                    <a:pt x="3105" y="266"/>
                    <a:pt x="2738" y="0"/>
                    <a:pt x="2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8"/>
            <p:cNvSpPr/>
            <p:nvPr/>
          </p:nvSpPr>
          <p:spPr>
            <a:xfrm>
              <a:off x="6096437" y="3978716"/>
              <a:ext cx="83896" cy="91210"/>
            </a:xfrm>
            <a:custGeom>
              <a:avLst/>
              <a:gdLst/>
              <a:ahLst/>
              <a:cxnLst/>
              <a:rect l="l" t="t" r="r" b="b"/>
              <a:pathLst>
                <a:path w="2925" h="3180" extrusionOk="0">
                  <a:moveTo>
                    <a:pt x="1262" y="0"/>
                  </a:moveTo>
                  <a:cubicBezTo>
                    <a:pt x="967" y="0"/>
                    <a:pt x="671" y="85"/>
                    <a:pt x="421" y="255"/>
                  </a:cubicBezTo>
                  <a:cubicBezTo>
                    <a:pt x="180" y="416"/>
                    <a:pt x="0" y="836"/>
                    <a:pt x="0" y="1177"/>
                  </a:cubicBezTo>
                  <a:cubicBezTo>
                    <a:pt x="0" y="1517"/>
                    <a:pt x="180" y="1838"/>
                    <a:pt x="341" y="2098"/>
                  </a:cubicBezTo>
                  <a:lnTo>
                    <a:pt x="921" y="3180"/>
                  </a:lnTo>
                  <a:lnTo>
                    <a:pt x="1763" y="2679"/>
                  </a:lnTo>
                  <a:lnTo>
                    <a:pt x="1102" y="1597"/>
                  </a:lnTo>
                  <a:cubicBezTo>
                    <a:pt x="1002" y="1417"/>
                    <a:pt x="921" y="1257"/>
                    <a:pt x="921" y="1177"/>
                  </a:cubicBezTo>
                  <a:cubicBezTo>
                    <a:pt x="921" y="1097"/>
                    <a:pt x="921" y="1017"/>
                    <a:pt x="1002" y="916"/>
                  </a:cubicBezTo>
                  <a:cubicBezTo>
                    <a:pt x="1042" y="884"/>
                    <a:pt x="1104" y="865"/>
                    <a:pt x="1181" y="865"/>
                  </a:cubicBezTo>
                  <a:cubicBezTo>
                    <a:pt x="1297" y="865"/>
                    <a:pt x="1446" y="908"/>
                    <a:pt x="1602" y="1017"/>
                  </a:cubicBezTo>
                  <a:cubicBezTo>
                    <a:pt x="1843" y="1177"/>
                    <a:pt x="2003" y="1517"/>
                    <a:pt x="2183" y="1838"/>
                  </a:cubicBezTo>
                  <a:lnTo>
                    <a:pt x="2924" y="1337"/>
                  </a:lnTo>
                  <a:cubicBezTo>
                    <a:pt x="2764" y="1017"/>
                    <a:pt x="2504" y="596"/>
                    <a:pt x="2103" y="255"/>
                  </a:cubicBezTo>
                  <a:cubicBezTo>
                    <a:pt x="1853" y="85"/>
                    <a:pt x="1557" y="0"/>
                    <a:pt x="12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8" name="Google Shape;4788;p48"/>
          <p:cNvSpPr txBox="1"/>
          <p:nvPr/>
        </p:nvSpPr>
        <p:spPr>
          <a:xfrm>
            <a:off x="911220" y="4263785"/>
            <a:ext cx="43068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rPr>
              <a:t>Estábamos muy felices</a:t>
            </a:r>
            <a:endParaRPr sz="2400" dirty="0">
              <a:solidFill>
                <a:schemeClr val="accent3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3" name="Imagen 2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FC47816-4E5D-46FF-80BE-A71060F5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83" y="1909928"/>
            <a:ext cx="3262028" cy="2446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" name="Google Shape;4925;p49"/>
          <p:cNvSpPr txBox="1">
            <a:spLocks noGrp="1"/>
          </p:cNvSpPr>
          <p:nvPr>
            <p:ph type="title"/>
          </p:nvPr>
        </p:nvSpPr>
        <p:spPr>
          <a:xfrm>
            <a:off x="1388100" y="1402613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felicidades</a:t>
            </a:r>
            <a:endParaRPr dirty="0"/>
          </a:p>
        </p:txBody>
      </p:sp>
      <p:sp>
        <p:nvSpPr>
          <p:cNvPr id="4926" name="Google Shape;4926;p49"/>
          <p:cNvSpPr txBox="1">
            <a:spLocks noGrp="1"/>
          </p:cNvSpPr>
          <p:nvPr>
            <p:ph type="subTitle" idx="1"/>
          </p:nvPr>
        </p:nvSpPr>
        <p:spPr>
          <a:xfrm>
            <a:off x="1685850" y="80328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</a:t>
            </a:r>
            <a:r>
              <a:rPr lang="en" dirty="0"/>
              <a:t>eseando una feliz navidad</a:t>
            </a:r>
            <a:endParaRPr dirty="0"/>
          </a:p>
        </p:txBody>
      </p:sp>
      <p:grpSp>
        <p:nvGrpSpPr>
          <p:cNvPr id="4927" name="Google Shape;4927;p49"/>
          <p:cNvGrpSpPr/>
          <p:nvPr/>
        </p:nvGrpSpPr>
        <p:grpSpPr>
          <a:xfrm>
            <a:off x="7238433" y="745988"/>
            <a:ext cx="517461" cy="867786"/>
            <a:chOff x="4696405" y="3992484"/>
            <a:chExt cx="837586" cy="1404639"/>
          </a:xfrm>
        </p:grpSpPr>
        <p:sp>
          <p:nvSpPr>
            <p:cNvPr id="4928" name="Google Shape;4928;p4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7" name="Google Shape;4937;p49"/>
          <p:cNvGrpSpPr/>
          <p:nvPr/>
        </p:nvGrpSpPr>
        <p:grpSpPr>
          <a:xfrm rot="-2906972">
            <a:off x="366004" y="2219295"/>
            <a:ext cx="532521" cy="893042"/>
            <a:chOff x="4696405" y="3992484"/>
            <a:chExt cx="837586" cy="1404639"/>
          </a:xfrm>
        </p:grpSpPr>
        <p:sp>
          <p:nvSpPr>
            <p:cNvPr id="4938" name="Google Shape;4938;p4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7" name="Google Shape;4947;p49"/>
          <p:cNvGrpSpPr/>
          <p:nvPr/>
        </p:nvGrpSpPr>
        <p:grpSpPr>
          <a:xfrm rot="311541">
            <a:off x="1063137" y="1259018"/>
            <a:ext cx="911447" cy="1027841"/>
            <a:chOff x="4109831" y="4544065"/>
            <a:chExt cx="911444" cy="1027837"/>
          </a:xfrm>
        </p:grpSpPr>
        <p:sp>
          <p:nvSpPr>
            <p:cNvPr id="4948" name="Google Shape;4948;p49"/>
            <p:cNvSpPr/>
            <p:nvPr/>
          </p:nvSpPr>
          <p:spPr>
            <a:xfrm>
              <a:off x="4109831" y="4544065"/>
              <a:ext cx="911444" cy="1027837"/>
            </a:xfrm>
            <a:custGeom>
              <a:avLst/>
              <a:gdLst/>
              <a:ahLst/>
              <a:cxnLst/>
              <a:rect l="l" t="t" r="r" b="b"/>
              <a:pathLst>
                <a:path w="31777" h="35835" extrusionOk="0">
                  <a:moveTo>
                    <a:pt x="24753" y="1"/>
                  </a:moveTo>
                  <a:cubicBezTo>
                    <a:pt x="24397" y="1"/>
                    <a:pt x="24031" y="105"/>
                    <a:pt x="23695" y="334"/>
                  </a:cubicBezTo>
                  <a:cubicBezTo>
                    <a:pt x="21111" y="2156"/>
                    <a:pt x="16444" y="5581"/>
                    <a:pt x="14682" y="6843"/>
                  </a:cubicBezTo>
                  <a:cubicBezTo>
                    <a:pt x="12354" y="8608"/>
                    <a:pt x="14159" y="10937"/>
                    <a:pt x="16913" y="10937"/>
                  </a:cubicBezTo>
                  <a:cubicBezTo>
                    <a:pt x="17003" y="10937"/>
                    <a:pt x="17094" y="10934"/>
                    <a:pt x="17185" y="10929"/>
                  </a:cubicBezTo>
                  <a:lnTo>
                    <a:pt x="17185" y="10929"/>
                  </a:lnTo>
                  <a:cubicBezTo>
                    <a:pt x="17185" y="10929"/>
                    <a:pt x="2765" y="18680"/>
                    <a:pt x="11858" y="19942"/>
                  </a:cubicBezTo>
                  <a:cubicBezTo>
                    <a:pt x="11858" y="19942"/>
                    <a:pt x="1" y="27453"/>
                    <a:pt x="4848" y="29456"/>
                  </a:cubicBezTo>
                  <a:cubicBezTo>
                    <a:pt x="8172" y="30778"/>
                    <a:pt x="12178" y="31779"/>
                    <a:pt x="14361" y="32280"/>
                  </a:cubicBezTo>
                  <a:cubicBezTo>
                    <a:pt x="15443" y="32540"/>
                    <a:pt x="16444" y="32780"/>
                    <a:pt x="17446" y="33121"/>
                  </a:cubicBezTo>
                  <a:cubicBezTo>
                    <a:pt x="19529" y="33882"/>
                    <a:pt x="23454" y="35204"/>
                    <a:pt x="27040" y="35785"/>
                  </a:cubicBezTo>
                  <a:cubicBezTo>
                    <a:pt x="27228" y="35818"/>
                    <a:pt x="27401" y="35834"/>
                    <a:pt x="27561" y="35834"/>
                  </a:cubicBezTo>
                  <a:cubicBezTo>
                    <a:pt x="31777" y="35834"/>
                    <a:pt x="26198" y="24529"/>
                    <a:pt x="26198" y="24529"/>
                  </a:cubicBezTo>
                  <a:lnTo>
                    <a:pt x="26198" y="24529"/>
                  </a:lnTo>
                  <a:cubicBezTo>
                    <a:pt x="26497" y="24598"/>
                    <a:pt x="26766" y="24631"/>
                    <a:pt x="27006" y="24631"/>
                  </a:cubicBezTo>
                  <a:cubicBezTo>
                    <a:pt x="31402" y="24631"/>
                    <a:pt x="26379" y="13593"/>
                    <a:pt x="26379" y="13593"/>
                  </a:cubicBezTo>
                  <a:lnTo>
                    <a:pt x="26379" y="13593"/>
                  </a:lnTo>
                  <a:cubicBezTo>
                    <a:pt x="26876" y="13949"/>
                    <a:pt x="27382" y="14106"/>
                    <a:pt x="27859" y="14106"/>
                  </a:cubicBezTo>
                  <a:cubicBezTo>
                    <a:pt x="29610" y="14106"/>
                    <a:pt x="30974" y="11983"/>
                    <a:pt x="30124" y="9747"/>
                  </a:cubicBezTo>
                  <a:cubicBezTo>
                    <a:pt x="29383" y="7744"/>
                    <a:pt x="27620" y="4079"/>
                    <a:pt x="26459" y="1075"/>
                  </a:cubicBezTo>
                  <a:cubicBezTo>
                    <a:pt x="26126" y="410"/>
                    <a:pt x="25458" y="1"/>
                    <a:pt x="24753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9"/>
            <p:cNvSpPr/>
            <p:nvPr/>
          </p:nvSpPr>
          <p:spPr>
            <a:xfrm>
              <a:off x="4217853" y="4552526"/>
              <a:ext cx="761205" cy="1012091"/>
            </a:xfrm>
            <a:custGeom>
              <a:avLst/>
              <a:gdLst/>
              <a:ahLst/>
              <a:cxnLst/>
              <a:rect l="l" t="t" r="r" b="b"/>
              <a:pathLst>
                <a:path w="26539" h="35286" extrusionOk="0">
                  <a:moveTo>
                    <a:pt x="20942" y="277"/>
                  </a:moveTo>
                  <a:cubicBezTo>
                    <a:pt x="21070" y="277"/>
                    <a:pt x="21204" y="303"/>
                    <a:pt x="21351" y="359"/>
                  </a:cubicBezTo>
                  <a:cubicBezTo>
                    <a:pt x="21691" y="439"/>
                    <a:pt x="21932" y="700"/>
                    <a:pt x="22112" y="1040"/>
                  </a:cubicBezTo>
                  <a:cubicBezTo>
                    <a:pt x="22693" y="2362"/>
                    <a:pt x="23274" y="3784"/>
                    <a:pt x="23935" y="5126"/>
                  </a:cubicBezTo>
                  <a:lnTo>
                    <a:pt x="23935" y="5206"/>
                  </a:lnTo>
                  <a:cubicBezTo>
                    <a:pt x="24696" y="6949"/>
                    <a:pt x="25357" y="8551"/>
                    <a:pt x="25777" y="9633"/>
                  </a:cubicBezTo>
                  <a:cubicBezTo>
                    <a:pt x="26198" y="10714"/>
                    <a:pt x="26038" y="11876"/>
                    <a:pt x="25357" y="12637"/>
                  </a:cubicBezTo>
                  <a:cubicBezTo>
                    <a:pt x="24980" y="13013"/>
                    <a:pt x="24558" y="13197"/>
                    <a:pt x="24091" y="13197"/>
                  </a:cubicBezTo>
                  <a:cubicBezTo>
                    <a:pt x="23937" y="13197"/>
                    <a:pt x="23778" y="13177"/>
                    <a:pt x="23614" y="13138"/>
                  </a:cubicBezTo>
                  <a:cubicBezTo>
                    <a:pt x="23354" y="13058"/>
                    <a:pt x="23113" y="12957"/>
                    <a:pt x="22933" y="12797"/>
                  </a:cubicBezTo>
                  <a:lnTo>
                    <a:pt x="21611" y="11796"/>
                  </a:lnTo>
                  <a:lnTo>
                    <a:pt x="21431" y="11796"/>
                  </a:lnTo>
                  <a:cubicBezTo>
                    <a:pt x="21351" y="11876"/>
                    <a:pt x="21351" y="11956"/>
                    <a:pt x="21351" y="11956"/>
                  </a:cubicBezTo>
                  <a:lnTo>
                    <a:pt x="22032" y="13458"/>
                  </a:lnTo>
                  <a:cubicBezTo>
                    <a:pt x="23434" y="16563"/>
                    <a:pt x="25276" y="21970"/>
                    <a:pt x="24115" y="23392"/>
                  </a:cubicBezTo>
                  <a:cubicBezTo>
                    <a:pt x="23980" y="23527"/>
                    <a:pt x="23813" y="23739"/>
                    <a:pt x="23255" y="23739"/>
                  </a:cubicBezTo>
                  <a:cubicBezTo>
                    <a:pt x="23065" y="23739"/>
                    <a:pt x="22829" y="23714"/>
                    <a:pt x="22533" y="23653"/>
                  </a:cubicBezTo>
                  <a:lnTo>
                    <a:pt x="21691" y="23472"/>
                  </a:lnTo>
                  <a:lnTo>
                    <a:pt x="21531" y="23472"/>
                  </a:lnTo>
                  <a:lnTo>
                    <a:pt x="21531" y="23653"/>
                  </a:lnTo>
                  <a:lnTo>
                    <a:pt x="21932" y="24474"/>
                  </a:lnTo>
                  <a:cubicBezTo>
                    <a:pt x="23614" y="27899"/>
                    <a:pt x="25537" y="33327"/>
                    <a:pt x="24535" y="34669"/>
                  </a:cubicBezTo>
                  <a:cubicBezTo>
                    <a:pt x="24456" y="34732"/>
                    <a:pt x="24287" y="34961"/>
                    <a:pt x="23798" y="34961"/>
                  </a:cubicBezTo>
                  <a:cubicBezTo>
                    <a:pt x="23672" y="34961"/>
                    <a:pt x="23526" y="34946"/>
                    <a:pt x="23354" y="34909"/>
                  </a:cubicBezTo>
                  <a:cubicBezTo>
                    <a:pt x="21852" y="34669"/>
                    <a:pt x="20109" y="34248"/>
                    <a:pt x="18266" y="33747"/>
                  </a:cubicBezTo>
                  <a:cubicBezTo>
                    <a:pt x="16424" y="33247"/>
                    <a:pt x="14841" y="32666"/>
                    <a:pt x="13840" y="32325"/>
                  </a:cubicBezTo>
                  <a:cubicBezTo>
                    <a:pt x="13339" y="32165"/>
                    <a:pt x="12839" y="31985"/>
                    <a:pt x="12338" y="31824"/>
                  </a:cubicBezTo>
                  <a:cubicBezTo>
                    <a:pt x="11757" y="31664"/>
                    <a:pt x="11256" y="31584"/>
                    <a:pt x="10756" y="31404"/>
                  </a:cubicBezTo>
                  <a:cubicBezTo>
                    <a:pt x="9674" y="31164"/>
                    <a:pt x="8012" y="30823"/>
                    <a:pt x="6249" y="30242"/>
                  </a:cubicBezTo>
                  <a:cubicBezTo>
                    <a:pt x="4326" y="29741"/>
                    <a:pt x="2664" y="29161"/>
                    <a:pt x="1242" y="28580"/>
                  </a:cubicBezTo>
                  <a:cubicBezTo>
                    <a:pt x="501" y="28319"/>
                    <a:pt x="501" y="27899"/>
                    <a:pt x="501" y="27819"/>
                  </a:cubicBezTo>
                  <a:cubicBezTo>
                    <a:pt x="321" y="26076"/>
                    <a:pt x="5007" y="22311"/>
                    <a:pt x="8332" y="20148"/>
                  </a:cubicBezTo>
                  <a:lnTo>
                    <a:pt x="9334" y="19567"/>
                  </a:lnTo>
                  <a:cubicBezTo>
                    <a:pt x="9414" y="19467"/>
                    <a:pt x="9414" y="19467"/>
                    <a:pt x="9414" y="19387"/>
                  </a:cubicBezTo>
                  <a:cubicBezTo>
                    <a:pt x="9414" y="19307"/>
                    <a:pt x="9334" y="19307"/>
                    <a:pt x="9334" y="19307"/>
                  </a:cubicBezTo>
                  <a:lnTo>
                    <a:pt x="8172" y="19146"/>
                  </a:lnTo>
                  <a:cubicBezTo>
                    <a:pt x="7671" y="19066"/>
                    <a:pt x="7331" y="18966"/>
                    <a:pt x="7010" y="18886"/>
                  </a:cubicBezTo>
                  <a:cubicBezTo>
                    <a:pt x="6409" y="18726"/>
                    <a:pt x="5668" y="18385"/>
                    <a:pt x="5668" y="17884"/>
                  </a:cubicBezTo>
                  <a:cubicBezTo>
                    <a:pt x="5508" y="16302"/>
                    <a:pt x="10255" y="12957"/>
                    <a:pt x="13680" y="11135"/>
                  </a:cubicBezTo>
                  <a:lnTo>
                    <a:pt x="13760" y="11135"/>
                  </a:lnTo>
                  <a:lnTo>
                    <a:pt x="14681" y="10454"/>
                  </a:lnTo>
                  <a:cubicBezTo>
                    <a:pt x="14681" y="10374"/>
                    <a:pt x="14761" y="10294"/>
                    <a:pt x="14681" y="10294"/>
                  </a:cubicBezTo>
                  <a:cubicBezTo>
                    <a:pt x="14681" y="10237"/>
                    <a:pt x="14641" y="10180"/>
                    <a:pt x="14618" y="10180"/>
                  </a:cubicBezTo>
                  <a:cubicBezTo>
                    <a:pt x="14608" y="10180"/>
                    <a:pt x="14601" y="10190"/>
                    <a:pt x="14601" y="10213"/>
                  </a:cubicBezTo>
                  <a:cubicBezTo>
                    <a:pt x="14100" y="10213"/>
                    <a:pt x="12518" y="10053"/>
                    <a:pt x="12098" y="9953"/>
                  </a:cubicBezTo>
                  <a:cubicBezTo>
                    <a:pt x="11176" y="9713"/>
                    <a:pt x="10595" y="9132"/>
                    <a:pt x="10515" y="8551"/>
                  </a:cubicBezTo>
                  <a:cubicBezTo>
                    <a:pt x="10335" y="7870"/>
                    <a:pt x="10836" y="7369"/>
                    <a:pt x="11336" y="7049"/>
                  </a:cubicBezTo>
                  <a:cubicBezTo>
                    <a:pt x="13019" y="5707"/>
                    <a:pt x="17686" y="2362"/>
                    <a:pt x="20269" y="540"/>
                  </a:cubicBezTo>
                  <a:cubicBezTo>
                    <a:pt x="20491" y="370"/>
                    <a:pt x="20704" y="277"/>
                    <a:pt x="20942" y="277"/>
                  </a:cubicBezTo>
                  <a:close/>
                  <a:moveTo>
                    <a:pt x="21058" y="0"/>
                  </a:moveTo>
                  <a:cubicBezTo>
                    <a:pt x="20720" y="0"/>
                    <a:pt x="20420" y="101"/>
                    <a:pt x="20109" y="279"/>
                  </a:cubicBezTo>
                  <a:cubicBezTo>
                    <a:pt x="17525" y="2122"/>
                    <a:pt x="12839" y="5447"/>
                    <a:pt x="11096" y="6789"/>
                  </a:cubicBezTo>
                  <a:cubicBezTo>
                    <a:pt x="10415" y="7289"/>
                    <a:pt x="10095" y="7950"/>
                    <a:pt x="10175" y="8551"/>
                  </a:cubicBezTo>
                  <a:cubicBezTo>
                    <a:pt x="10335" y="9292"/>
                    <a:pt x="11016" y="9953"/>
                    <a:pt x="12017" y="10213"/>
                  </a:cubicBezTo>
                  <a:cubicBezTo>
                    <a:pt x="12338" y="10294"/>
                    <a:pt x="13419" y="10454"/>
                    <a:pt x="14181" y="10454"/>
                  </a:cubicBezTo>
                  <a:lnTo>
                    <a:pt x="13600" y="10874"/>
                  </a:lnTo>
                  <a:cubicBezTo>
                    <a:pt x="11176" y="12136"/>
                    <a:pt x="5168" y="15882"/>
                    <a:pt x="5328" y="17965"/>
                  </a:cubicBezTo>
                  <a:cubicBezTo>
                    <a:pt x="5408" y="18465"/>
                    <a:pt x="5909" y="18886"/>
                    <a:pt x="6910" y="19146"/>
                  </a:cubicBezTo>
                  <a:cubicBezTo>
                    <a:pt x="7251" y="19226"/>
                    <a:pt x="7671" y="19307"/>
                    <a:pt x="8092" y="19387"/>
                  </a:cubicBezTo>
                  <a:lnTo>
                    <a:pt x="8833" y="19467"/>
                  </a:lnTo>
                  <a:lnTo>
                    <a:pt x="8172" y="19887"/>
                  </a:lnTo>
                  <a:cubicBezTo>
                    <a:pt x="5909" y="21389"/>
                    <a:pt x="0" y="25656"/>
                    <a:pt x="160" y="27819"/>
                  </a:cubicBezTo>
                  <a:cubicBezTo>
                    <a:pt x="160" y="27979"/>
                    <a:pt x="241" y="28480"/>
                    <a:pt x="1162" y="28900"/>
                  </a:cubicBezTo>
                  <a:cubicBezTo>
                    <a:pt x="2584" y="29401"/>
                    <a:pt x="4246" y="29982"/>
                    <a:pt x="6169" y="30583"/>
                  </a:cubicBezTo>
                  <a:cubicBezTo>
                    <a:pt x="8012" y="31083"/>
                    <a:pt x="9594" y="31484"/>
                    <a:pt x="10675" y="31744"/>
                  </a:cubicBezTo>
                  <a:cubicBezTo>
                    <a:pt x="11677" y="31905"/>
                    <a:pt x="12758" y="32245"/>
                    <a:pt x="13760" y="32586"/>
                  </a:cubicBezTo>
                  <a:cubicBezTo>
                    <a:pt x="14761" y="32906"/>
                    <a:pt x="16344" y="33487"/>
                    <a:pt x="18186" y="33988"/>
                  </a:cubicBezTo>
                  <a:cubicBezTo>
                    <a:pt x="20109" y="34588"/>
                    <a:pt x="21771" y="34909"/>
                    <a:pt x="23354" y="35249"/>
                  </a:cubicBezTo>
                  <a:cubicBezTo>
                    <a:pt x="23509" y="35274"/>
                    <a:pt x="23647" y="35285"/>
                    <a:pt x="23769" y="35285"/>
                  </a:cubicBezTo>
                  <a:cubicBezTo>
                    <a:pt x="24434" y="35285"/>
                    <a:pt x="24640" y="34964"/>
                    <a:pt x="24776" y="34829"/>
                  </a:cubicBezTo>
                  <a:cubicBezTo>
                    <a:pt x="26038" y="33166"/>
                    <a:pt x="23354" y="26737"/>
                    <a:pt x="22192" y="24394"/>
                  </a:cubicBezTo>
                  <a:lnTo>
                    <a:pt x="21932" y="23813"/>
                  </a:lnTo>
                  <a:lnTo>
                    <a:pt x="22533" y="23973"/>
                  </a:lnTo>
                  <a:cubicBezTo>
                    <a:pt x="22785" y="24026"/>
                    <a:pt x="23003" y="24048"/>
                    <a:pt x="23191" y="24048"/>
                  </a:cubicBezTo>
                  <a:cubicBezTo>
                    <a:pt x="23931" y="24048"/>
                    <a:pt x="24211" y="23717"/>
                    <a:pt x="24275" y="23653"/>
                  </a:cubicBezTo>
                  <a:cubicBezTo>
                    <a:pt x="26038" y="21570"/>
                    <a:pt x="22352" y="13458"/>
                    <a:pt x="22272" y="13378"/>
                  </a:cubicBezTo>
                  <a:lnTo>
                    <a:pt x="21852" y="12377"/>
                  </a:lnTo>
                  <a:lnTo>
                    <a:pt x="22773" y="13058"/>
                  </a:lnTo>
                  <a:cubicBezTo>
                    <a:pt x="23033" y="13218"/>
                    <a:pt x="23274" y="13298"/>
                    <a:pt x="23534" y="13378"/>
                  </a:cubicBezTo>
                  <a:cubicBezTo>
                    <a:pt x="23729" y="13447"/>
                    <a:pt x="23926" y="13479"/>
                    <a:pt x="24120" y="13479"/>
                  </a:cubicBezTo>
                  <a:cubicBezTo>
                    <a:pt x="24663" y="13479"/>
                    <a:pt x="25189" y="13225"/>
                    <a:pt x="25617" y="12797"/>
                  </a:cubicBezTo>
                  <a:cubicBezTo>
                    <a:pt x="26358" y="11956"/>
                    <a:pt x="26538" y="10714"/>
                    <a:pt x="26118" y="9553"/>
                  </a:cubicBezTo>
                  <a:cubicBezTo>
                    <a:pt x="25697" y="8451"/>
                    <a:pt x="24936" y="6789"/>
                    <a:pt x="24195" y="5046"/>
                  </a:cubicBezTo>
                  <a:cubicBezTo>
                    <a:pt x="23534" y="3624"/>
                    <a:pt x="22933" y="2202"/>
                    <a:pt x="22352" y="940"/>
                  </a:cubicBezTo>
                  <a:cubicBezTo>
                    <a:pt x="22192" y="540"/>
                    <a:pt x="21852" y="199"/>
                    <a:pt x="21431" y="39"/>
                  </a:cubicBezTo>
                  <a:cubicBezTo>
                    <a:pt x="21301" y="13"/>
                    <a:pt x="21177" y="0"/>
                    <a:pt x="2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9"/>
            <p:cNvSpPr/>
            <p:nvPr/>
          </p:nvSpPr>
          <p:spPr>
            <a:xfrm>
              <a:off x="4665370" y="4845469"/>
              <a:ext cx="143642" cy="55185"/>
            </a:xfrm>
            <a:custGeom>
              <a:avLst/>
              <a:gdLst/>
              <a:ahLst/>
              <a:cxnLst/>
              <a:rect l="l" t="t" r="r" b="b"/>
              <a:pathLst>
                <a:path w="5008" h="1924" extrusionOk="0">
                  <a:moveTo>
                    <a:pt x="321" y="0"/>
                  </a:moveTo>
                  <a:cubicBezTo>
                    <a:pt x="241" y="0"/>
                    <a:pt x="161" y="0"/>
                    <a:pt x="161" y="81"/>
                  </a:cubicBezTo>
                  <a:cubicBezTo>
                    <a:pt x="1" y="581"/>
                    <a:pt x="241" y="1002"/>
                    <a:pt x="662" y="1162"/>
                  </a:cubicBezTo>
                  <a:cubicBezTo>
                    <a:pt x="747" y="1182"/>
                    <a:pt x="831" y="1192"/>
                    <a:pt x="912" y="1192"/>
                  </a:cubicBezTo>
                  <a:cubicBezTo>
                    <a:pt x="1158" y="1192"/>
                    <a:pt x="1388" y="1102"/>
                    <a:pt x="1583" y="922"/>
                  </a:cubicBezTo>
                  <a:cubicBezTo>
                    <a:pt x="1663" y="1342"/>
                    <a:pt x="2003" y="1583"/>
                    <a:pt x="2324" y="1743"/>
                  </a:cubicBezTo>
                  <a:lnTo>
                    <a:pt x="2424" y="1743"/>
                  </a:lnTo>
                  <a:cubicBezTo>
                    <a:pt x="2571" y="1809"/>
                    <a:pt x="2721" y="1840"/>
                    <a:pt x="2868" y="1840"/>
                  </a:cubicBezTo>
                  <a:cubicBezTo>
                    <a:pt x="3122" y="1840"/>
                    <a:pt x="3370" y="1748"/>
                    <a:pt x="3586" y="1583"/>
                  </a:cubicBezTo>
                  <a:cubicBezTo>
                    <a:pt x="3666" y="1743"/>
                    <a:pt x="4006" y="1923"/>
                    <a:pt x="4247" y="1923"/>
                  </a:cubicBezTo>
                  <a:cubicBezTo>
                    <a:pt x="4587" y="1923"/>
                    <a:pt x="4928" y="1663"/>
                    <a:pt x="5008" y="1342"/>
                  </a:cubicBezTo>
                  <a:cubicBezTo>
                    <a:pt x="5008" y="1242"/>
                    <a:pt x="4928" y="1162"/>
                    <a:pt x="4827" y="1162"/>
                  </a:cubicBezTo>
                  <a:cubicBezTo>
                    <a:pt x="4747" y="1162"/>
                    <a:pt x="4667" y="1162"/>
                    <a:pt x="4667" y="1242"/>
                  </a:cubicBezTo>
                  <a:cubicBezTo>
                    <a:pt x="4667" y="1503"/>
                    <a:pt x="4427" y="1663"/>
                    <a:pt x="4247" y="1663"/>
                  </a:cubicBezTo>
                  <a:cubicBezTo>
                    <a:pt x="4006" y="1663"/>
                    <a:pt x="3826" y="1503"/>
                    <a:pt x="3746" y="1242"/>
                  </a:cubicBezTo>
                  <a:cubicBezTo>
                    <a:pt x="3746" y="1242"/>
                    <a:pt x="3746" y="1162"/>
                    <a:pt x="3666" y="1162"/>
                  </a:cubicBezTo>
                  <a:lnTo>
                    <a:pt x="3506" y="1162"/>
                  </a:lnTo>
                  <a:cubicBezTo>
                    <a:pt x="3306" y="1423"/>
                    <a:pt x="3012" y="1531"/>
                    <a:pt x="2705" y="1531"/>
                  </a:cubicBezTo>
                  <a:cubicBezTo>
                    <a:pt x="2612" y="1531"/>
                    <a:pt x="2517" y="1521"/>
                    <a:pt x="2424" y="1503"/>
                  </a:cubicBezTo>
                  <a:cubicBezTo>
                    <a:pt x="2084" y="1342"/>
                    <a:pt x="1823" y="1002"/>
                    <a:pt x="1823" y="581"/>
                  </a:cubicBezTo>
                  <a:cubicBezTo>
                    <a:pt x="1823" y="501"/>
                    <a:pt x="1743" y="501"/>
                    <a:pt x="1663" y="421"/>
                  </a:cubicBezTo>
                  <a:cubicBezTo>
                    <a:pt x="1583" y="421"/>
                    <a:pt x="1583" y="501"/>
                    <a:pt x="1503" y="581"/>
                  </a:cubicBezTo>
                  <a:cubicBezTo>
                    <a:pt x="1437" y="796"/>
                    <a:pt x="1194" y="943"/>
                    <a:pt x="965" y="943"/>
                  </a:cubicBezTo>
                  <a:cubicBezTo>
                    <a:pt x="916" y="943"/>
                    <a:pt x="867" y="936"/>
                    <a:pt x="822" y="922"/>
                  </a:cubicBezTo>
                  <a:cubicBezTo>
                    <a:pt x="501" y="842"/>
                    <a:pt x="321" y="501"/>
                    <a:pt x="421" y="161"/>
                  </a:cubicBezTo>
                  <a:cubicBezTo>
                    <a:pt x="421" y="81"/>
                    <a:pt x="4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9"/>
            <p:cNvSpPr/>
            <p:nvPr/>
          </p:nvSpPr>
          <p:spPr>
            <a:xfrm>
              <a:off x="4507382" y="5113745"/>
              <a:ext cx="299331" cy="121815"/>
            </a:xfrm>
            <a:custGeom>
              <a:avLst/>
              <a:gdLst/>
              <a:ahLst/>
              <a:cxnLst/>
              <a:rect l="l" t="t" r="r" b="b"/>
              <a:pathLst>
                <a:path w="10436" h="4247" extrusionOk="0">
                  <a:moveTo>
                    <a:pt x="501" y="1"/>
                  </a:moveTo>
                  <a:cubicBezTo>
                    <a:pt x="421" y="1"/>
                    <a:pt x="321" y="1"/>
                    <a:pt x="241" y="81"/>
                  </a:cubicBezTo>
                  <a:cubicBezTo>
                    <a:pt x="1" y="742"/>
                    <a:pt x="321" y="1663"/>
                    <a:pt x="1002" y="2004"/>
                  </a:cubicBezTo>
                  <a:cubicBezTo>
                    <a:pt x="1197" y="2097"/>
                    <a:pt x="1428" y="2142"/>
                    <a:pt x="1663" y="2142"/>
                  </a:cubicBezTo>
                  <a:cubicBezTo>
                    <a:pt x="2031" y="2142"/>
                    <a:pt x="2408" y="2031"/>
                    <a:pt x="2664" y="1823"/>
                  </a:cubicBezTo>
                  <a:cubicBezTo>
                    <a:pt x="2745" y="2004"/>
                    <a:pt x="2745" y="2164"/>
                    <a:pt x="2925" y="2324"/>
                  </a:cubicBezTo>
                  <a:cubicBezTo>
                    <a:pt x="3085" y="2585"/>
                    <a:pt x="3426" y="2825"/>
                    <a:pt x="3666" y="2905"/>
                  </a:cubicBezTo>
                  <a:cubicBezTo>
                    <a:pt x="3926" y="3085"/>
                    <a:pt x="4167" y="3165"/>
                    <a:pt x="4427" y="3246"/>
                  </a:cubicBezTo>
                  <a:cubicBezTo>
                    <a:pt x="4587" y="3326"/>
                    <a:pt x="4828" y="3326"/>
                    <a:pt x="5088" y="3326"/>
                  </a:cubicBezTo>
                  <a:cubicBezTo>
                    <a:pt x="5428" y="3326"/>
                    <a:pt x="5829" y="3085"/>
                    <a:pt x="6089" y="2825"/>
                  </a:cubicBezTo>
                  <a:cubicBezTo>
                    <a:pt x="6089" y="2905"/>
                    <a:pt x="6170" y="3005"/>
                    <a:pt x="6330" y="3165"/>
                  </a:cubicBezTo>
                  <a:cubicBezTo>
                    <a:pt x="6510" y="3326"/>
                    <a:pt x="6750" y="3506"/>
                    <a:pt x="6931" y="3586"/>
                  </a:cubicBezTo>
                  <a:cubicBezTo>
                    <a:pt x="7251" y="3826"/>
                    <a:pt x="7672" y="4087"/>
                    <a:pt x="8172" y="4087"/>
                  </a:cubicBezTo>
                  <a:cubicBezTo>
                    <a:pt x="8433" y="4087"/>
                    <a:pt x="8753" y="3906"/>
                    <a:pt x="8933" y="3746"/>
                  </a:cubicBezTo>
                  <a:lnTo>
                    <a:pt x="8933" y="3826"/>
                  </a:lnTo>
                  <a:cubicBezTo>
                    <a:pt x="9094" y="4007"/>
                    <a:pt x="9254" y="4167"/>
                    <a:pt x="9434" y="4247"/>
                  </a:cubicBezTo>
                  <a:cubicBezTo>
                    <a:pt x="9675" y="4247"/>
                    <a:pt x="9935" y="4247"/>
                    <a:pt x="10095" y="4087"/>
                  </a:cubicBezTo>
                  <a:cubicBezTo>
                    <a:pt x="10255" y="4007"/>
                    <a:pt x="10436" y="3746"/>
                    <a:pt x="10436" y="3586"/>
                  </a:cubicBezTo>
                  <a:cubicBezTo>
                    <a:pt x="10436" y="3506"/>
                    <a:pt x="10436" y="3406"/>
                    <a:pt x="10335" y="3406"/>
                  </a:cubicBezTo>
                  <a:cubicBezTo>
                    <a:pt x="10255" y="3406"/>
                    <a:pt x="10175" y="3406"/>
                    <a:pt x="10175" y="3506"/>
                  </a:cubicBezTo>
                  <a:cubicBezTo>
                    <a:pt x="10175" y="3666"/>
                    <a:pt x="10095" y="3746"/>
                    <a:pt x="9935" y="3826"/>
                  </a:cubicBezTo>
                  <a:cubicBezTo>
                    <a:pt x="9865" y="3883"/>
                    <a:pt x="9765" y="3948"/>
                    <a:pt x="9657" y="3948"/>
                  </a:cubicBezTo>
                  <a:cubicBezTo>
                    <a:pt x="9610" y="3948"/>
                    <a:pt x="9562" y="3936"/>
                    <a:pt x="9514" y="3906"/>
                  </a:cubicBezTo>
                  <a:cubicBezTo>
                    <a:pt x="9434" y="3906"/>
                    <a:pt x="9254" y="3826"/>
                    <a:pt x="9174" y="3666"/>
                  </a:cubicBezTo>
                  <a:lnTo>
                    <a:pt x="9174" y="3406"/>
                  </a:lnTo>
                  <a:lnTo>
                    <a:pt x="9174" y="3246"/>
                  </a:lnTo>
                  <a:cubicBezTo>
                    <a:pt x="9174" y="3165"/>
                    <a:pt x="9174" y="3085"/>
                    <a:pt x="9094" y="3085"/>
                  </a:cubicBezTo>
                  <a:cubicBezTo>
                    <a:pt x="9014" y="3085"/>
                    <a:pt x="8933" y="3085"/>
                    <a:pt x="8933" y="3165"/>
                  </a:cubicBezTo>
                  <a:cubicBezTo>
                    <a:pt x="8933" y="3246"/>
                    <a:pt x="8833" y="3326"/>
                    <a:pt x="8833" y="3406"/>
                  </a:cubicBezTo>
                  <a:cubicBezTo>
                    <a:pt x="8833" y="3406"/>
                    <a:pt x="8753" y="3506"/>
                    <a:pt x="8753" y="3586"/>
                  </a:cubicBezTo>
                  <a:cubicBezTo>
                    <a:pt x="8593" y="3666"/>
                    <a:pt x="8433" y="3746"/>
                    <a:pt x="8172" y="3746"/>
                  </a:cubicBezTo>
                  <a:cubicBezTo>
                    <a:pt x="7752" y="3746"/>
                    <a:pt x="7431" y="3586"/>
                    <a:pt x="7091" y="3326"/>
                  </a:cubicBezTo>
                  <a:cubicBezTo>
                    <a:pt x="6931" y="3246"/>
                    <a:pt x="6670" y="3085"/>
                    <a:pt x="6510" y="2905"/>
                  </a:cubicBezTo>
                  <a:cubicBezTo>
                    <a:pt x="6330" y="2745"/>
                    <a:pt x="6250" y="2585"/>
                    <a:pt x="6250" y="2324"/>
                  </a:cubicBezTo>
                  <a:cubicBezTo>
                    <a:pt x="6250" y="2244"/>
                    <a:pt x="6170" y="2244"/>
                    <a:pt x="6089" y="2244"/>
                  </a:cubicBezTo>
                  <a:cubicBezTo>
                    <a:pt x="6009" y="2244"/>
                    <a:pt x="5929" y="2244"/>
                    <a:pt x="5929" y="2324"/>
                  </a:cubicBezTo>
                  <a:cubicBezTo>
                    <a:pt x="5829" y="2745"/>
                    <a:pt x="5428" y="3005"/>
                    <a:pt x="5088" y="3085"/>
                  </a:cubicBezTo>
                  <a:cubicBezTo>
                    <a:pt x="4667" y="3085"/>
                    <a:pt x="4247" y="3005"/>
                    <a:pt x="3746" y="2665"/>
                  </a:cubicBezTo>
                  <a:cubicBezTo>
                    <a:pt x="3586" y="2585"/>
                    <a:pt x="3325" y="2404"/>
                    <a:pt x="3165" y="2164"/>
                  </a:cubicBezTo>
                  <a:cubicBezTo>
                    <a:pt x="3005" y="1904"/>
                    <a:pt x="2925" y="1663"/>
                    <a:pt x="3005" y="1403"/>
                  </a:cubicBezTo>
                  <a:cubicBezTo>
                    <a:pt x="3005" y="1403"/>
                    <a:pt x="3005" y="1323"/>
                    <a:pt x="2925" y="1243"/>
                  </a:cubicBezTo>
                  <a:cubicBezTo>
                    <a:pt x="2825" y="1243"/>
                    <a:pt x="2745" y="1243"/>
                    <a:pt x="2745" y="1323"/>
                  </a:cubicBezTo>
                  <a:cubicBezTo>
                    <a:pt x="2523" y="1669"/>
                    <a:pt x="2091" y="1862"/>
                    <a:pt x="1679" y="1862"/>
                  </a:cubicBezTo>
                  <a:cubicBezTo>
                    <a:pt x="1496" y="1862"/>
                    <a:pt x="1317" y="1824"/>
                    <a:pt x="1162" y="1743"/>
                  </a:cubicBezTo>
                  <a:cubicBezTo>
                    <a:pt x="581" y="1503"/>
                    <a:pt x="321" y="742"/>
                    <a:pt x="581" y="161"/>
                  </a:cubicBezTo>
                  <a:cubicBezTo>
                    <a:pt x="581" y="81"/>
                    <a:pt x="581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9"/>
            <p:cNvSpPr/>
            <p:nvPr/>
          </p:nvSpPr>
          <p:spPr>
            <a:xfrm>
              <a:off x="4663075" y="4654725"/>
              <a:ext cx="107445" cy="88944"/>
            </a:xfrm>
            <a:custGeom>
              <a:avLst/>
              <a:gdLst/>
              <a:ahLst/>
              <a:cxnLst/>
              <a:rect l="l" t="t" r="r" b="b"/>
              <a:pathLst>
                <a:path w="3746" h="3101" extrusionOk="0">
                  <a:moveTo>
                    <a:pt x="3556" y="1"/>
                  </a:moveTo>
                  <a:cubicBezTo>
                    <a:pt x="3526" y="1"/>
                    <a:pt x="3505" y="21"/>
                    <a:pt x="3505" y="61"/>
                  </a:cubicBezTo>
                  <a:lnTo>
                    <a:pt x="81" y="2805"/>
                  </a:lnTo>
                  <a:cubicBezTo>
                    <a:pt x="0" y="2885"/>
                    <a:pt x="0" y="2985"/>
                    <a:pt x="81" y="3065"/>
                  </a:cubicBezTo>
                  <a:cubicBezTo>
                    <a:pt x="107" y="3092"/>
                    <a:pt x="134" y="3101"/>
                    <a:pt x="158" y="3101"/>
                  </a:cubicBezTo>
                  <a:cubicBezTo>
                    <a:pt x="205" y="3101"/>
                    <a:pt x="241" y="3065"/>
                    <a:pt x="241" y="3065"/>
                  </a:cubicBezTo>
                  <a:lnTo>
                    <a:pt x="3666" y="221"/>
                  </a:lnTo>
                  <a:cubicBezTo>
                    <a:pt x="3746" y="221"/>
                    <a:pt x="3746" y="141"/>
                    <a:pt x="3666" y="61"/>
                  </a:cubicBezTo>
                  <a:cubicBezTo>
                    <a:pt x="3626" y="21"/>
                    <a:pt x="3586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9"/>
            <p:cNvSpPr/>
            <p:nvPr/>
          </p:nvSpPr>
          <p:spPr>
            <a:xfrm>
              <a:off x="4765905" y="4694366"/>
              <a:ext cx="28769" cy="77013"/>
            </a:xfrm>
            <a:custGeom>
              <a:avLst/>
              <a:gdLst/>
              <a:ahLst/>
              <a:cxnLst/>
              <a:rect l="l" t="t" r="r" b="b"/>
              <a:pathLst>
                <a:path w="1003" h="2685" extrusionOk="0">
                  <a:moveTo>
                    <a:pt x="922" y="1"/>
                  </a:moveTo>
                  <a:cubicBezTo>
                    <a:pt x="822" y="1"/>
                    <a:pt x="742" y="1"/>
                    <a:pt x="742" y="101"/>
                  </a:cubicBezTo>
                  <a:lnTo>
                    <a:pt x="81" y="2504"/>
                  </a:lnTo>
                  <a:cubicBezTo>
                    <a:pt x="1" y="2605"/>
                    <a:pt x="81" y="2685"/>
                    <a:pt x="161" y="2685"/>
                  </a:cubicBezTo>
                  <a:cubicBezTo>
                    <a:pt x="241" y="2685"/>
                    <a:pt x="321" y="2685"/>
                    <a:pt x="321" y="2605"/>
                  </a:cubicBezTo>
                  <a:lnTo>
                    <a:pt x="1002" y="181"/>
                  </a:lnTo>
                  <a:cubicBezTo>
                    <a:pt x="1002" y="101"/>
                    <a:pt x="100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9"/>
            <p:cNvSpPr/>
            <p:nvPr/>
          </p:nvSpPr>
          <p:spPr>
            <a:xfrm>
              <a:off x="4825652" y="4644399"/>
              <a:ext cx="47699" cy="136185"/>
            </a:xfrm>
            <a:custGeom>
              <a:avLst/>
              <a:gdLst/>
              <a:ahLst/>
              <a:cxnLst/>
              <a:rect l="l" t="t" r="r" b="b"/>
              <a:pathLst>
                <a:path w="1663" h="4748" extrusionOk="0">
                  <a:moveTo>
                    <a:pt x="161" y="0"/>
                  </a:moveTo>
                  <a:cubicBezTo>
                    <a:pt x="81" y="0"/>
                    <a:pt x="1" y="81"/>
                    <a:pt x="1" y="161"/>
                  </a:cubicBezTo>
                  <a:cubicBezTo>
                    <a:pt x="241" y="1743"/>
                    <a:pt x="742" y="3245"/>
                    <a:pt x="1343" y="4667"/>
                  </a:cubicBezTo>
                  <a:cubicBezTo>
                    <a:pt x="1423" y="4747"/>
                    <a:pt x="1423" y="4747"/>
                    <a:pt x="1503" y="4747"/>
                  </a:cubicBezTo>
                  <a:lnTo>
                    <a:pt x="1583" y="4747"/>
                  </a:lnTo>
                  <a:cubicBezTo>
                    <a:pt x="1663" y="4747"/>
                    <a:pt x="1663" y="4667"/>
                    <a:pt x="1663" y="4587"/>
                  </a:cubicBezTo>
                  <a:cubicBezTo>
                    <a:pt x="1002" y="3165"/>
                    <a:pt x="581" y="1663"/>
                    <a:pt x="341" y="81"/>
                  </a:cubicBezTo>
                  <a:cubicBezTo>
                    <a:pt x="341" y="0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9"/>
            <p:cNvSpPr/>
            <p:nvPr/>
          </p:nvSpPr>
          <p:spPr>
            <a:xfrm>
              <a:off x="4519458" y="4936826"/>
              <a:ext cx="107445" cy="99987"/>
            </a:xfrm>
            <a:custGeom>
              <a:avLst/>
              <a:gdLst/>
              <a:ahLst/>
              <a:cxnLst/>
              <a:rect l="l" t="t" r="r" b="b"/>
              <a:pathLst>
                <a:path w="3746" h="3486" extrusionOk="0">
                  <a:moveTo>
                    <a:pt x="3625" y="0"/>
                  </a:moveTo>
                  <a:cubicBezTo>
                    <a:pt x="3585" y="0"/>
                    <a:pt x="3545" y="20"/>
                    <a:pt x="3505" y="60"/>
                  </a:cubicBezTo>
                  <a:lnTo>
                    <a:pt x="80" y="3245"/>
                  </a:lnTo>
                  <a:cubicBezTo>
                    <a:pt x="0" y="3325"/>
                    <a:pt x="0" y="3405"/>
                    <a:pt x="0" y="3485"/>
                  </a:cubicBezTo>
                  <a:lnTo>
                    <a:pt x="241" y="3485"/>
                  </a:lnTo>
                  <a:lnTo>
                    <a:pt x="3746" y="240"/>
                  </a:lnTo>
                  <a:lnTo>
                    <a:pt x="3746" y="60"/>
                  </a:lnTo>
                  <a:cubicBezTo>
                    <a:pt x="3706" y="20"/>
                    <a:pt x="3666" y="0"/>
                    <a:pt x="3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9"/>
            <p:cNvSpPr/>
            <p:nvPr/>
          </p:nvSpPr>
          <p:spPr>
            <a:xfrm>
              <a:off x="4645836" y="4978359"/>
              <a:ext cx="40815" cy="80282"/>
            </a:xfrm>
            <a:custGeom>
              <a:avLst/>
              <a:gdLst/>
              <a:ahLst/>
              <a:cxnLst/>
              <a:rect l="l" t="t" r="r" b="b"/>
              <a:pathLst>
                <a:path w="1423" h="2799" extrusionOk="0">
                  <a:moveTo>
                    <a:pt x="1194" y="1"/>
                  </a:moveTo>
                  <a:cubicBezTo>
                    <a:pt x="1142" y="1"/>
                    <a:pt x="1102" y="58"/>
                    <a:pt x="1102" y="114"/>
                  </a:cubicBezTo>
                  <a:lnTo>
                    <a:pt x="101" y="2618"/>
                  </a:lnTo>
                  <a:cubicBezTo>
                    <a:pt x="1" y="2618"/>
                    <a:pt x="101" y="2718"/>
                    <a:pt x="181" y="2798"/>
                  </a:cubicBezTo>
                  <a:cubicBezTo>
                    <a:pt x="261" y="2798"/>
                    <a:pt x="261" y="2798"/>
                    <a:pt x="341" y="2718"/>
                  </a:cubicBezTo>
                  <a:lnTo>
                    <a:pt x="1343" y="214"/>
                  </a:lnTo>
                  <a:cubicBezTo>
                    <a:pt x="1423" y="114"/>
                    <a:pt x="1343" y="34"/>
                    <a:pt x="1262" y="34"/>
                  </a:cubicBezTo>
                  <a:cubicBezTo>
                    <a:pt x="1239" y="11"/>
                    <a:pt x="1215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9"/>
            <p:cNvSpPr/>
            <p:nvPr/>
          </p:nvSpPr>
          <p:spPr>
            <a:xfrm>
              <a:off x="4770494" y="4974717"/>
              <a:ext cx="12104" cy="121815"/>
            </a:xfrm>
            <a:custGeom>
              <a:avLst/>
              <a:gdLst/>
              <a:ahLst/>
              <a:cxnLst/>
              <a:rect l="l" t="t" r="r" b="b"/>
              <a:pathLst>
                <a:path w="422" h="4247" extrusionOk="0">
                  <a:moveTo>
                    <a:pt x="261" y="1"/>
                  </a:moveTo>
                  <a:cubicBezTo>
                    <a:pt x="161" y="1"/>
                    <a:pt x="81" y="1"/>
                    <a:pt x="81" y="81"/>
                  </a:cubicBezTo>
                  <a:lnTo>
                    <a:pt x="1" y="4087"/>
                  </a:lnTo>
                  <a:cubicBezTo>
                    <a:pt x="1" y="4167"/>
                    <a:pt x="81" y="4247"/>
                    <a:pt x="161" y="4247"/>
                  </a:cubicBezTo>
                  <a:cubicBezTo>
                    <a:pt x="261" y="4247"/>
                    <a:pt x="341" y="4167"/>
                    <a:pt x="341" y="4087"/>
                  </a:cubicBezTo>
                  <a:lnTo>
                    <a:pt x="421" y="81"/>
                  </a:lnTo>
                  <a:cubicBezTo>
                    <a:pt x="421" y="1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9"/>
            <p:cNvSpPr/>
            <p:nvPr/>
          </p:nvSpPr>
          <p:spPr>
            <a:xfrm>
              <a:off x="4378135" y="5214854"/>
              <a:ext cx="88486" cy="82778"/>
            </a:xfrm>
            <a:custGeom>
              <a:avLst/>
              <a:gdLst/>
              <a:ahLst/>
              <a:cxnLst/>
              <a:rect l="l" t="t" r="r" b="b"/>
              <a:pathLst>
                <a:path w="3085" h="2886" extrusionOk="0">
                  <a:moveTo>
                    <a:pt x="2952" y="1"/>
                  </a:moveTo>
                  <a:cubicBezTo>
                    <a:pt x="2919" y="1"/>
                    <a:pt x="2874" y="21"/>
                    <a:pt x="2824" y="61"/>
                  </a:cubicBezTo>
                  <a:lnTo>
                    <a:pt x="80" y="2645"/>
                  </a:lnTo>
                  <a:cubicBezTo>
                    <a:pt x="0" y="2725"/>
                    <a:pt x="0" y="2805"/>
                    <a:pt x="80" y="2885"/>
                  </a:cubicBezTo>
                  <a:lnTo>
                    <a:pt x="241" y="2885"/>
                  </a:lnTo>
                  <a:lnTo>
                    <a:pt x="3005" y="221"/>
                  </a:lnTo>
                  <a:cubicBezTo>
                    <a:pt x="3085" y="221"/>
                    <a:pt x="3085" y="141"/>
                    <a:pt x="3005" y="61"/>
                  </a:cubicBezTo>
                  <a:cubicBezTo>
                    <a:pt x="3005" y="21"/>
                    <a:pt x="2984" y="1"/>
                    <a:pt x="2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9"/>
            <p:cNvSpPr/>
            <p:nvPr/>
          </p:nvSpPr>
          <p:spPr>
            <a:xfrm>
              <a:off x="4552759" y="5268864"/>
              <a:ext cx="31063" cy="83896"/>
            </a:xfrm>
            <a:custGeom>
              <a:avLst/>
              <a:gdLst/>
              <a:ahLst/>
              <a:cxnLst/>
              <a:rect l="l" t="t" r="r" b="b"/>
              <a:pathLst>
                <a:path w="1083" h="2925" extrusionOk="0">
                  <a:moveTo>
                    <a:pt x="1002" y="1"/>
                  </a:moveTo>
                  <a:cubicBezTo>
                    <a:pt x="922" y="1"/>
                    <a:pt x="842" y="101"/>
                    <a:pt x="842" y="181"/>
                  </a:cubicBezTo>
                  <a:lnTo>
                    <a:pt x="1" y="2765"/>
                  </a:lnTo>
                  <a:cubicBezTo>
                    <a:pt x="1" y="2845"/>
                    <a:pt x="1" y="2925"/>
                    <a:pt x="81" y="2925"/>
                  </a:cubicBezTo>
                  <a:cubicBezTo>
                    <a:pt x="161" y="2925"/>
                    <a:pt x="241" y="2925"/>
                    <a:pt x="241" y="2845"/>
                  </a:cubicBezTo>
                  <a:lnTo>
                    <a:pt x="1082" y="261"/>
                  </a:lnTo>
                  <a:cubicBezTo>
                    <a:pt x="1082" y="181"/>
                    <a:pt x="1082" y="10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9"/>
            <p:cNvSpPr/>
            <p:nvPr/>
          </p:nvSpPr>
          <p:spPr>
            <a:xfrm>
              <a:off x="4638952" y="5278645"/>
              <a:ext cx="31034" cy="96918"/>
            </a:xfrm>
            <a:custGeom>
              <a:avLst/>
              <a:gdLst/>
              <a:ahLst/>
              <a:cxnLst/>
              <a:rect l="l" t="t" r="r" b="b"/>
              <a:pathLst>
                <a:path w="1082" h="3379" extrusionOk="0">
                  <a:moveTo>
                    <a:pt x="922" y="0"/>
                  </a:moveTo>
                  <a:cubicBezTo>
                    <a:pt x="841" y="0"/>
                    <a:pt x="741" y="0"/>
                    <a:pt x="741" y="80"/>
                  </a:cubicBezTo>
                  <a:lnTo>
                    <a:pt x="0" y="3165"/>
                  </a:lnTo>
                  <a:cubicBezTo>
                    <a:pt x="0" y="3265"/>
                    <a:pt x="80" y="3345"/>
                    <a:pt x="160" y="3345"/>
                  </a:cubicBezTo>
                  <a:cubicBezTo>
                    <a:pt x="184" y="3368"/>
                    <a:pt x="209" y="3378"/>
                    <a:pt x="233" y="3378"/>
                  </a:cubicBezTo>
                  <a:cubicBezTo>
                    <a:pt x="291" y="3378"/>
                    <a:pt x="341" y="3321"/>
                    <a:pt x="341" y="3265"/>
                  </a:cubicBezTo>
                  <a:lnTo>
                    <a:pt x="1082" y="160"/>
                  </a:lnTo>
                  <a:cubicBezTo>
                    <a:pt x="1082" y="80"/>
                    <a:pt x="1002" y="0"/>
                    <a:pt x="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9"/>
            <p:cNvSpPr/>
            <p:nvPr/>
          </p:nvSpPr>
          <p:spPr>
            <a:xfrm>
              <a:off x="4775112" y="5299269"/>
              <a:ext cx="38492" cy="123019"/>
            </a:xfrm>
            <a:custGeom>
              <a:avLst/>
              <a:gdLst/>
              <a:ahLst/>
              <a:cxnLst/>
              <a:rect l="l" t="t" r="r" b="b"/>
              <a:pathLst>
                <a:path w="1342" h="4289" extrusionOk="0">
                  <a:moveTo>
                    <a:pt x="170" y="0"/>
                  </a:moveTo>
                  <a:cubicBezTo>
                    <a:pt x="148" y="0"/>
                    <a:pt x="124" y="12"/>
                    <a:pt x="100" y="42"/>
                  </a:cubicBezTo>
                  <a:cubicBezTo>
                    <a:pt x="0" y="42"/>
                    <a:pt x="0" y="122"/>
                    <a:pt x="0" y="202"/>
                  </a:cubicBezTo>
                  <a:cubicBezTo>
                    <a:pt x="260" y="1544"/>
                    <a:pt x="601" y="2866"/>
                    <a:pt x="1102" y="4128"/>
                  </a:cubicBezTo>
                  <a:cubicBezTo>
                    <a:pt x="1102" y="4208"/>
                    <a:pt x="1102" y="4208"/>
                    <a:pt x="1182" y="4288"/>
                  </a:cubicBezTo>
                  <a:lnTo>
                    <a:pt x="1262" y="4288"/>
                  </a:lnTo>
                  <a:cubicBezTo>
                    <a:pt x="1342" y="4208"/>
                    <a:pt x="1342" y="4128"/>
                    <a:pt x="1342" y="4048"/>
                  </a:cubicBezTo>
                  <a:cubicBezTo>
                    <a:pt x="921" y="2786"/>
                    <a:pt x="501" y="1444"/>
                    <a:pt x="260" y="122"/>
                  </a:cubicBezTo>
                  <a:cubicBezTo>
                    <a:pt x="260" y="66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9"/>
            <p:cNvSpPr/>
            <p:nvPr/>
          </p:nvSpPr>
          <p:spPr>
            <a:xfrm>
              <a:off x="4615231" y="4767508"/>
              <a:ext cx="37173" cy="26703"/>
            </a:xfrm>
            <a:custGeom>
              <a:avLst/>
              <a:gdLst/>
              <a:ahLst/>
              <a:cxnLst/>
              <a:rect l="l" t="t" r="r" b="b"/>
              <a:pathLst>
                <a:path w="1296" h="931" extrusionOk="0">
                  <a:moveTo>
                    <a:pt x="612" y="0"/>
                  </a:moveTo>
                  <a:cubicBezTo>
                    <a:pt x="276" y="0"/>
                    <a:pt x="1" y="470"/>
                    <a:pt x="327" y="796"/>
                  </a:cubicBezTo>
                  <a:cubicBezTo>
                    <a:pt x="421" y="891"/>
                    <a:pt x="528" y="930"/>
                    <a:pt x="632" y="930"/>
                  </a:cubicBezTo>
                  <a:cubicBezTo>
                    <a:pt x="986" y="930"/>
                    <a:pt x="1295" y="460"/>
                    <a:pt x="907" y="135"/>
                  </a:cubicBezTo>
                  <a:cubicBezTo>
                    <a:pt x="812" y="40"/>
                    <a:pt x="709" y="0"/>
                    <a:pt x="6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9"/>
            <p:cNvSpPr/>
            <p:nvPr/>
          </p:nvSpPr>
          <p:spPr>
            <a:xfrm>
              <a:off x="4696405" y="4792405"/>
              <a:ext cx="42823" cy="29858"/>
            </a:xfrm>
            <a:custGeom>
              <a:avLst/>
              <a:gdLst/>
              <a:ahLst/>
              <a:cxnLst/>
              <a:rect l="l" t="t" r="r" b="b"/>
              <a:pathLst>
                <a:path w="1493" h="1041" extrusionOk="0">
                  <a:moveTo>
                    <a:pt x="916" y="0"/>
                  </a:moveTo>
                  <a:cubicBezTo>
                    <a:pt x="892" y="0"/>
                    <a:pt x="867" y="3"/>
                    <a:pt x="841" y="8"/>
                  </a:cubicBezTo>
                  <a:cubicBezTo>
                    <a:pt x="421" y="8"/>
                    <a:pt x="0" y="509"/>
                    <a:pt x="341" y="849"/>
                  </a:cubicBezTo>
                  <a:cubicBezTo>
                    <a:pt x="458" y="966"/>
                    <a:pt x="575" y="1041"/>
                    <a:pt x="700" y="1041"/>
                  </a:cubicBezTo>
                  <a:cubicBezTo>
                    <a:pt x="746" y="1041"/>
                    <a:pt x="793" y="1031"/>
                    <a:pt x="841" y="1009"/>
                  </a:cubicBezTo>
                  <a:cubicBezTo>
                    <a:pt x="1002" y="1009"/>
                    <a:pt x="1162" y="929"/>
                    <a:pt x="1342" y="849"/>
                  </a:cubicBezTo>
                  <a:cubicBezTo>
                    <a:pt x="1492" y="530"/>
                    <a:pt x="1273" y="0"/>
                    <a:pt x="9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9"/>
            <p:cNvSpPr/>
            <p:nvPr/>
          </p:nvSpPr>
          <p:spPr>
            <a:xfrm>
              <a:off x="4783115" y="4815782"/>
              <a:ext cx="35107" cy="29715"/>
            </a:xfrm>
            <a:custGeom>
              <a:avLst/>
              <a:gdLst/>
              <a:ahLst/>
              <a:cxnLst/>
              <a:rect l="l" t="t" r="r" b="b"/>
              <a:pathLst>
                <a:path w="1224" h="1036" extrusionOk="0">
                  <a:moveTo>
                    <a:pt x="634" y="0"/>
                  </a:moveTo>
                  <a:cubicBezTo>
                    <a:pt x="325" y="0"/>
                    <a:pt x="0" y="354"/>
                    <a:pt x="62" y="615"/>
                  </a:cubicBezTo>
                  <a:cubicBezTo>
                    <a:pt x="142" y="875"/>
                    <a:pt x="322" y="1035"/>
                    <a:pt x="562" y="1035"/>
                  </a:cubicBezTo>
                  <a:cubicBezTo>
                    <a:pt x="1063" y="1035"/>
                    <a:pt x="1223" y="375"/>
                    <a:pt x="903" y="114"/>
                  </a:cubicBezTo>
                  <a:cubicBezTo>
                    <a:pt x="823" y="34"/>
                    <a:pt x="729" y="0"/>
                    <a:pt x="63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9"/>
            <p:cNvSpPr/>
            <p:nvPr/>
          </p:nvSpPr>
          <p:spPr>
            <a:xfrm>
              <a:off x="4853303" y="4832964"/>
              <a:ext cx="41188" cy="31608"/>
            </a:xfrm>
            <a:custGeom>
              <a:avLst/>
              <a:gdLst/>
              <a:ahLst/>
              <a:cxnLst/>
              <a:rect l="l" t="t" r="r" b="b"/>
              <a:pathLst>
                <a:path w="1436" h="1102" extrusionOk="0">
                  <a:moveTo>
                    <a:pt x="658" y="1"/>
                  </a:moveTo>
                  <a:cubicBezTo>
                    <a:pt x="101" y="1"/>
                    <a:pt x="0" y="1022"/>
                    <a:pt x="619" y="1097"/>
                  </a:cubicBezTo>
                  <a:cubicBezTo>
                    <a:pt x="642" y="1100"/>
                    <a:pt x="665" y="1102"/>
                    <a:pt x="688" y="1102"/>
                  </a:cubicBezTo>
                  <a:cubicBezTo>
                    <a:pt x="1292" y="1102"/>
                    <a:pt x="1436" y="93"/>
                    <a:pt x="779" y="16"/>
                  </a:cubicBezTo>
                  <a:cubicBezTo>
                    <a:pt x="737" y="6"/>
                    <a:pt x="696" y="1"/>
                    <a:pt x="6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9"/>
            <p:cNvSpPr/>
            <p:nvPr/>
          </p:nvSpPr>
          <p:spPr>
            <a:xfrm>
              <a:off x="4454920" y="5046253"/>
              <a:ext cx="32956" cy="24437"/>
            </a:xfrm>
            <a:custGeom>
              <a:avLst/>
              <a:gdLst/>
              <a:ahLst/>
              <a:cxnLst/>
              <a:rect l="l" t="t" r="r" b="b"/>
              <a:pathLst>
                <a:path w="1149" h="852" extrusionOk="0">
                  <a:moveTo>
                    <a:pt x="488" y="1"/>
                  </a:moveTo>
                  <a:cubicBezTo>
                    <a:pt x="206" y="1"/>
                    <a:pt x="1" y="371"/>
                    <a:pt x="147" y="591"/>
                  </a:cubicBezTo>
                  <a:cubicBezTo>
                    <a:pt x="247" y="752"/>
                    <a:pt x="408" y="752"/>
                    <a:pt x="488" y="852"/>
                  </a:cubicBezTo>
                  <a:cubicBezTo>
                    <a:pt x="648" y="852"/>
                    <a:pt x="828" y="752"/>
                    <a:pt x="908" y="671"/>
                  </a:cubicBezTo>
                  <a:cubicBezTo>
                    <a:pt x="1149" y="351"/>
                    <a:pt x="828" y="11"/>
                    <a:pt x="568" y="11"/>
                  </a:cubicBezTo>
                  <a:cubicBezTo>
                    <a:pt x="541" y="4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9"/>
            <p:cNvSpPr/>
            <p:nvPr/>
          </p:nvSpPr>
          <p:spPr>
            <a:xfrm>
              <a:off x="4557377" y="5077346"/>
              <a:ext cx="28740" cy="23434"/>
            </a:xfrm>
            <a:custGeom>
              <a:avLst/>
              <a:gdLst/>
              <a:ahLst/>
              <a:cxnLst/>
              <a:rect l="l" t="t" r="r" b="b"/>
              <a:pathLst>
                <a:path w="1002" h="817" extrusionOk="0">
                  <a:moveTo>
                    <a:pt x="390" y="1"/>
                  </a:moveTo>
                  <a:cubicBezTo>
                    <a:pt x="265" y="1"/>
                    <a:pt x="149" y="27"/>
                    <a:pt x="80" y="88"/>
                  </a:cubicBezTo>
                  <a:cubicBezTo>
                    <a:pt x="0" y="268"/>
                    <a:pt x="0" y="349"/>
                    <a:pt x="0" y="509"/>
                  </a:cubicBezTo>
                  <a:cubicBezTo>
                    <a:pt x="80" y="589"/>
                    <a:pt x="180" y="769"/>
                    <a:pt x="261" y="769"/>
                  </a:cubicBezTo>
                  <a:cubicBezTo>
                    <a:pt x="346" y="798"/>
                    <a:pt x="445" y="816"/>
                    <a:pt x="540" y="816"/>
                  </a:cubicBezTo>
                  <a:cubicBezTo>
                    <a:pt x="711" y="816"/>
                    <a:pt x="870" y="756"/>
                    <a:pt x="921" y="589"/>
                  </a:cubicBezTo>
                  <a:cubicBezTo>
                    <a:pt x="1002" y="509"/>
                    <a:pt x="1002" y="268"/>
                    <a:pt x="921" y="168"/>
                  </a:cubicBezTo>
                  <a:cubicBezTo>
                    <a:pt x="822" y="69"/>
                    <a:pt x="593" y="1"/>
                    <a:pt x="39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9"/>
            <p:cNvSpPr/>
            <p:nvPr/>
          </p:nvSpPr>
          <p:spPr>
            <a:xfrm>
              <a:off x="4660207" y="5102271"/>
              <a:ext cx="26445" cy="21655"/>
            </a:xfrm>
            <a:custGeom>
              <a:avLst/>
              <a:gdLst/>
              <a:ahLst/>
              <a:cxnLst/>
              <a:rect l="l" t="t" r="r" b="b"/>
              <a:pathLst>
                <a:path w="922" h="755" extrusionOk="0">
                  <a:moveTo>
                    <a:pt x="465" y="1"/>
                  </a:moveTo>
                  <a:cubicBezTo>
                    <a:pt x="331" y="1"/>
                    <a:pt x="195" y="46"/>
                    <a:pt x="100" y="141"/>
                  </a:cubicBezTo>
                  <a:cubicBezTo>
                    <a:pt x="0" y="221"/>
                    <a:pt x="0" y="481"/>
                    <a:pt x="100" y="561"/>
                  </a:cubicBezTo>
                  <a:cubicBezTo>
                    <a:pt x="181" y="641"/>
                    <a:pt x="261" y="721"/>
                    <a:pt x="341" y="721"/>
                  </a:cubicBezTo>
                  <a:cubicBezTo>
                    <a:pt x="388" y="745"/>
                    <a:pt x="436" y="755"/>
                    <a:pt x="484" y="755"/>
                  </a:cubicBezTo>
                  <a:cubicBezTo>
                    <a:pt x="598" y="755"/>
                    <a:pt x="705" y="698"/>
                    <a:pt x="761" y="641"/>
                  </a:cubicBezTo>
                  <a:cubicBezTo>
                    <a:pt x="842" y="561"/>
                    <a:pt x="922" y="481"/>
                    <a:pt x="922" y="301"/>
                  </a:cubicBezTo>
                  <a:cubicBezTo>
                    <a:pt x="873" y="107"/>
                    <a:pt x="670" y="1"/>
                    <a:pt x="46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9"/>
            <p:cNvSpPr/>
            <p:nvPr/>
          </p:nvSpPr>
          <p:spPr>
            <a:xfrm>
              <a:off x="4756152" y="5127283"/>
              <a:ext cx="35968" cy="27851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428" y="1"/>
                  </a:moveTo>
                  <a:cubicBezTo>
                    <a:pt x="233" y="1"/>
                    <a:pt x="54" y="100"/>
                    <a:pt x="0" y="350"/>
                  </a:cubicBezTo>
                  <a:cubicBezTo>
                    <a:pt x="0" y="610"/>
                    <a:pt x="160" y="851"/>
                    <a:pt x="421" y="931"/>
                  </a:cubicBezTo>
                  <a:cubicBezTo>
                    <a:pt x="465" y="959"/>
                    <a:pt x="511" y="971"/>
                    <a:pt x="558" y="971"/>
                  </a:cubicBezTo>
                  <a:cubicBezTo>
                    <a:pt x="679" y="971"/>
                    <a:pt x="806" y="887"/>
                    <a:pt x="921" y="771"/>
                  </a:cubicBezTo>
                  <a:cubicBezTo>
                    <a:pt x="1253" y="386"/>
                    <a:pt x="811" y="1"/>
                    <a:pt x="42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9"/>
            <p:cNvSpPr/>
            <p:nvPr/>
          </p:nvSpPr>
          <p:spPr>
            <a:xfrm>
              <a:off x="4854393" y="5153471"/>
              <a:ext cx="31034" cy="26158"/>
            </a:xfrm>
            <a:custGeom>
              <a:avLst/>
              <a:gdLst/>
              <a:ahLst/>
              <a:cxnLst/>
              <a:rect l="l" t="t" r="r" b="b"/>
              <a:pathLst>
                <a:path w="1082" h="912" extrusionOk="0">
                  <a:moveTo>
                    <a:pt x="514" y="0"/>
                  </a:moveTo>
                  <a:cubicBezTo>
                    <a:pt x="332" y="0"/>
                    <a:pt x="153" y="88"/>
                    <a:pt x="80" y="278"/>
                  </a:cubicBezTo>
                  <a:cubicBezTo>
                    <a:pt x="0" y="438"/>
                    <a:pt x="80" y="699"/>
                    <a:pt x="240" y="779"/>
                  </a:cubicBezTo>
                  <a:cubicBezTo>
                    <a:pt x="346" y="873"/>
                    <a:pt x="445" y="912"/>
                    <a:pt x="541" y="912"/>
                  </a:cubicBezTo>
                  <a:cubicBezTo>
                    <a:pt x="608" y="912"/>
                    <a:pt x="675" y="892"/>
                    <a:pt x="741" y="859"/>
                  </a:cubicBezTo>
                  <a:cubicBezTo>
                    <a:pt x="1001" y="779"/>
                    <a:pt x="1082" y="519"/>
                    <a:pt x="1001" y="358"/>
                  </a:cubicBezTo>
                  <a:cubicBezTo>
                    <a:pt x="958" y="128"/>
                    <a:pt x="734" y="0"/>
                    <a:pt x="51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9"/>
            <p:cNvSpPr/>
            <p:nvPr/>
          </p:nvSpPr>
          <p:spPr>
            <a:xfrm>
              <a:off x="4284484" y="5321068"/>
              <a:ext cx="47355" cy="36800"/>
            </a:xfrm>
            <a:custGeom>
              <a:avLst/>
              <a:gdLst/>
              <a:ahLst/>
              <a:cxnLst/>
              <a:rect l="l" t="t" r="r" b="b"/>
              <a:pathLst>
                <a:path w="1651" h="1283" extrusionOk="0">
                  <a:moveTo>
                    <a:pt x="1076" y="1"/>
                  </a:moveTo>
                  <a:cubicBezTo>
                    <a:pt x="1029" y="1"/>
                    <a:pt x="977" y="8"/>
                    <a:pt x="922" y="23"/>
                  </a:cubicBezTo>
                  <a:cubicBezTo>
                    <a:pt x="421" y="103"/>
                    <a:pt x="1" y="784"/>
                    <a:pt x="421" y="1185"/>
                  </a:cubicBezTo>
                  <a:cubicBezTo>
                    <a:pt x="517" y="1251"/>
                    <a:pt x="631" y="1282"/>
                    <a:pt x="750" y="1282"/>
                  </a:cubicBezTo>
                  <a:cubicBezTo>
                    <a:pt x="957" y="1282"/>
                    <a:pt x="1178" y="1190"/>
                    <a:pt x="1342" y="1025"/>
                  </a:cubicBezTo>
                  <a:cubicBezTo>
                    <a:pt x="1651" y="644"/>
                    <a:pt x="1532" y="1"/>
                    <a:pt x="10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9"/>
            <p:cNvSpPr/>
            <p:nvPr/>
          </p:nvSpPr>
          <p:spPr>
            <a:xfrm>
              <a:off x="4360151" y="5340257"/>
              <a:ext cx="48215" cy="34448"/>
            </a:xfrm>
            <a:custGeom>
              <a:avLst/>
              <a:gdLst/>
              <a:ahLst/>
              <a:cxnLst/>
              <a:rect l="l" t="t" r="r" b="b"/>
              <a:pathLst>
                <a:path w="1681" h="1201" extrusionOk="0">
                  <a:moveTo>
                    <a:pt x="718" y="0"/>
                  </a:moveTo>
                  <a:cubicBezTo>
                    <a:pt x="37" y="0"/>
                    <a:pt x="0" y="1028"/>
                    <a:pt x="787" y="1197"/>
                  </a:cubicBezTo>
                  <a:cubicBezTo>
                    <a:pt x="815" y="1200"/>
                    <a:pt x="843" y="1201"/>
                    <a:pt x="869" y="1201"/>
                  </a:cubicBezTo>
                  <a:cubicBezTo>
                    <a:pt x="1633" y="1201"/>
                    <a:pt x="1681" y="112"/>
                    <a:pt x="868" y="15"/>
                  </a:cubicBezTo>
                  <a:cubicBezTo>
                    <a:pt x="815" y="5"/>
                    <a:pt x="765" y="0"/>
                    <a:pt x="71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9"/>
            <p:cNvSpPr/>
            <p:nvPr/>
          </p:nvSpPr>
          <p:spPr>
            <a:xfrm>
              <a:off x="4452224" y="5360880"/>
              <a:ext cx="40815" cy="37631"/>
            </a:xfrm>
            <a:custGeom>
              <a:avLst/>
              <a:gdLst/>
              <a:ahLst/>
              <a:cxnLst/>
              <a:rect l="l" t="t" r="r" b="b"/>
              <a:pathLst>
                <a:path w="1423" h="1312" extrusionOk="0">
                  <a:moveTo>
                    <a:pt x="694" y="0"/>
                  </a:moveTo>
                  <a:cubicBezTo>
                    <a:pt x="396" y="0"/>
                    <a:pt x="95" y="184"/>
                    <a:pt x="1" y="478"/>
                  </a:cubicBezTo>
                  <a:cubicBezTo>
                    <a:pt x="1" y="798"/>
                    <a:pt x="81" y="1139"/>
                    <a:pt x="422" y="1219"/>
                  </a:cubicBezTo>
                  <a:cubicBezTo>
                    <a:pt x="506" y="1283"/>
                    <a:pt x="603" y="1311"/>
                    <a:pt x="701" y="1311"/>
                  </a:cubicBezTo>
                  <a:cubicBezTo>
                    <a:pt x="879" y="1311"/>
                    <a:pt x="1059" y="1214"/>
                    <a:pt x="1163" y="1059"/>
                  </a:cubicBezTo>
                  <a:cubicBezTo>
                    <a:pt x="1343" y="899"/>
                    <a:pt x="1423" y="558"/>
                    <a:pt x="1243" y="298"/>
                  </a:cubicBezTo>
                  <a:cubicBezTo>
                    <a:pt x="1110" y="91"/>
                    <a:pt x="903" y="0"/>
                    <a:pt x="6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9"/>
            <p:cNvSpPr/>
            <p:nvPr/>
          </p:nvSpPr>
          <p:spPr>
            <a:xfrm>
              <a:off x="4559672" y="5387068"/>
              <a:ext cx="33186" cy="32928"/>
            </a:xfrm>
            <a:custGeom>
              <a:avLst/>
              <a:gdLst/>
              <a:ahLst/>
              <a:cxnLst/>
              <a:rect l="l" t="t" r="r" b="b"/>
              <a:pathLst>
                <a:path w="1157" h="1148" extrusionOk="0">
                  <a:moveTo>
                    <a:pt x="629" y="1"/>
                  </a:moveTo>
                  <a:cubicBezTo>
                    <a:pt x="501" y="1"/>
                    <a:pt x="369" y="67"/>
                    <a:pt x="261" y="226"/>
                  </a:cubicBezTo>
                  <a:cubicBezTo>
                    <a:pt x="100" y="386"/>
                    <a:pt x="0" y="646"/>
                    <a:pt x="100" y="807"/>
                  </a:cubicBezTo>
                  <a:cubicBezTo>
                    <a:pt x="261" y="1067"/>
                    <a:pt x="501" y="1147"/>
                    <a:pt x="681" y="1147"/>
                  </a:cubicBezTo>
                  <a:cubicBezTo>
                    <a:pt x="922" y="1147"/>
                    <a:pt x="1102" y="887"/>
                    <a:pt x="1102" y="646"/>
                  </a:cubicBezTo>
                  <a:cubicBezTo>
                    <a:pt x="1157" y="305"/>
                    <a:pt x="904" y="1"/>
                    <a:pt x="62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9"/>
            <p:cNvSpPr/>
            <p:nvPr/>
          </p:nvSpPr>
          <p:spPr>
            <a:xfrm>
              <a:off x="4650999" y="5423009"/>
              <a:ext cx="40442" cy="30461"/>
            </a:xfrm>
            <a:custGeom>
              <a:avLst/>
              <a:gdLst/>
              <a:ahLst/>
              <a:cxnLst/>
              <a:rect l="l" t="t" r="r" b="b"/>
              <a:pathLst>
                <a:path w="1410" h="1062" extrusionOk="0">
                  <a:moveTo>
                    <a:pt x="677" y="0"/>
                  </a:moveTo>
                  <a:cubicBezTo>
                    <a:pt x="374" y="0"/>
                    <a:pt x="81" y="130"/>
                    <a:pt x="81" y="395"/>
                  </a:cubicBezTo>
                  <a:cubicBezTo>
                    <a:pt x="1" y="555"/>
                    <a:pt x="161" y="735"/>
                    <a:pt x="321" y="896"/>
                  </a:cubicBezTo>
                  <a:cubicBezTo>
                    <a:pt x="502" y="976"/>
                    <a:pt x="582" y="1056"/>
                    <a:pt x="742" y="1056"/>
                  </a:cubicBezTo>
                  <a:cubicBezTo>
                    <a:pt x="763" y="1060"/>
                    <a:pt x="784" y="1062"/>
                    <a:pt x="805" y="1062"/>
                  </a:cubicBezTo>
                  <a:cubicBezTo>
                    <a:pt x="1188" y="1062"/>
                    <a:pt x="1410" y="382"/>
                    <a:pt x="1163" y="135"/>
                  </a:cubicBezTo>
                  <a:cubicBezTo>
                    <a:pt x="1036" y="45"/>
                    <a:pt x="855" y="0"/>
                    <a:pt x="67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9"/>
            <p:cNvSpPr/>
            <p:nvPr/>
          </p:nvSpPr>
          <p:spPr>
            <a:xfrm>
              <a:off x="4759365" y="5449196"/>
              <a:ext cx="39897" cy="34333"/>
            </a:xfrm>
            <a:custGeom>
              <a:avLst/>
              <a:gdLst/>
              <a:ahLst/>
              <a:cxnLst/>
              <a:rect l="l" t="t" r="r" b="b"/>
              <a:pathLst>
                <a:path w="1391" h="1197" extrusionOk="0">
                  <a:moveTo>
                    <a:pt x="658" y="0"/>
                  </a:moveTo>
                  <a:cubicBezTo>
                    <a:pt x="310" y="0"/>
                    <a:pt x="1" y="395"/>
                    <a:pt x="148" y="724"/>
                  </a:cubicBezTo>
                  <a:cubicBezTo>
                    <a:pt x="229" y="904"/>
                    <a:pt x="389" y="1064"/>
                    <a:pt x="549" y="1144"/>
                  </a:cubicBezTo>
                  <a:cubicBezTo>
                    <a:pt x="624" y="1177"/>
                    <a:pt x="709" y="1197"/>
                    <a:pt x="795" y="1197"/>
                  </a:cubicBezTo>
                  <a:cubicBezTo>
                    <a:pt x="918" y="1197"/>
                    <a:pt x="1044" y="1158"/>
                    <a:pt x="1150" y="1064"/>
                  </a:cubicBezTo>
                  <a:cubicBezTo>
                    <a:pt x="1390" y="824"/>
                    <a:pt x="1150" y="323"/>
                    <a:pt x="890" y="63"/>
                  </a:cubicBezTo>
                  <a:cubicBezTo>
                    <a:pt x="814" y="19"/>
                    <a:pt x="735" y="0"/>
                    <a:pt x="6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9"/>
            <p:cNvSpPr/>
            <p:nvPr/>
          </p:nvSpPr>
          <p:spPr>
            <a:xfrm>
              <a:off x="4854393" y="5472344"/>
              <a:ext cx="38492" cy="35337"/>
            </a:xfrm>
            <a:custGeom>
              <a:avLst/>
              <a:gdLst/>
              <a:ahLst/>
              <a:cxnLst/>
              <a:rect l="l" t="t" r="r" b="b"/>
              <a:pathLst>
                <a:path w="1342" h="1232" extrusionOk="0">
                  <a:moveTo>
                    <a:pt x="432" y="1"/>
                  </a:moveTo>
                  <a:cubicBezTo>
                    <a:pt x="305" y="1"/>
                    <a:pt x="182" y="51"/>
                    <a:pt x="80" y="177"/>
                  </a:cubicBezTo>
                  <a:cubicBezTo>
                    <a:pt x="0" y="337"/>
                    <a:pt x="0" y="598"/>
                    <a:pt x="80" y="758"/>
                  </a:cubicBezTo>
                  <a:cubicBezTo>
                    <a:pt x="160" y="918"/>
                    <a:pt x="341" y="1098"/>
                    <a:pt x="581" y="1179"/>
                  </a:cubicBezTo>
                  <a:cubicBezTo>
                    <a:pt x="647" y="1212"/>
                    <a:pt x="745" y="1231"/>
                    <a:pt x="847" y="1231"/>
                  </a:cubicBezTo>
                  <a:cubicBezTo>
                    <a:pt x="992" y="1231"/>
                    <a:pt x="1148" y="1192"/>
                    <a:pt x="1242" y="1098"/>
                  </a:cubicBezTo>
                  <a:cubicBezTo>
                    <a:pt x="1342" y="918"/>
                    <a:pt x="1342" y="678"/>
                    <a:pt x="1162" y="518"/>
                  </a:cubicBezTo>
                  <a:cubicBezTo>
                    <a:pt x="1049" y="279"/>
                    <a:pt x="730" y="1"/>
                    <a:pt x="43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9"/>
            <p:cNvSpPr/>
            <p:nvPr/>
          </p:nvSpPr>
          <p:spPr>
            <a:xfrm>
              <a:off x="4770494" y="4592654"/>
              <a:ext cx="37574" cy="25355"/>
            </a:xfrm>
            <a:custGeom>
              <a:avLst/>
              <a:gdLst/>
              <a:ahLst/>
              <a:cxnLst/>
              <a:rect l="l" t="t" r="r" b="b"/>
              <a:pathLst>
                <a:path w="1310" h="884" extrusionOk="0">
                  <a:moveTo>
                    <a:pt x="1126" y="0"/>
                  </a:moveTo>
                  <a:cubicBezTo>
                    <a:pt x="1091" y="0"/>
                    <a:pt x="1050" y="13"/>
                    <a:pt x="1002" y="42"/>
                  </a:cubicBezTo>
                  <a:cubicBezTo>
                    <a:pt x="762" y="222"/>
                    <a:pt x="421" y="302"/>
                    <a:pt x="161" y="462"/>
                  </a:cubicBezTo>
                  <a:cubicBezTo>
                    <a:pt x="161" y="543"/>
                    <a:pt x="81" y="543"/>
                    <a:pt x="1" y="643"/>
                  </a:cubicBezTo>
                  <a:lnTo>
                    <a:pt x="1" y="803"/>
                  </a:lnTo>
                  <a:cubicBezTo>
                    <a:pt x="81" y="883"/>
                    <a:pt x="161" y="883"/>
                    <a:pt x="341" y="883"/>
                  </a:cubicBezTo>
                  <a:cubicBezTo>
                    <a:pt x="662" y="803"/>
                    <a:pt x="922" y="643"/>
                    <a:pt x="1162" y="382"/>
                  </a:cubicBezTo>
                  <a:cubicBezTo>
                    <a:pt x="1310" y="251"/>
                    <a:pt x="1283" y="0"/>
                    <a:pt x="112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9"/>
            <p:cNvSpPr/>
            <p:nvPr/>
          </p:nvSpPr>
          <p:spPr>
            <a:xfrm>
              <a:off x="4806692" y="4603612"/>
              <a:ext cx="21282" cy="15345"/>
            </a:xfrm>
            <a:custGeom>
              <a:avLst/>
              <a:gdLst/>
              <a:ahLst/>
              <a:cxnLst/>
              <a:rect l="l" t="t" r="r" b="b"/>
              <a:pathLst>
                <a:path w="742" h="535" extrusionOk="0">
                  <a:moveTo>
                    <a:pt x="401" y="0"/>
                  </a:moveTo>
                  <a:cubicBezTo>
                    <a:pt x="241" y="0"/>
                    <a:pt x="1" y="161"/>
                    <a:pt x="81" y="421"/>
                  </a:cubicBezTo>
                  <a:cubicBezTo>
                    <a:pt x="81" y="478"/>
                    <a:pt x="161" y="534"/>
                    <a:pt x="236" y="534"/>
                  </a:cubicBezTo>
                  <a:cubicBezTo>
                    <a:pt x="267" y="534"/>
                    <a:pt x="298" y="525"/>
                    <a:pt x="321" y="501"/>
                  </a:cubicBezTo>
                  <a:cubicBezTo>
                    <a:pt x="581" y="421"/>
                    <a:pt x="742" y="80"/>
                    <a:pt x="4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9"/>
            <p:cNvSpPr/>
            <p:nvPr/>
          </p:nvSpPr>
          <p:spPr>
            <a:xfrm>
              <a:off x="4746371" y="4620277"/>
              <a:ext cx="21856" cy="12075"/>
            </a:xfrm>
            <a:custGeom>
              <a:avLst/>
              <a:gdLst/>
              <a:ahLst/>
              <a:cxnLst/>
              <a:rect l="l" t="t" r="r" b="b"/>
              <a:pathLst>
                <a:path w="762" h="421" extrusionOk="0">
                  <a:moveTo>
                    <a:pt x="601" y="0"/>
                  </a:moveTo>
                  <a:cubicBezTo>
                    <a:pt x="501" y="0"/>
                    <a:pt x="261" y="80"/>
                    <a:pt x="181" y="180"/>
                  </a:cubicBezTo>
                  <a:lnTo>
                    <a:pt x="1" y="180"/>
                  </a:lnTo>
                  <a:lnTo>
                    <a:pt x="1" y="261"/>
                  </a:lnTo>
                  <a:cubicBezTo>
                    <a:pt x="1" y="341"/>
                    <a:pt x="1" y="341"/>
                    <a:pt x="101" y="421"/>
                  </a:cubicBezTo>
                  <a:lnTo>
                    <a:pt x="181" y="421"/>
                  </a:lnTo>
                  <a:cubicBezTo>
                    <a:pt x="341" y="421"/>
                    <a:pt x="421" y="341"/>
                    <a:pt x="501" y="341"/>
                  </a:cubicBezTo>
                  <a:cubicBezTo>
                    <a:pt x="682" y="261"/>
                    <a:pt x="762" y="80"/>
                    <a:pt x="6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9"/>
            <p:cNvSpPr/>
            <p:nvPr/>
          </p:nvSpPr>
          <p:spPr>
            <a:xfrm>
              <a:off x="4895180" y="4807235"/>
              <a:ext cx="33329" cy="16435"/>
            </a:xfrm>
            <a:custGeom>
              <a:avLst/>
              <a:gdLst/>
              <a:ahLst/>
              <a:cxnLst/>
              <a:rect l="l" t="t" r="r" b="b"/>
              <a:pathLst>
                <a:path w="1162" h="573" extrusionOk="0">
                  <a:moveTo>
                    <a:pt x="151" y="0"/>
                  </a:moveTo>
                  <a:cubicBezTo>
                    <a:pt x="82" y="0"/>
                    <a:pt x="27" y="18"/>
                    <a:pt x="0" y="72"/>
                  </a:cubicBezTo>
                  <a:lnTo>
                    <a:pt x="0" y="252"/>
                  </a:lnTo>
                  <a:cubicBezTo>
                    <a:pt x="0" y="252"/>
                    <a:pt x="0" y="332"/>
                    <a:pt x="80" y="332"/>
                  </a:cubicBezTo>
                  <a:cubicBezTo>
                    <a:pt x="160" y="492"/>
                    <a:pt x="421" y="572"/>
                    <a:pt x="581" y="572"/>
                  </a:cubicBezTo>
                  <a:cubicBezTo>
                    <a:pt x="661" y="572"/>
                    <a:pt x="1001" y="572"/>
                    <a:pt x="1082" y="412"/>
                  </a:cubicBezTo>
                  <a:cubicBezTo>
                    <a:pt x="1162" y="252"/>
                    <a:pt x="661" y="172"/>
                    <a:pt x="581" y="72"/>
                  </a:cubicBezTo>
                  <a:cubicBezTo>
                    <a:pt x="474" y="72"/>
                    <a:pt x="287" y="0"/>
                    <a:pt x="15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9"/>
            <p:cNvSpPr/>
            <p:nvPr/>
          </p:nvSpPr>
          <p:spPr>
            <a:xfrm>
              <a:off x="4928482" y="4830898"/>
              <a:ext cx="16693" cy="14599"/>
            </a:xfrm>
            <a:custGeom>
              <a:avLst/>
              <a:gdLst/>
              <a:ahLst/>
              <a:cxnLst/>
              <a:rect l="l" t="t" r="r" b="b"/>
              <a:pathLst>
                <a:path w="582" h="509" extrusionOk="0">
                  <a:moveTo>
                    <a:pt x="249" y="1"/>
                  </a:moveTo>
                  <a:cubicBezTo>
                    <a:pt x="131" y="1"/>
                    <a:pt x="1" y="69"/>
                    <a:pt x="1" y="168"/>
                  </a:cubicBezTo>
                  <a:cubicBezTo>
                    <a:pt x="1" y="248"/>
                    <a:pt x="81" y="348"/>
                    <a:pt x="81" y="428"/>
                  </a:cubicBezTo>
                  <a:cubicBezTo>
                    <a:pt x="161" y="428"/>
                    <a:pt x="261" y="508"/>
                    <a:pt x="341" y="508"/>
                  </a:cubicBezTo>
                  <a:cubicBezTo>
                    <a:pt x="582" y="508"/>
                    <a:pt x="582" y="168"/>
                    <a:pt x="421" y="88"/>
                  </a:cubicBezTo>
                  <a:cubicBezTo>
                    <a:pt x="391" y="27"/>
                    <a:pt x="322" y="1"/>
                    <a:pt x="24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9"/>
            <p:cNvSpPr/>
            <p:nvPr/>
          </p:nvSpPr>
          <p:spPr>
            <a:xfrm>
              <a:off x="4861277" y="4809271"/>
              <a:ext cx="19561" cy="9809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101" y="1"/>
                  </a:moveTo>
                  <a:cubicBezTo>
                    <a:pt x="101" y="1"/>
                    <a:pt x="0" y="1"/>
                    <a:pt x="0" y="101"/>
                  </a:cubicBezTo>
                  <a:cubicBezTo>
                    <a:pt x="0" y="181"/>
                    <a:pt x="0" y="181"/>
                    <a:pt x="101" y="261"/>
                  </a:cubicBezTo>
                  <a:cubicBezTo>
                    <a:pt x="181" y="261"/>
                    <a:pt x="261" y="341"/>
                    <a:pt x="341" y="341"/>
                  </a:cubicBezTo>
                  <a:lnTo>
                    <a:pt x="501" y="341"/>
                  </a:lnTo>
                  <a:cubicBezTo>
                    <a:pt x="601" y="341"/>
                    <a:pt x="681" y="261"/>
                    <a:pt x="681" y="181"/>
                  </a:cubicBezTo>
                  <a:cubicBezTo>
                    <a:pt x="681" y="1"/>
                    <a:pt x="261" y="101"/>
                    <a:pt x="10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9"/>
            <p:cNvSpPr/>
            <p:nvPr/>
          </p:nvSpPr>
          <p:spPr>
            <a:xfrm>
              <a:off x="4614830" y="4890846"/>
              <a:ext cx="59774" cy="26474"/>
            </a:xfrm>
            <a:custGeom>
              <a:avLst/>
              <a:gdLst/>
              <a:ahLst/>
              <a:cxnLst/>
              <a:rect l="l" t="t" r="r" b="b"/>
              <a:pathLst>
                <a:path w="2084" h="923" extrusionOk="0">
                  <a:moveTo>
                    <a:pt x="180" y="1"/>
                  </a:moveTo>
                  <a:cubicBezTo>
                    <a:pt x="80" y="81"/>
                    <a:pt x="0" y="261"/>
                    <a:pt x="0" y="341"/>
                  </a:cubicBezTo>
                  <a:cubicBezTo>
                    <a:pt x="0" y="501"/>
                    <a:pt x="180" y="501"/>
                    <a:pt x="260" y="582"/>
                  </a:cubicBezTo>
                  <a:cubicBezTo>
                    <a:pt x="681" y="662"/>
                    <a:pt x="1082" y="762"/>
                    <a:pt x="1422" y="842"/>
                  </a:cubicBezTo>
                  <a:cubicBezTo>
                    <a:pt x="1582" y="922"/>
                    <a:pt x="1682" y="922"/>
                    <a:pt x="1843" y="922"/>
                  </a:cubicBezTo>
                  <a:cubicBezTo>
                    <a:pt x="1923" y="842"/>
                    <a:pt x="2083" y="762"/>
                    <a:pt x="2083" y="662"/>
                  </a:cubicBezTo>
                  <a:cubicBezTo>
                    <a:pt x="2083" y="582"/>
                    <a:pt x="2003" y="501"/>
                    <a:pt x="1923" y="421"/>
                  </a:cubicBezTo>
                  <a:cubicBezTo>
                    <a:pt x="1843" y="341"/>
                    <a:pt x="1763" y="341"/>
                    <a:pt x="1682" y="261"/>
                  </a:cubicBezTo>
                  <a:cubicBezTo>
                    <a:pt x="1342" y="161"/>
                    <a:pt x="921" y="81"/>
                    <a:pt x="58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9"/>
            <p:cNvSpPr/>
            <p:nvPr/>
          </p:nvSpPr>
          <p:spPr>
            <a:xfrm>
              <a:off x="4571719" y="4905016"/>
              <a:ext cx="24179" cy="12305"/>
            </a:xfrm>
            <a:custGeom>
              <a:avLst/>
              <a:gdLst/>
              <a:ahLst/>
              <a:cxnLst/>
              <a:rect l="l" t="t" r="r" b="b"/>
              <a:pathLst>
                <a:path w="843" h="429" extrusionOk="0">
                  <a:moveTo>
                    <a:pt x="627" y="0"/>
                  </a:moveTo>
                  <a:cubicBezTo>
                    <a:pt x="447" y="0"/>
                    <a:pt x="155" y="194"/>
                    <a:pt x="81" y="268"/>
                  </a:cubicBezTo>
                  <a:cubicBezTo>
                    <a:pt x="1" y="268"/>
                    <a:pt x="1" y="348"/>
                    <a:pt x="1" y="348"/>
                  </a:cubicBezTo>
                  <a:cubicBezTo>
                    <a:pt x="1" y="428"/>
                    <a:pt x="81" y="428"/>
                    <a:pt x="181" y="428"/>
                  </a:cubicBezTo>
                  <a:cubicBezTo>
                    <a:pt x="341" y="428"/>
                    <a:pt x="582" y="428"/>
                    <a:pt x="682" y="268"/>
                  </a:cubicBezTo>
                  <a:cubicBezTo>
                    <a:pt x="762" y="268"/>
                    <a:pt x="842" y="168"/>
                    <a:pt x="762" y="88"/>
                  </a:cubicBezTo>
                  <a:cubicBezTo>
                    <a:pt x="741" y="25"/>
                    <a:pt x="691" y="0"/>
                    <a:pt x="62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9"/>
            <p:cNvSpPr/>
            <p:nvPr/>
          </p:nvSpPr>
          <p:spPr>
            <a:xfrm>
              <a:off x="4651315" y="4928881"/>
              <a:ext cx="20967" cy="14858"/>
            </a:xfrm>
            <a:custGeom>
              <a:avLst/>
              <a:gdLst/>
              <a:ahLst/>
              <a:cxnLst/>
              <a:rect l="l" t="t" r="r" b="b"/>
              <a:pathLst>
                <a:path w="731" h="518" extrusionOk="0">
                  <a:moveTo>
                    <a:pt x="221" y="1"/>
                  </a:moveTo>
                  <a:cubicBezTo>
                    <a:pt x="51" y="1"/>
                    <a:pt x="1" y="199"/>
                    <a:pt x="70" y="337"/>
                  </a:cubicBezTo>
                  <a:cubicBezTo>
                    <a:pt x="150" y="437"/>
                    <a:pt x="230" y="437"/>
                    <a:pt x="310" y="437"/>
                  </a:cubicBezTo>
                  <a:cubicBezTo>
                    <a:pt x="410" y="517"/>
                    <a:pt x="491" y="517"/>
                    <a:pt x="491" y="517"/>
                  </a:cubicBezTo>
                  <a:cubicBezTo>
                    <a:pt x="571" y="437"/>
                    <a:pt x="651" y="437"/>
                    <a:pt x="651" y="337"/>
                  </a:cubicBezTo>
                  <a:cubicBezTo>
                    <a:pt x="731" y="177"/>
                    <a:pt x="410" y="17"/>
                    <a:pt x="310" y="17"/>
                  </a:cubicBezTo>
                  <a:cubicBezTo>
                    <a:pt x="277" y="6"/>
                    <a:pt x="248" y="1"/>
                    <a:pt x="2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9"/>
            <p:cNvSpPr/>
            <p:nvPr/>
          </p:nvSpPr>
          <p:spPr>
            <a:xfrm>
              <a:off x="4824705" y="5012120"/>
              <a:ext cx="53837" cy="52833"/>
            </a:xfrm>
            <a:custGeom>
              <a:avLst/>
              <a:gdLst/>
              <a:ahLst/>
              <a:cxnLst/>
              <a:rect l="l" t="t" r="r" b="b"/>
              <a:pathLst>
                <a:path w="1877" h="1842" extrusionOk="0">
                  <a:moveTo>
                    <a:pt x="432" y="1"/>
                  </a:moveTo>
                  <a:cubicBezTo>
                    <a:pt x="1" y="1"/>
                    <a:pt x="550" y="958"/>
                    <a:pt x="695" y="1120"/>
                  </a:cubicBezTo>
                  <a:cubicBezTo>
                    <a:pt x="875" y="1441"/>
                    <a:pt x="1115" y="1621"/>
                    <a:pt x="1456" y="1781"/>
                  </a:cubicBezTo>
                  <a:cubicBezTo>
                    <a:pt x="1496" y="1821"/>
                    <a:pt x="1556" y="1841"/>
                    <a:pt x="1616" y="1841"/>
                  </a:cubicBezTo>
                  <a:cubicBezTo>
                    <a:pt x="1676" y="1841"/>
                    <a:pt x="1736" y="1821"/>
                    <a:pt x="1776" y="1781"/>
                  </a:cubicBezTo>
                  <a:cubicBezTo>
                    <a:pt x="1876" y="1781"/>
                    <a:pt x="1876" y="1701"/>
                    <a:pt x="1876" y="1621"/>
                  </a:cubicBezTo>
                  <a:cubicBezTo>
                    <a:pt x="1876" y="1541"/>
                    <a:pt x="1876" y="1441"/>
                    <a:pt x="1776" y="1361"/>
                  </a:cubicBezTo>
                  <a:cubicBezTo>
                    <a:pt x="1536" y="860"/>
                    <a:pt x="1115" y="279"/>
                    <a:pt x="614" y="39"/>
                  </a:cubicBezTo>
                  <a:cubicBezTo>
                    <a:pt x="540" y="13"/>
                    <a:pt x="480" y="1"/>
                    <a:pt x="43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9"/>
            <p:cNvSpPr/>
            <p:nvPr/>
          </p:nvSpPr>
          <p:spPr>
            <a:xfrm>
              <a:off x="4852069" y="5072957"/>
              <a:ext cx="26474" cy="14399"/>
            </a:xfrm>
            <a:custGeom>
              <a:avLst/>
              <a:gdLst/>
              <a:ahLst/>
              <a:cxnLst/>
              <a:rect l="l" t="t" r="r" b="b"/>
              <a:pathLst>
                <a:path w="923" h="502" extrusionOk="0">
                  <a:moveTo>
                    <a:pt x="662" y="1"/>
                  </a:moveTo>
                  <a:cubicBezTo>
                    <a:pt x="582" y="1"/>
                    <a:pt x="241" y="81"/>
                    <a:pt x="161" y="161"/>
                  </a:cubicBezTo>
                  <a:cubicBezTo>
                    <a:pt x="81" y="161"/>
                    <a:pt x="1" y="161"/>
                    <a:pt x="1" y="241"/>
                  </a:cubicBezTo>
                  <a:cubicBezTo>
                    <a:pt x="1" y="241"/>
                    <a:pt x="1" y="321"/>
                    <a:pt x="81" y="321"/>
                  </a:cubicBezTo>
                  <a:cubicBezTo>
                    <a:pt x="81" y="321"/>
                    <a:pt x="81" y="421"/>
                    <a:pt x="161" y="421"/>
                  </a:cubicBezTo>
                  <a:cubicBezTo>
                    <a:pt x="241" y="421"/>
                    <a:pt x="422" y="502"/>
                    <a:pt x="502" y="502"/>
                  </a:cubicBezTo>
                  <a:cubicBezTo>
                    <a:pt x="582" y="502"/>
                    <a:pt x="662" y="421"/>
                    <a:pt x="742" y="421"/>
                  </a:cubicBezTo>
                  <a:cubicBezTo>
                    <a:pt x="922" y="321"/>
                    <a:pt x="922" y="81"/>
                    <a:pt x="6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9"/>
            <p:cNvSpPr/>
            <p:nvPr/>
          </p:nvSpPr>
          <p:spPr>
            <a:xfrm>
              <a:off x="4821063" y="5036328"/>
              <a:ext cx="16693" cy="14829"/>
            </a:xfrm>
            <a:custGeom>
              <a:avLst/>
              <a:gdLst/>
              <a:ahLst/>
              <a:cxnLst/>
              <a:rect l="l" t="t" r="r" b="b"/>
              <a:pathLst>
                <a:path w="582" h="517" extrusionOk="0">
                  <a:moveTo>
                    <a:pt x="362" y="1"/>
                  </a:moveTo>
                  <a:cubicBezTo>
                    <a:pt x="262" y="1"/>
                    <a:pt x="80" y="207"/>
                    <a:pt x="80" y="276"/>
                  </a:cubicBezTo>
                  <a:cubicBezTo>
                    <a:pt x="0" y="357"/>
                    <a:pt x="80" y="437"/>
                    <a:pt x="80" y="517"/>
                  </a:cubicBezTo>
                  <a:lnTo>
                    <a:pt x="321" y="517"/>
                  </a:lnTo>
                  <a:cubicBezTo>
                    <a:pt x="501" y="437"/>
                    <a:pt x="581" y="196"/>
                    <a:pt x="401" y="16"/>
                  </a:cubicBezTo>
                  <a:cubicBezTo>
                    <a:pt x="390" y="6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9"/>
            <p:cNvSpPr/>
            <p:nvPr/>
          </p:nvSpPr>
          <p:spPr>
            <a:xfrm>
              <a:off x="4490717" y="5197787"/>
              <a:ext cx="50022" cy="37201"/>
            </a:xfrm>
            <a:custGeom>
              <a:avLst/>
              <a:gdLst/>
              <a:ahLst/>
              <a:cxnLst/>
              <a:rect l="l" t="t" r="r" b="b"/>
              <a:pathLst>
                <a:path w="1744" h="1297" extrusionOk="0">
                  <a:moveTo>
                    <a:pt x="1267" y="0"/>
                  </a:moveTo>
                  <a:cubicBezTo>
                    <a:pt x="966" y="0"/>
                    <a:pt x="585" y="123"/>
                    <a:pt x="401" y="235"/>
                  </a:cubicBezTo>
                  <a:cubicBezTo>
                    <a:pt x="81" y="396"/>
                    <a:pt x="1" y="976"/>
                    <a:pt x="241" y="1237"/>
                  </a:cubicBezTo>
                  <a:cubicBezTo>
                    <a:pt x="281" y="1277"/>
                    <a:pt x="366" y="1297"/>
                    <a:pt x="461" y="1297"/>
                  </a:cubicBezTo>
                  <a:cubicBezTo>
                    <a:pt x="557" y="1297"/>
                    <a:pt x="662" y="1277"/>
                    <a:pt x="742" y="1237"/>
                  </a:cubicBezTo>
                  <a:cubicBezTo>
                    <a:pt x="1002" y="1237"/>
                    <a:pt x="1162" y="1077"/>
                    <a:pt x="1403" y="896"/>
                  </a:cubicBezTo>
                  <a:cubicBezTo>
                    <a:pt x="1503" y="816"/>
                    <a:pt x="1663" y="656"/>
                    <a:pt x="1663" y="576"/>
                  </a:cubicBezTo>
                  <a:cubicBezTo>
                    <a:pt x="1743" y="396"/>
                    <a:pt x="1743" y="155"/>
                    <a:pt x="1583" y="75"/>
                  </a:cubicBezTo>
                  <a:cubicBezTo>
                    <a:pt x="1506" y="22"/>
                    <a:pt x="1394" y="0"/>
                    <a:pt x="126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9"/>
            <p:cNvSpPr/>
            <p:nvPr/>
          </p:nvSpPr>
          <p:spPr>
            <a:xfrm>
              <a:off x="4513979" y="5241816"/>
              <a:ext cx="34218" cy="12706"/>
            </a:xfrm>
            <a:custGeom>
              <a:avLst/>
              <a:gdLst/>
              <a:ahLst/>
              <a:cxnLst/>
              <a:rect l="l" t="t" r="r" b="b"/>
              <a:pathLst>
                <a:path w="1193" h="443" extrusionOk="0">
                  <a:moveTo>
                    <a:pt x="597" y="0"/>
                  </a:moveTo>
                  <a:cubicBezTo>
                    <a:pt x="536" y="0"/>
                    <a:pt x="480" y="12"/>
                    <a:pt x="432" y="42"/>
                  </a:cubicBezTo>
                  <a:cubicBezTo>
                    <a:pt x="397" y="42"/>
                    <a:pt x="298" y="23"/>
                    <a:pt x="210" y="23"/>
                  </a:cubicBezTo>
                  <a:cubicBezTo>
                    <a:pt x="96" y="23"/>
                    <a:pt x="1" y="55"/>
                    <a:pt x="91" y="203"/>
                  </a:cubicBezTo>
                  <a:cubicBezTo>
                    <a:pt x="191" y="283"/>
                    <a:pt x="191" y="283"/>
                    <a:pt x="271" y="283"/>
                  </a:cubicBezTo>
                  <a:cubicBezTo>
                    <a:pt x="512" y="443"/>
                    <a:pt x="772" y="443"/>
                    <a:pt x="1012" y="443"/>
                  </a:cubicBezTo>
                  <a:cubicBezTo>
                    <a:pt x="1093" y="363"/>
                    <a:pt x="1193" y="363"/>
                    <a:pt x="1193" y="283"/>
                  </a:cubicBezTo>
                  <a:cubicBezTo>
                    <a:pt x="1193" y="203"/>
                    <a:pt x="1093" y="122"/>
                    <a:pt x="1012" y="122"/>
                  </a:cubicBezTo>
                  <a:cubicBezTo>
                    <a:pt x="900" y="66"/>
                    <a:pt x="739" y="0"/>
                    <a:pt x="59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9"/>
            <p:cNvSpPr/>
            <p:nvPr/>
          </p:nvSpPr>
          <p:spPr>
            <a:xfrm>
              <a:off x="4471757" y="5244455"/>
              <a:ext cx="21282" cy="10068"/>
            </a:xfrm>
            <a:custGeom>
              <a:avLst/>
              <a:gdLst/>
              <a:ahLst/>
              <a:cxnLst/>
              <a:rect l="l" t="t" r="r" b="b"/>
              <a:pathLst>
                <a:path w="742" h="351" extrusionOk="0">
                  <a:moveTo>
                    <a:pt x="481" y="0"/>
                  </a:moveTo>
                  <a:cubicBezTo>
                    <a:pt x="268" y="0"/>
                    <a:pt x="1" y="91"/>
                    <a:pt x="61" y="271"/>
                  </a:cubicBezTo>
                  <a:cubicBezTo>
                    <a:pt x="161" y="351"/>
                    <a:pt x="241" y="351"/>
                    <a:pt x="241" y="351"/>
                  </a:cubicBezTo>
                  <a:lnTo>
                    <a:pt x="482" y="351"/>
                  </a:lnTo>
                  <a:cubicBezTo>
                    <a:pt x="562" y="351"/>
                    <a:pt x="662" y="271"/>
                    <a:pt x="662" y="191"/>
                  </a:cubicBezTo>
                  <a:cubicBezTo>
                    <a:pt x="742" y="111"/>
                    <a:pt x="662" y="30"/>
                    <a:pt x="662" y="30"/>
                  </a:cubicBezTo>
                  <a:cubicBezTo>
                    <a:pt x="617" y="10"/>
                    <a:pt x="552" y="0"/>
                    <a:pt x="4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9"/>
            <p:cNvSpPr/>
            <p:nvPr/>
          </p:nvSpPr>
          <p:spPr>
            <a:xfrm>
              <a:off x="4700994" y="5366215"/>
              <a:ext cx="45404" cy="20451"/>
            </a:xfrm>
            <a:custGeom>
              <a:avLst/>
              <a:gdLst/>
              <a:ahLst/>
              <a:cxnLst/>
              <a:rect l="l" t="t" r="r" b="b"/>
              <a:pathLst>
                <a:path w="1583" h="713" extrusionOk="0">
                  <a:moveTo>
                    <a:pt x="672" y="0"/>
                  </a:moveTo>
                  <a:cubicBezTo>
                    <a:pt x="593" y="0"/>
                    <a:pt x="510" y="10"/>
                    <a:pt x="421" y="32"/>
                  </a:cubicBezTo>
                  <a:cubicBezTo>
                    <a:pt x="181" y="32"/>
                    <a:pt x="0" y="292"/>
                    <a:pt x="261" y="452"/>
                  </a:cubicBezTo>
                  <a:cubicBezTo>
                    <a:pt x="261" y="532"/>
                    <a:pt x="341" y="532"/>
                    <a:pt x="501" y="612"/>
                  </a:cubicBezTo>
                  <a:cubicBezTo>
                    <a:pt x="681" y="713"/>
                    <a:pt x="922" y="713"/>
                    <a:pt x="1182" y="713"/>
                  </a:cubicBezTo>
                  <a:cubicBezTo>
                    <a:pt x="1262" y="713"/>
                    <a:pt x="1342" y="713"/>
                    <a:pt x="1422" y="612"/>
                  </a:cubicBezTo>
                  <a:cubicBezTo>
                    <a:pt x="1502" y="612"/>
                    <a:pt x="1583" y="532"/>
                    <a:pt x="1583" y="452"/>
                  </a:cubicBezTo>
                  <a:cubicBezTo>
                    <a:pt x="1583" y="372"/>
                    <a:pt x="1583" y="292"/>
                    <a:pt x="1502" y="292"/>
                  </a:cubicBezTo>
                  <a:cubicBezTo>
                    <a:pt x="1422" y="212"/>
                    <a:pt x="1422" y="212"/>
                    <a:pt x="1342" y="212"/>
                  </a:cubicBezTo>
                  <a:cubicBezTo>
                    <a:pt x="1091" y="79"/>
                    <a:pt x="895" y="0"/>
                    <a:pt x="67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9"/>
            <p:cNvSpPr/>
            <p:nvPr/>
          </p:nvSpPr>
          <p:spPr>
            <a:xfrm>
              <a:off x="4744077" y="5391801"/>
              <a:ext cx="21856" cy="9236"/>
            </a:xfrm>
            <a:custGeom>
              <a:avLst/>
              <a:gdLst/>
              <a:ahLst/>
              <a:cxnLst/>
              <a:rect l="l" t="t" r="r" b="b"/>
              <a:pathLst>
                <a:path w="762" h="322" extrusionOk="0">
                  <a:moveTo>
                    <a:pt x="679" y="1"/>
                  </a:moveTo>
                  <a:cubicBezTo>
                    <a:pt x="656" y="1"/>
                    <a:pt x="631" y="21"/>
                    <a:pt x="581" y="61"/>
                  </a:cubicBezTo>
                  <a:cubicBezTo>
                    <a:pt x="501" y="61"/>
                    <a:pt x="0" y="61"/>
                    <a:pt x="81" y="221"/>
                  </a:cubicBezTo>
                  <a:cubicBezTo>
                    <a:pt x="181" y="221"/>
                    <a:pt x="181" y="321"/>
                    <a:pt x="181" y="321"/>
                  </a:cubicBezTo>
                  <a:lnTo>
                    <a:pt x="421" y="321"/>
                  </a:lnTo>
                  <a:cubicBezTo>
                    <a:pt x="581" y="321"/>
                    <a:pt x="681" y="221"/>
                    <a:pt x="681" y="221"/>
                  </a:cubicBezTo>
                  <a:lnTo>
                    <a:pt x="762" y="141"/>
                  </a:lnTo>
                  <a:lnTo>
                    <a:pt x="762" y="61"/>
                  </a:lnTo>
                  <a:cubicBezTo>
                    <a:pt x="722" y="21"/>
                    <a:pt x="702" y="1"/>
                    <a:pt x="6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9"/>
            <p:cNvSpPr/>
            <p:nvPr/>
          </p:nvSpPr>
          <p:spPr>
            <a:xfrm>
              <a:off x="4674577" y="5371120"/>
              <a:ext cx="20565" cy="8088"/>
            </a:xfrm>
            <a:custGeom>
              <a:avLst/>
              <a:gdLst/>
              <a:ahLst/>
              <a:cxnLst/>
              <a:rect l="l" t="t" r="r" b="b"/>
              <a:pathLst>
                <a:path w="717" h="282" extrusionOk="0">
                  <a:moveTo>
                    <a:pt x="321" y="1"/>
                  </a:moveTo>
                  <a:cubicBezTo>
                    <a:pt x="257" y="1"/>
                    <a:pt x="202" y="13"/>
                    <a:pt x="180" y="41"/>
                  </a:cubicBezTo>
                  <a:cubicBezTo>
                    <a:pt x="100" y="41"/>
                    <a:pt x="0" y="121"/>
                    <a:pt x="100" y="201"/>
                  </a:cubicBezTo>
                  <a:cubicBezTo>
                    <a:pt x="100" y="281"/>
                    <a:pt x="260" y="281"/>
                    <a:pt x="341" y="281"/>
                  </a:cubicBezTo>
                  <a:cubicBezTo>
                    <a:pt x="421" y="281"/>
                    <a:pt x="501" y="281"/>
                    <a:pt x="601" y="201"/>
                  </a:cubicBezTo>
                  <a:cubicBezTo>
                    <a:pt x="717" y="85"/>
                    <a:pt x="487" y="1"/>
                    <a:pt x="3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6" name="Google Shape;4996;p49"/>
          <p:cNvGrpSpPr/>
          <p:nvPr/>
        </p:nvGrpSpPr>
        <p:grpSpPr>
          <a:xfrm>
            <a:off x="3824437" y="3185377"/>
            <a:ext cx="1158673" cy="1654529"/>
            <a:chOff x="3757363" y="3816525"/>
            <a:chExt cx="1629275" cy="2326525"/>
          </a:xfrm>
        </p:grpSpPr>
        <p:sp>
          <p:nvSpPr>
            <p:cNvPr id="4997" name="Google Shape;4997;p49"/>
            <p:cNvSpPr/>
            <p:nvPr/>
          </p:nvSpPr>
          <p:spPr>
            <a:xfrm>
              <a:off x="3817913" y="3853025"/>
              <a:ext cx="1568725" cy="2290025"/>
            </a:xfrm>
            <a:custGeom>
              <a:avLst/>
              <a:gdLst/>
              <a:ahLst/>
              <a:cxnLst/>
              <a:rect l="l" t="t" r="r" b="b"/>
              <a:pathLst>
                <a:path w="62749" h="91601" extrusionOk="0">
                  <a:moveTo>
                    <a:pt x="31375" y="0"/>
                  </a:moveTo>
                  <a:cubicBezTo>
                    <a:pt x="10099" y="0"/>
                    <a:pt x="6100" y="19700"/>
                    <a:pt x="6217" y="26267"/>
                  </a:cubicBezTo>
                  <a:cubicBezTo>
                    <a:pt x="6334" y="28806"/>
                    <a:pt x="6713" y="41706"/>
                    <a:pt x="20693" y="47922"/>
                  </a:cubicBezTo>
                  <a:cubicBezTo>
                    <a:pt x="20197" y="47776"/>
                    <a:pt x="16549" y="46580"/>
                    <a:pt x="12900" y="45471"/>
                  </a:cubicBezTo>
                  <a:cubicBezTo>
                    <a:pt x="12900" y="45237"/>
                    <a:pt x="12784" y="45004"/>
                    <a:pt x="12404" y="45004"/>
                  </a:cubicBezTo>
                  <a:cubicBezTo>
                    <a:pt x="11987" y="44900"/>
                    <a:pt x="11555" y="44810"/>
                    <a:pt x="11077" y="44810"/>
                  </a:cubicBezTo>
                  <a:cubicBezTo>
                    <a:pt x="10885" y="44810"/>
                    <a:pt x="10686" y="44825"/>
                    <a:pt x="10478" y="44858"/>
                  </a:cubicBezTo>
                  <a:cubicBezTo>
                    <a:pt x="9135" y="44508"/>
                    <a:pt x="7910" y="44274"/>
                    <a:pt x="6947" y="44274"/>
                  </a:cubicBezTo>
                  <a:cubicBezTo>
                    <a:pt x="6673" y="44241"/>
                    <a:pt x="6389" y="44224"/>
                    <a:pt x="6098" y="44224"/>
                  </a:cubicBezTo>
                  <a:cubicBezTo>
                    <a:pt x="4060" y="44224"/>
                    <a:pt x="1719" y="45076"/>
                    <a:pt x="876" y="47426"/>
                  </a:cubicBezTo>
                  <a:cubicBezTo>
                    <a:pt x="1" y="50111"/>
                    <a:pt x="1226" y="52534"/>
                    <a:pt x="4028" y="55073"/>
                  </a:cubicBezTo>
                  <a:cubicBezTo>
                    <a:pt x="4145" y="55219"/>
                    <a:pt x="4378" y="55335"/>
                    <a:pt x="4524" y="55452"/>
                  </a:cubicBezTo>
                  <a:cubicBezTo>
                    <a:pt x="4641" y="55948"/>
                    <a:pt x="4991" y="56532"/>
                    <a:pt x="5371" y="56911"/>
                  </a:cubicBezTo>
                  <a:cubicBezTo>
                    <a:pt x="5517" y="57058"/>
                    <a:pt x="5690" y="57123"/>
                    <a:pt x="5849" y="57123"/>
                  </a:cubicBezTo>
                  <a:cubicBezTo>
                    <a:pt x="6070" y="57123"/>
                    <a:pt x="6266" y="56998"/>
                    <a:pt x="6334" y="56795"/>
                  </a:cubicBezTo>
                  <a:cubicBezTo>
                    <a:pt x="9865" y="59217"/>
                    <a:pt x="14973" y="61902"/>
                    <a:pt x="14973" y="61902"/>
                  </a:cubicBezTo>
                  <a:cubicBezTo>
                    <a:pt x="14973" y="61902"/>
                    <a:pt x="11821" y="73080"/>
                    <a:pt x="11821" y="76962"/>
                  </a:cubicBezTo>
                  <a:cubicBezTo>
                    <a:pt x="11821" y="77458"/>
                    <a:pt x="12404" y="78071"/>
                    <a:pt x="13280" y="78684"/>
                  </a:cubicBezTo>
                  <a:cubicBezTo>
                    <a:pt x="13280" y="79034"/>
                    <a:pt x="13134" y="79530"/>
                    <a:pt x="13134" y="79880"/>
                  </a:cubicBezTo>
                  <a:cubicBezTo>
                    <a:pt x="12900" y="79880"/>
                    <a:pt x="12667" y="80143"/>
                    <a:pt x="12667" y="80493"/>
                  </a:cubicBezTo>
                  <a:cubicBezTo>
                    <a:pt x="12667" y="81223"/>
                    <a:pt x="12667" y="82069"/>
                    <a:pt x="13017" y="82945"/>
                  </a:cubicBezTo>
                  <a:cubicBezTo>
                    <a:pt x="13017" y="84521"/>
                    <a:pt x="13017" y="85717"/>
                    <a:pt x="13280" y="86447"/>
                  </a:cubicBezTo>
                  <a:cubicBezTo>
                    <a:pt x="14243" y="89978"/>
                    <a:pt x="15819" y="90825"/>
                    <a:pt x="17512" y="91438"/>
                  </a:cubicBezTo>
                  <a:cubicBezTo>
                    <a:pt x="17867" y="91540"/>
                    <a:pt x="18330" y="91600"/>
                    <a:pt x="18860" y="91600"/>
                  </a:cubicBezTo>
                  <a:cubicBezTo>
                    <a:pt x="20903" y="91600"/>
                    <a:pt x="23946" y="90709"/>
                    <a:pt x="25683" y="87906"/>
                  </a:cubicBezTo>
                  <a:cubicBezTo>
                    <a:pt x="25917" y="87673"/>
                    <a:pt x="26034" y="87439"/>
                    <a:pt x="26150" y="87177"/>
                  </a:cubicBezTo>
                  <a:cubicBezTo>
                    <a:pt x="26647" y="86826"/>
                    <a:pt x="27143" y="86330"/>
                    <a:pt x="27610" y="85863"/>
                  </a:cubicBezTo>
                  <a:cubicBezTo>
                    <a:pt x="27872" y="85484"/>
                    <a:pt x="27610" y="85134"/>
                    <a:pt x="27143" y="84988"/>
                  </a:cubicBezTo>
                  <a:cubicBezTo>
                    <a:pt x="27493" y="84258"/>
                    <a:pt x="27726" y="83528"/>
                    <a:pt x="28106" y="82945"/>
                  </a:cubicBezTo>
                  <a:cubicBezTo>
                    <a:pt x="28719" y="82799"/>
                    <a:pt x="29186" y="82565"/>
                    <a:pt x="29448" y="82215"/>
                  </a:cubicBezTo>
                  <a:cubicBezTo>
                    <a:pt x="29799" y="81719"/>
                    <a:pt x="29565" y="80260"/>
                    <a:pt x="30061" y="79764"/>
                  </a:cubicBezTo>
                  <a:cubicBezTo>
                    <a:pt x="30528" y="79297"/>
                    <a:pt x="31024" y="79151"/>
                    <a:pt x="31375" y="79151"/>
                  </a:cubicBezTo>
                  <a:cubicBezTo>
                    <a:pt x="31754" y="79151"/>
                    <a:pt x="32250" y="79297"/>
                    <a:pt x="32717" y="79764"/>
                  </a:cubicBezTo>
                  <a:cubicBezTo>
                    <a:pt x="33213" y="80260"/>
                    <a:pt x="32980" y="81719"/>
                    <a:pt x="33330" y="82215"/>
                  </a:cubicBezTo>
                  <a:cubicBezTo>
                    <a:pt x="33563" y="82565"/>
                    <a:pt x="34060" y="82799"/>
                    <a:pt x="34673" y="82945"/>
                  </a:cubicBezTo>
                  <a:cubicBezTo>
                    <a:pt x="35023" y="83528"/>
                    <a:pt x="35285" y="84258"/>
                    <a:pt x="35636" y="84988"/>
                  </a:cubicBezTo>
                  <a:cubicBezTo>
                    <a:pt x="35285" y="85134"/>
                    <a:pt x="35023" y="85484"/>
                    <a:pt x="35402" y="85863"/>
                  </a:cubicBezTo>
                  <a:cubicBezTo>
                    <a:pt x="35636" y="86330"/>
                    <a:pt x="36132" y="86710"/>
                    <a:pt x="36628" y="87060"/>
                  </a:cubicBezTo>
                  <a:cubicBezTo>
                    <a:pt x="36745" y="87322"/>
                    <a:pt x="36861" y="87673"/>
                    <a:pt x="37095" y="87906"/>
                  </a:cubicBezTo>
                  <a:cubicBezTo>
                    <a:pt x="38832" y="90709"/>
                    <a:pt x="41876" y="91600"/>
                    <a:pt x="43903" y="91600"/>
                  </a:cubicBezTo>
                  <a:cubicBezTo>
                    <a:pt x="44430" y="91600"/>
                    <a:pt x="44888" y="91540"/>
                    <a:pt x="45238" y="91438"/>
                  </a:cubicBezTo>
                  <a:cubicBezTo>
                    <a:pt x="46959" y="90825"/>
                    <a:pt x="48535" y="89978"/>
                    <a:pt x="49499" y="86447"/>
                  </a:cubicBezTo>
                  <a:cubicBezTo>
                    <a:pt x="49761" y="85863"/>
                    <a:pt x="49761" y="84637"/>
                    <a:pt x="49761" y="83178"/>
                  </a:cubicBezTo>
                  <a:cubicBezTo>
                    <a:pt x="50111" y="82332"/>
                    <a:pt x="50345" y="81340"/>
                    <a:pt x="50228" y="80493"/>
                  </a:cubicBezTo>
                  <a:cubicBezTo>
                    <a:pt x="50228" y="80143"/>
                    <a:pt x="49878" y="79880"/>
                    <a:pt x="49615" y="79880"/>
                  </a:cubicBezTo>
                  <a:cubicBezTo>
                    <a:pt x="49615" y="79530"/>
                    <a:pt x="49499" y="79034"/>
                    <a:pt x="49499" y="78684"/>
                  </a:cubicBezTo>
                  <a:cubicBezTo>
                    <a:pt x="50345" y="78071"/>
                    <a:pt x="50958" y="77458"/>
                    <a:pt x="50958" y="76962"/>
                  </a:cubicBezTo>
                  <a:cubicBezTo>
                    <a:pt x="50958" y="73080"/>
                    <a:pt x="47806" y="61902"/>
                    <a:pt x="47806" y="61902"/>
                  </a:cubicBezTo>
                  <a:cubicBezTo>
                    <a:pt x="47923" y="61785"/>
                    <a:pt x="52913" y="59217"/>
                    <a:pt x="56328" y="56911"/>
                  </a:cubicBezTo>
                  <a:cubicBezTo>
                    <a:pt x="56456" y="57040"/>
                    <a:pt x="56619" y="57133"/>
                    <a:pt x="56784" y="57133"/>
                  </a:cubicBezTo>
                  <a:cubicBezTo>
                    <a:pt x="56919" y="57133"/>
                    <a:pt x="57056" y="57070"/>
                    <a:pt x="57174" y="56911"/>
                  </a:cubicBezTo>
                  <a:cubicBezTo>
                    <a:pt x="57525" y="56532"/>
                    <a:pt x="57904" y="56065"/>
                    <a:pt x="58021" y="55569"/>
                  </a:cubicBezTo>
                  <a:cubicBezTo>
                    <a:pt x="58254" y="55452"/>
                    <a:pt x="58517" y="55219"/>
                    <a:pt x="58750" y="55073"/>
                  </a:cubicBezTo>
                  <a:cubicBezTo>
                    <a:pt x="61552" y="52534"/>
                    <a:pt x="62749" y="50111"/>
                    <a:pt x="61902" y="47426"/>
                  </a:cubicBezTo>
                  <a:cubicBezTo>
                    <a:pt x="61059" y="45076"/>
                    <a:pt x="58719" y="44224"/>
                    <a:pt x="56680" y="44224"/>
                  </a:cubicBezTo>
                  <a:cubicBezTo>
                    <a:pt x="56389" y="44224"/>
                    <a:pt x="56105" y="44241"/>
                    <a:pt x="55832" y="44274"/>
                  </a:cubicBezTo>
                  <a:cubicBezTo>
                    <a:pt x="54869" y="44274"/>
                    <a:pt x="53526" y="44624"/>
                    <a:pt x="52184" y="44858"/>
                  </a:cubicBezTo>
                  <a:cubicBezTo>
                    <a:pt x="52009" y="44825"/>
                    <a:pt x="51824" y="44810"/>
                    <a:pt x="51632" y="44810"/>
                  </a:cubicBezTo>
                  <a:cubicBezTo>
                    <a:pt x="51154" y="44810"/>
                    <a:pt x="50633" y="44900"/>
                    <a:pt x="50111" y="45004"/>
                  </a:cubicBezTo>
                  <a:cubicBezTo>
                    <a:pt x="49878" y="45004"/>
                    <a:pt x="49761" y="45354"/>
                    <a:pt x="49761" y="45588"/>
                  </a:cubicBezTo>
                  <a:cubicBezTo>
                    <a:pt x="46113" y="46580"/>
                    <a:pt x="42582" y="47776"/>
                    <a:pt x="42086" y="47922"/>
                  </a:cubicBezTo>
                  <a:cubicBezTo>
                    <a:pt x="56065" y="41706"/>
                    <a:pt x="56445" y="28806"/>
                    <a:pt x="56561" y="26267"/>
                  </a:cubicBezTo>
                  <a:cubicBezTo>
                    <a:pt x="56678" y="19700"/>
                    <a:pt x="52680" y="0"/>
                    <a:pt x="31375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9"/>
            <p:cNvSpPr/>
            <p:nvPr/>
          </p:nvSpPr>
          <p:spPr>
            <a:xfrm>
              <a:off x="3757363" y="3816525"/>
              <a:ext cx="1568725" cy="2290025"/>
            </a:xfrm>
            <a:custGeom>
              <a:avLst/>
              <a:gdLst/>
              <a:ahLst/>
              <a:cxnLst/>
              <a:rect l="l" t="t" r="r" b="b"/>
              <a:pathLst>
                <a:path w="62749" h="91601" extrusionOk="0">
                  <a:moveTo>
                    <a:pt x="31374" y="1"/>
                  </a:moveTo>
                  <a:cubicBezTo>
                    <a:pt x="10098" y="1"/>
                    <a:pt x="6071" y="19701"/>
                    <a:pt x="6217" y="26268"/>
                  </a:cubicBezTo>
                  <a:cubicBezTo>
                    <a:pt x="6333" y="28807"/>
                    <a:pt x="6684" y="41707"/>
                    <a:pt x="20663" y="47923"/>
                  </a:cubicBezTo>
                  <a:cubicBezTo>
                    <a:pt x="20313" y="47777"/>
                    <a:pt x="11061" y="44625"/>
                    <a:pt x="6946" y="44275"/>
                  </a:cubicBezTo>
                  <a:cubicBezTo>
                    <a:pt x="6673" y="44242"/>
                    <a:pt x="6389" y="44225"/>
                    <a:pt x="6098" y="44225"/>
                  </a:cubicBezTo>
                  <a:cubicBezTo>
                    <a:pt x="4059" y="44225"/>
                    <a:pt x="1715" y="45077"/>
                    <a:pt x="847" y="47427"/>
                  </a:cubicBezTo>
                  <a:cubicBezTo>
                    <a:pt x="0" y="50112"/>
                    <a:pt x="1226" y="52534"/>
                    <a:pt x="4028" y="55074"/>
                  </a:cubicBezTo>
                  <a:cubicBezTo>
                    <a:pt x="6946" y="57642"/>
                    <a:pt x="14972" y="61903"/>
                    <a:pt x="14972" y="61903"/>
                  </a:cubicBezTo>
                  <a:cubicBezTo>
                    <a:pt x="14972" y="61903"/>
                    <a:pt x="12287" y="82945"/>
                    <a:pt x="13250" y="86448"/>
                  </a:cubicBezTo>
                  <a:cubicBezTo>
                    <a:pt x="14243" y="89979"/>
                    <a:pt x="15819" y="90825"/>
                    <a:pt x="17511" y="91438"/>
                  </a:cubicBezTo>
                  <a:cubicBezTo>
                    <a:pt x="17860" y="91541"/>
                    <a:pt x="18319" y="91601"/>
                    <a:pt x="18845" y="91601"/>
                  </a:cubicBezTo>
                  <a:cubicBezTo>
                    <a:pt x="20873" y="91601"/>
                    <a:pt x="23916" y="90710"/>
                    <a:pt x="25654" y="87907"/>
                  </a:cubicBezTo>
                  <a:cubicBezTo>
                    <a:pt x="27843" y="84405"/>
                    <a:pt x="29069" y="78918"/>
                    <a:pt x="30294" y="78801"/>
                  </a:cubicBezTo>
                  <a:lnTo>
                    <a:pt x="32483" y="78801"/>
                  </a:lnTo>
                  <a:cubicBezTo>
                    <a:pt x="33680" y="78918"/>
                    <a:pt x="34906" y="84405"/>
                    <a:pt x="37095" y="87907"/>
                  </a:cubicBezTo>
                  <a:cubicBezTo>
                    <a:pt x="38832" y="90710"/>
                    <a:pt x="41875" y="91601"/>
                    <a:pt x="43903" y="91601"/>
                  </a:cubicBezTo>
                  <a:cubicBezTo>
                    <a:pt x="44430" y="91601"/>
                    <a:pt x="44888" y="91541"/>
                    <a:pt x="45237" y="91438"/>
                  </a:cubicBezTo>
                  <a:cubicBezTo>
                    <a:pt x="46930" y="90825"/>
                    <a:pt x="48535" y="89979"/>
                    <a:pt x="49498" y="86448"/>
                  </a:cubicBezTo>
                  <a:cubicBezTo>
                    <a:pt x="50461" y="82945"/>
                    <a:pt x="47805" y="61903"/>
                    <a:pt x="47805" y="61903"/>
                  </a:cubicBezTo>
                  <a:cubicBezTo>
                    <a:pt x="47805" y="61903"/>
                    <a:pt x="55831" y="57642"/>
                    <a:pt x="58750" y="55074"/>
                  </a:cubicBezTo>
                  <a:cubicBezTo>
                    <a:pt x="61523" y="52534"/>
                    <a:pt x="62748" y="50112"/>
                    <a:pt x="61902" y="47427"/>
                  </a:cubicBezTo>
                  <a:cubicBezTo>
                    <a:pt x="61059" y="45077"/>
                    <a:pt x="58718" y="44225"/>
                    <a:pt x="56680" y="44225"/>
                  </a:cubicBezTo>
                  <a:cubicBezTo>
                    <a:pt x="56389" y="44225"/>
                    <a:pt x="56105" y="44242"/>
                    <a:pt x="55831" y="44275"/>
                  </a:cubicBezTo>
                  <a:cubicBezTo>
                    <a:pt x="51687" y="44625"/>
                    <a:pt x="42435" y="47777"/>
                    <a:pt x="42085" y="47923"/>
                  </a:cubicBezTo>
                  <a:cubicBezTo>
                    <a:pt x="56065" y="41707"/>
                    <a:pt x="56415" y="28807"/>
                    <a:pt x="56561" y="26268"/>
                  </a:cubicBezTo>
                  <a:cubicBezTo>
                    <a:pt x="56678" y="19701"/>
                    <a:pt x="52650" y="1"/>
                    <a:pt x="3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9"/>
            <p:cNvSpPr/>
            <p:nvPr/>
          </p:nvSpPr>
          <p:spPr>
            <a:xfrm>
              <a:off x="4109763" y="4460800"/>
              <a:ext cx="167850" cy="167100"/>
            </a:xfrm>
            <a:custGeom>
              <a:avLst/>
              <a:gdLst/>
              <a:ahLst/>
              <a:cxnLst/>
              <a:rect l="l" t="t" r="r" b="b"/>
              <a:pathLst>
                <a:path w="6714" h="6684" extrusionOk="0">
                  <a:moveTo>
                    <a:pt x="3299" y="1"/>
                  </a:moveTo>
                  <a:cubicBezTo>
                    <a:pt x="1460" y="1"/>
                    <a:pt x="1" y="1577"/>
                    <a:pt x="1" y="3415"/>
                  </a:cubicBezTo>
                  <a:cubicBezTo>
                    <a:pt x="1" y="5225"/>
                    <a:pt x="1460" y="6684"/>
                    <a:pt x="3299" y="6684"/>
                  </a:cubicBezTo>
                  <a:cubicBezTo>
                    <a:pt x="5254" y="6684"/>
                    <a:pt x="6713" y="5225"/>
                    <a:pt x="6713" y="3415"/>
                  </a:cubicBezTo>
                  <a:cubicBezTo>
                    <a:pt x="6713" y="1577"/>
                    <a:pt x="5254" y="1"/>
                    <a:pt x="329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9"/>
            <p:cNvSpPr/>
            <p:nvPr/>
          </p:nvSpPr>
          <p:spPr>
            <a:xfrm>
              <a:off x="4009813" y="4646125"/>
              <a:ext cx="167100" cy="167850"/>
            </a:xfrm>
            <a:custGeom>
              <a:avLst/>
              <a:gdLst/>
              <a:ahLst/>
              <a:cxnLst/>
              <a:rect l="l" t="t" r="r" b="b"/>
              <a:pathLst>
                <a:path w="6684" h="6714" extrusionOk="0">
                  <a:moveTo>
                    <a:pt x="3269" y="1"/>
                  </a:moveTo>
                  <a:cubicBezTo>
                    <a:pt x="1459" y="1"/>
                    <a:pt x="0" y="1460"/>
                    <a:pt x="0" y="3299"/>
                  </a:cubicBezTo>
                  <a:cubicBezTo>
                    <a:pt x="0" y="5254"/>
                    <a:pt x="1459" y="6713"/>
                    <a:pt x="3269" y="6713"/>
                  </a:cubicBezTo>
                  <a:cubicBezTo>
                    <a:pt x="5224" y="6713"/>
                    <a:pt x="6684" y="5254"/>
                    <a:pt x="6684" y="3299"/>
                  </a:cubicBezTo>
                  <a:cubicBezTo>
                    <a:pt x="6684" y="1460"/>
                    <a:pt x="5224" y="1"/>
                    <a:pt x="326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9"/>
            <p:cNvSpPr/>
            <p:nvPr/>
          </p:nvSpPr>
          <p:spPr>
            <a:xfrm>
              <a:off x="4036813" y="4664375"/>
              <a:ext cx="85375" cy="85375"/>
            </a:xfrm>
            <a:custGeom>
              <a:avLst/>
              <a:gdLst/>
              <a:ahLst/>
              <a:cxnLst/>
              <a:rect l="l" t="t" r="r" b="b"/>
              <a:pathLst>
                <a:path w="3415" h="3415" extrusionOk="0">
                  <a:moveTo>
                    <a:pt x="1722" y="0"/>
                  </a:moveTo>
                  <a:cubicBezTo>
                    <a:pt x="730" y="0"/>
                    <a:pt x="0" y="730"/>
                    <a:pt x="0" y="1722"/>
                  </a:cubicBezTo>
                  <a:cubicBezTo>
                    <a:pt x="0" y="2685"/>
                    <a:pt x="730" y="3415"/>
                    <a:pt x="1722" y="3415"/>
                  </a:cubicBezTo>
                  <a:cubicBezTo>
                    <a:pt x="2685" y="3415"/>
                    <a:pt x="3415" y="2685"/>
                    <a:pt x="3415" y="1722"/>
                  </a:cubicBezTo>
                  <a:cubicBezTo>
                    <a:pt x="3415" y="730"/>
                    <a:pt x="2685" y="0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9"/>
            <p:cNvSpPr/>
            <p:nvPr/>
          </p:nvSpPr>
          <p:spPr>
            <a:xfrm>
              <a:off x="4797088" y="4460800"/>
              <a:ext cx="167100" cy="167100"/>
            </a:xfrm>
            <a:custGeom>
              <a:avLst/>
              <a:gdLst/>
              <a:ahLst/>
              <a:cxnLst/>
              <a:rect l="l" t="t" r="r" b="b"/>
              <a:pathLst>
                <a:path w="6684" h="6684" extrusionOk="0">
                  <a:moveTo>
                    <a:pt x="3298" y="1"/>
                  </a:moveTo>
                  <a:cubicBezTo>
                    <a:pt x="1459" y="1"/>
                    <a:pt x="0" y="1577"/>
                    <a:pt x="0" y="3415"/>
                  </a:cubicBezTo>
                  <a:cubicBezTo>
                    <a:pt x="0" y="5225"/>
                    <a:pt x="1459" y="6684"/>
                    <a:pt x="3298" y="6684"/>
                  </a:cubicBezTo>
                  <a:cubicBezTo>
                    <a:pt x="5224" y="6684"/>
                    <a:pt x="6683" y="5225"/>
                    <a:pt x="6683" y="3415"/>
                  </a:cubicBezTo>
                  <a:cubicBezTo>
                    <a:pt x="6683" y="1577"/>
                    <a:pt x="5224" y="1"/>
                    <a:pt x="3298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9"/>
            <p:cNvSpPr/>
            <p:nvPr/>
          </p:nvSpPr>
          <p:spPr>
            <a:xfrm>
              <a:off x="4453413" y="4521525"/>
              <a:ext cx="167125" cy="112950"/>
            </a:xfrm>
            <a:custGeom>
              <a:avLst/>
              <a:gdLst/>
              <a:ahLst/>
              <a:cxnLst/>
              <a:rect l="l" t="t" r="r" b="b"/>
              <a:pathLst>
                <a:path w="6685" h="4518" extrusionOk="0">
                  <a:moveTo>
                    <a:pt x="905" y="1"/>
                  </a:moveTo>
                  <a:cubicBezTo>
                    <a:pt x="343" y="1"/>
                    <a:pt x="1" y="227"/>
                    <a:pt x="1" y="1103"/>
                  </a:cubicBezTo>
                  <a:cubicBezTo>
                    <a:pt x="1" y="1716"/>
                    <a:pt x="118" y="2329"/>
                    <a:pt x="380" y="2796"/>
                  </a:cubicBezTo>
                  <a:cubicBezTo>
                    <a:pt x="993" y="3788"/>
                    <a:pt x="2073" y="4518"/>
                    <a:pt x="3299" y="4518"/>
                  </a:cubicBezTo>
                  <a:cubicBezTo>
                    <a:pt x="4641" y="4518"/>
                    <a:pt x="5721" y="3788"/>
                    <a:pt x="6334" y="2679"/>
                  </a:cubicBezTo>
                  <a:cubicBezTo>
                    <a:pt x="6567" y="2212"/>
                    <a:pt x="6684" y="1716"/>
                    <a:pt x="6684" y="1103"/>
                  </a:cubicBezTo>
                  <a:cubicBezTo>
                    <a:pt x="6684" y="227"/>
                    <a:pt x="6342" y="1"/>
                    <a:pt x="5770" y="1"/>
                  </a:cubicBezTo>
                  <a:cubicBezTo>
                    <a:pt x="5161" y="1"/>
                    <a:pt x="4292" y="257"/>
                    <a:pt x="3299" y="257"/>
                  </a:cubicBezTo>
                  <a:cubicBezTo>
                    <a:pt x="2351" y="257"/>
                    <a:pt x="1503" y="1"/>
                    <a:pt x="90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9"/>
            <p:cNvSpPr/>
            <p:nvPr/>
          </p:nvSpPr>
          <p:spPr>
            <a:xfrm>
              <a:off x="4897763" y="4646125"/>
              <a:ext cx="167100" cy="167850"/>
            </a:xfrm>
            <a:custGeom>
              <a:avLst/>
              <a:gdLst/>
              <a:ahLst/>
              <a:cxnLst/>
              <a:rect l="l" t="t" r="r" b="b"/>
              <a:pathLst>
                <a:path w="6684" h="6714" extrusionOk="0">
                  <a:moveTo>
                    <a:pt x="3269" y="1"/>
                  </a:moveTo>
                  <a:cubicBezTo>
                    <a:pt x="1460" y="1"/>
                    <a:pt x="1" y="1460"/>
                    <a:pt x="1" y="3299"/>
                  </a:cubicBezTo>
                  <a:cubicBezTo>
                    <a:pt x="1" y="5254"/>
                    <a:pt x="1460" y="6713"/>
                    <a:pt x="3269" y="6713"/>
                  </a:cubicBezTo>
                  <a:cubicBezTo>
                    <a:pt x="5225" y="6713"/>
                    <a:pt x="6684" y="5254"/>
                    <a:pt x="6684" y="3299"/>
                  </a:cubicBezTo>
                  <a:cubicBezTo>
                    <a:pt x="6684" y="1460"/>
                    <a:pt x="5225" y="1"/>
                    <a:pt x="326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9"/>
            <p:cNvSpPr/>
            <p:nvPr/>
          </p:nvSpPr>
          <p:spPr>
            <a:xfrm>
              <a:off x="4079863" y="4259325"/>
              <a:ext cx="172925" cy="113750"/>
            </a:xfrm>
            <a:custGeom>
              <a:avLst/>
              <a:gdLst/>
              <a:ahLst/>
              <a:cxnLst/>
              <a:rect l="l" t="t" r="r" b="b"/>
              <a:pathLst>
                <a:path w="6917" h="4550" extrusionOk="0">
                  <a:moveTo>
                    <a:pt x="5239" y="0"/>
                  </a:moveTo>
                  <a:cubicBezTo>
                    <a:pt x="4415" y="0"/>
                    <a:pt x="3412" y="300"/>
                    <a:pt x="2802" y="647"/>
                  </a:cubicBezTo>
                  <a:cubicBezTo>
                    <a:pt x="963" y="1610"/>
                    <a:pt x="0" y="3799"/>
                    <a:pt x="963" y="4411"/>
                  </a:cubicBezTo>
                  <a:cubicBezTo>
                    <a:pt x="1077" y="4507"/>
                    <a:pt x="1197" y="4550"/>
                    <a:pt x="1323" y="4550"/>
                  </a:cubicBezTo>
                  <a:cubicBezTo>
                    <a:pt x="2003" y="4550"/>
                    <a:pt x="2866" y="3316"/>
                    <a:pt x="3998" y="2602"/>
                  </a:cubicBezTo>
                  <a:cubicBezTo>
                    <a:pt x="5224" y="1872"/>
                    <a:pt x="6917" y="1989"/>
                    <a:pt x="6567" y="647"/>
                  </a:cubicBezTo>
                  <a:cubicBezTo>
                    <a:pt x="6402" y="177"/>
                    <a:pt x="5873" y="0"/>
                    <a:pt x="5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9"/>
            <p:cNvSpPr/>
            <p:nvPr/>
          </p:nvSpPr>
          <p:spPr>
            <a:xfrm>
              <a:off x="4851788" y="4259325"/>
              <a:ext cx="173675" cy="113750"/>
            </a:xfrm>
            <a:custGeom>
              <a:avLst/>
              <a:gdLst/>
              <a:ahLst/>
              <a:cxnLst/>
              <a:rect l="l" t="t" r="r" b="b"/>
              <a:pathLst>
                <a:path w="6947" h="4550" extrusionOk="0">
                  <a:moveTo>
                    <a:pt x="1590" y="0"/>
                  </a:moveTo>
                  <a:cubicBezTo>
                    <a:pt x="975" y="0"/>
                    <a:pt x="482" y="177"/>
                    <a:pt x="380" y="647"/>
                  </a:cubicBezTo>
                  <a:cubicBezTo>
                    <a:pt x="1" y="1989"/>
                    <a:pt x="1577" y="1872"/>
                    <a:pt x="2919" y="2602"/>
                  </a:cubicBezTo>
                  <a:cubicBezTo>
                    <a:pt x="3954" y="3316"/>
                    <a:pt x="4884" y="4550"/>
                    <a:pt x="5588" y="4550"/>
                  </a:cubicBezTo>
                  <a:cubicBezTo>
                    <a:pt x="5718" y="4550"/>
                    <a:pt x="5841" y="4507"/>
                    <a:pt x="5955" y="4411"/>
                  </a:cubicBezTo>
                  <a:cubicBezTo>
                    <a:pt x="6947" y="3799"/>
                    <a:pt x="5838" y="1610"/>
                    <a:pt x="4028" y="647"/>
                  </a:cubicBezTo>
                  <a:cubicBezTo>
                    <a:pt x="3401" y="300"/>
                    <a:pt x="2392" y="0"/>
                    <a:pt x="1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9"/>
            <p:cNvSpPr/>
            <p:nvPr/>
          </p:nvSpPr>
          <p:spPr>
            <a:xfrm>
              <a:off x="4333438" y="4920525"/>
              <a:ext cx="421450" cy="204175"/>
            </a:xfrm>
            <a:custGeom>
              <a:avLst/>
              <a:gdLst/>
              <a:ahLst/>
              <a:cxnLst/>
              <a:rect l="l" t="t" r="r" b="b"/>
              <a:pathLst>
                <a:path w="16858" h="8167" extrusionOk="0">
                  <a:moveTo>
                    <a:pt x="13974" y="1"/>
                  </a:moveTo>
                  <a:cubicBezTo>
                    <a:pt x="12606" y="1"/>
                    <a:pt x="10992" y="2395"/>
                    <a:pt x="10403" y="3384"/>
                  </a:cubicBezTo>
                  <a:cubicBezTo>
                    <a:pt x="10024" y="2654"/>
                    <a:pt x="9178" y="2158"/>
                    <a:pt x="8331" y="2158"/>
                  </a:cubicBezTo>
                  <a:cubicBezTo>
                    <a:pt x="7485" y="2158"/>
                    <a:pt x="6755" y="2654"/>
                    <a:pt x="6259" y="3267"/>
                  </a:cubicBezTo>
                  <a:cubicBezTo>
                    <a:pt x="5674" y="2190"/>
                    <a:pt x="4224" y="22"/>
                    <a:pt x="2859" y="22"/>
                  </a:cubicBezTo>
                  <a:cubicBezTo>
                    <a:pt x="2523" y="22"/>
                    <a:pt x="2193" y="154"/>
                    <a:pt x="1881" y="465"/>
                  </a:cubicBezTo>
                  <a:cubicBezTo>
                    <a:pt x="472" y="2079"/>
                    <a:pt x="1" y="8119"/>
                    <a:pt x="3088" y="8119"/>
                  </a:cubicBezTo>
                  <a:cubicBezTo>
                    <a:pt x="3965" y="8119"/>
                    <a:pt x="5128" y="7632"/>
                    <a:pt x="6638" y="6419"/>
                  </a:cubicBezTo>
                  <a:cubicBezTo>
                    <a:pt x="6989" y="6915"/>
                    <a:pt x="7602" y="7149"/>
                    <a:pt x="8331" y="7149"/>
                  </a:cubicBezTo>
                  <a:cubicBezTo>
                    <a:pt x="9061" y="7149"/>
                    <a:pt x="9790" y="6798"/>
                    <a:pt x="10287" y="6302"/>
                  </a:cubicBezTo>
                  <a:lnTo>
                    <a:pt x="10287" y="6419"/>
                  </a:lnTo>
                  <a:cubicBezTo>
                    <a:pt x="11801" y="7667"/>
                    <a:pt x="12960" y="8166"/>
                    <a:pt x="13828" y="8166"/>
                  </a:cubicBezTo>
                  <a:cubicBezTo>
                    <a:pt x="16857" y="8166"/>
                    <a:pt x="16327" y="2076"/>
                    <a:pt x="14898" y="465"/>
                  </a:cubicBezTo>
                  <a:cubicBezTo>
                    <a:pt x="14616" y="138"/>
                    <a:pt x="14302" y="1"/>
                    <a:pt x="13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9"/>
            <p:cNvSpPr/>
            <p:nvPr/>
          </p:nvSpPr>
          <p:spPr>
            <a:xfrm>
              <a:off x="4992738" y="4937925"/>
              <a:ext cx="233375" cy="306725"/>
            </a:xfrm>
            <a:custGeom>
              <a:avLst/>
              <a:gdLst/>
              <a:ahLst/>
              <a:cxnLst/>
              <a:rect l="l" t="t" r="r" b="b"/>
              <a:pathLst>
                <a:path w="9335" h="12269" extrusionOk="0">
                  <a:moveTo>
                    <a:pt x="2081" y="0"/>
                  </a:moveTo>
                  <a:cubicBezTo>
                    <a:pt x="1622" y="0"/>
                    <a:pt x="1152" y="59"/>
                    <a:pt x="696" y="149"/>
                  </a:cubicBezTo>
                  <a:cubicBezTo>
                    <a:pt x="0" y="260"/>
                    <a:pt x="287" y="1353"/>
                    <a:pt x="947" y="1353"/>
                  </a:cubicBezTo>
                  <a:cubicBezTo>
                    <a:pt x="979" y="1353"/>
                    <a:pt x="1012" y="1351"/>
                    <a:pt x="1046" y="1345"/>
                  </a:cubicBezTo>
                  <a:cubicBezTo>
                    <a:pt x="1315" y="1263"/>
                    <a:pt x="1568" y="1180"/>
                    <a:pt x="1828" y="1180"/>
                  </a:cubicBezTo>
                  <a:cubicBezTo>
                    <a:pt x="1936" y="1180"/>
                    <a:pt x="2044" y="1194"/>
                    <a:pt x="2155" y="1228"/>
                  </a:cubicBezTo>
                  <a:cubicBezTo>
                    <a:pt x="3118" y="1345"/>
                    <a:pt x="4228" y="2075"/>
                    <a:pt x="3965" y="3184"/>
                  </a:cubicBezTo>
                  <a:cubicBezTo>
                    <a:pt x="3848" y="3534"/>
                    <a:pt x="3615" y="3797"/>
                    <a:pt x="3498" y="4147"/>
                  </a:cubicBezTo>
                  <a:cubicBezTo>
                    <a:pt x="3002" y="4993"/>
                    <a:pt x="2622" y="5840"/>
                    <a:pt x="3002" y="6832"/>
                  </a:cubicBezTo>
                  <a:cubicBezTo>
                    <a:pt x="3235" y="7678"/>
                    <a:pt x="3848" y="8175"/>
                    <a:pt x="4694" y="8408"/>
                  </a:cubicBezTo>
                  <a:cubicBezTo>
                    <a:pt x="4943" y="8525"/>
                    <a:pt x="5249" y="8525"/>
                    <a:pt x="5570" y="8525"/>
                  </a:cubicBezTo>
                  <a:cubicBezTo>
                    <a:pt x="5891" y="8525"/>
                    <a:pt x="6227" y="8525"/>
                    <a:pt x="6533" y="8642"/>
                  </a:cubicBezTo>
                  <a:cubicBezTo>
                    <a:pt x="7613" y="9138"/>
                    <a:pt x="7730" y="10363"/>
                    <a:pt x="6883" y="11210"/>
                  </a:cubicBezTo>
                  <a:cubicBezTo>
                    <a:pt x="6531" y="11673"/>
                    <a:pt x="6927" y="12269"/>
                    <a:pt x="7344" y="12269"/>
                  </a:cubicBezTo>
                  <a:cubicBezTo>
                    <a:pt x="7478" y="12269"/>
                    <a:pt x="7615" y="12206"/>
                    <a:pt x="7730" y="12056"/>
                  </a:cubicBezTo>
                  <a:cubicBezTo>
                    <a:pt x="8722" y="11093"/>
                    <a:pt x="9335" y="9634"/>
                    <a:pt x="8459" y="8408"/>
                  </a:cubicBezTo>
                  <a:cubicBezTo>
                    <a:pt x="7380" y="6715"/>
                    <a:pt x="2768" y="8029"/>
                    <a:pt x="4461" y="4760"/>
                  </a:cubicBezTo>
                  <a:cubicBezTo>
                    <a:pt x="5191" y="3417"/>
                    <a:pt x="5804" y="2075"/>
                    <a:pt x="4461" y="878"/>
                  </a:cubicBezTo>
                  <a:cubicBezTo>
                    <a:pt x="3825" y="223"/>
                    <a:pt x="2973" y="0"/>
                    <a:pt x="2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9"/>
            <p:cNvSpPr/>
            <p:nvPr/>
          </p:nvSpPr>
          <p:spPr>
            <a:xfrm>
              <a:off x="3854388" y="4937625"/>
              <a:ext cx="233250" cy="307025"/>
            </a:xfrm>
            <a:custGeom>
              <a:avLst/>
              <a:gdLst/>
              <a:ahLst/>
              <a:cxnLst/>
              <a:rect l="l" t="t" r="r" b="b"/>
              <a:pathLst>
                <a:path w="9330" h="12281" extrusionOk="0">
                  <a:moveTo>
                    <a:pt x="7193" y="1"/>
                  </a:moveTo>
                  <a:cubicBezTo>
                    <a:pt x="6414" y="1"/>
                    <a:pt x="5612" y="172"/>
                    <a:pt x="4991" y="628"/>
                  </a:cubicBezTo>
                  <a:cubicBezTo>
                    <a:pt x="3532" y="1853"/>
                    <a:pt x="4028" y="3313"/>
                    <a:pt x="4758" y="4772"/>
                  </a:cubicBezTo>
                  <a:cubicBezTo>
                    <a:pt x="6567" y="8041"/>
                    <a:pt x="2073" y="6727"/>
                    <a:pt x="876" y="8303"/>
                  </a:cubicBezTo>
                  <a:cubicBezTo>
                    <a:pt x="1" y="9500"/>
                    <a:pt x="614" y="11105"/>
                    <a:pt x="1460" y="12068"/>
                  </a:cubicBezTo>
                  <a:cubicBezTo>
                    <a:pt x="1610" y="12218"/>
                    <a:pt x="1774" y="12281"/>
                    <a:pt x="1928" y="12281"/>
                  </a:cubicBezTo>
                  <a:cubicBezTo>
                    <a:pt x="2402" y="12281"/>
                    <a:pt x="2776" y="11685"/>
                    <a:pt x="2336" y="11222"/>
                  </a:cubicBezTo>
                  <a:cubicBezTo>
                    <a:pt x="1723" y="10609"/>
                    <a:pt x="1460" y="9266"/>
                    <a:pt x="2452" y="8654"/>
                  </a:cubicBezTo>
                  <a:cubicBezTo>
                    <a:pt x="2625" y="8567"/>
                    <a:pt x="2853" y="8545"/>
                    <a:pt x="3102" y="8545"/>
                  </a:cubicBezTo>
                  <a:cubicBezTo>
                    <a:pt x="3374" y="8545"/>
                    <a:pt x="3670" y="8572"/>
                    <a:pt x="3945" y="8572"/>
                  </a:cubicBezTo>
                  <a:cubicBezTo>
                    <a:pt x="4099" y="8572"/>
                    <a:pt x="4246" y="8563"/>
                    <a:pt x="4379" y="8537"/>
                  </a:cubicBezTo>
                  <a:cubicBezTo>
                    <a:pt x="5371" y="8303"/>
                    <a:pt x="5984" y="7807"/>
                    <a:pt x="6334" y="6844"/>
                  </a:cubicBezTo>
                  <a:cubicBezTo>
                    <a:pt x="6713" y="5998"/>
                    <a:pt x="6334" y="5122"/>
                    <a:pt x="5984" y="4276"/>
                  </a:cubicBezTo>
                  <a:cubicBezTo>
                    <a:pt x="5838" y="4042"/>
                    <a:pt x="5604" y="3809"/>
                    <a:pt x="5488" y="3546"/>
                  </a:cubicBezTo>
                  <a:cubicBezTo>
                    <a:pt x="5254" y="2583"/>
                    <a:pt x="5838" y="1620"/>
                    <a:pt x="6830" y="1240"/>
                  </a:cubicBezTo>
                  <a:cubicBezTo>
                    <a:pt x="6967" y="1206"/>
                    <a:pt x="7106" y="1192"/>
                    <a:pt x="7247" y="1192"/>
                  </a:cubicBezTo>
                  <a:cubicBezTo>
                    <a:pt x="7588" y="1192"/>
                    <a:pt x="7939" y="1275"/>
                    <a:pt x="8289" y="1357"/>
                  </a:cubicBezTo>
                  <a:cubicBezTo>
                    <a:pt x="8323" y="1363"/>
                    <a:pt x="8356" y="1365"/>
                    <a:pt x="8388" y="1365"/>
                  </a:cubicBezTo>
                  <a:cubicBezTo>
                    <a:pt x="9049" y="1365"/>
                    <a:pt x="9330" y="272"/>
                    <a:pt x="8523" y="161"/>
                  </a:cubicBezTo>
                  <a:cubicBezTo>
                    <a:pt x="8118" y="62"/>
                    <a:pt x="7660" y="1"/>
                    <a:pt x="7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9"/>
            <p:cNvSpPr/>
            <p:nvPr/>
          </p:nvSpPr>
          <p:spPr>
            <a:xfrm>
              <a:off x="4070363" y="5813000"/>
              <a:ext cx="383425" cy="195375"/>
            </a:xfrm>
            <a:custGeom>
              <a:avLst/>
              <a:gdLst/>
              <a:ahLst/>
              <a:cxnLst/>
              <a:rect l="l" t="t" r="r" b="b"/>
              <a:pathLst>
                <a:path w="15337" h="7815" extrusionOk="0">
                  <a:moveTo>
                    <a:pt x="730" y="0"/>
                  </a:moveTo>
                  <a:cubicBezTo>
                    <a:pt x="424" y="0"/>
                    <a:pt x="117" y="212"/>
                    <a:pt x="117" y="635"/>
                  </a:cubicBezTo>
                  <a:cubicBezTo>
                    <a:pt x="1" y="1977"/>
                    <a:pt x="380" y="3553"/>
                    <a:pt x="1460" y="4400"/>
                  </a:cubicBezTo>
                  <a:cubicBezTo>
                    <a:pt x="2108" y="4932"/>
                    <a:pt x="2689" y="5140"/>
                    <a:pt x="3234" y="5140"/>
                  </a:cubicBezTo>
                  <a:cubicBezTo>
                    <a:pt x="4331" y="5140"/>
                    <a:pt x="5280" y="4295"/>
                    <a:pt x="6334" y="3553"/>
                  </a:cubicBezTo>
                  <a:cubicBezTo>
                    <a:pt x="6871" y="3180"/>
                    <a:pt x="7303" y="3023"/>
                    <a:pt x="7661" y="3023"/>
                  </a:cubicBezTo>
                  <a:cubicBezTo>
                    <a:pt x="9400" y="3023"/>
                    <a:pt x="9367" y="6758"/>
                    <a:pt x="11062" y="7581"/>
                  </a:cubicBezTo>
                  <a:cubicBezTo>
                    <a:pt x="11386" y="7743"/>
                    <a:pt x="11716" y="7814"/>
                    <a:pt x="12046" y="7814"/>
                  </a:cubicBezTo>
                  <a:cubicBezTo>
                    <a:pt x="13202" y="7814"/>
                    <a:pt x="14340" y="6936"/>
                    <a:pt x="15089" y="6005"/>
                  </a:cubicBezTo>
                  <a:cubicBezTo>
                    <a:pt x="15337" y="5572"/>
                    <a:pt x="14928" y="5138"/>
                    <a:pt x="14492" y="5138"/>
                  </a:cubicBezTo>
                  <a:cubicBezTo>
                    <a:pt x="14311" y="5138"/>
                    <a:pt x="14126" y="5213"/>
                    <a:pt x="13980" y="5392"/>
                  </a:cubicBezTo>
                  <a:cubicBezTo>
                    <a:pt x="13580" y="5903"/>
                    <a:pt x="13016" y="6146"/>
                    <a:pt x="12456" y="6146"/>
                  </a:cubicBezTo>
                  <a:cubicBezTo>
                    <a:pt x="11832" y="6146"/>
                    <a:pt x="11213" y="5844"/>
                    <a:pt x="10828" y="5275"/>
                  </a:cubicBezTo>
                  <a:cubicBezTo>
                    <a:pt x="10478" y="4896"/>
                    <a:pt x="10478" y="4050"/>
                    <a:pt x="10332" y="3553"/>
                  </a:cubicBezTo>
                  <a:cubicBezTo>
                    <a:pt x="9865" y="2590"/>
                    <a:pt x="9019" y="1861"/>
                    <a:pt x="7793" y="1744"/>
                  </a:cubicBezTo>
                  <a:cubicBezTo>
                    <a:pt x="6567" y="1744"/>
                    <a:pt x="5838" y="2357"/>
                    <a:pt x="4991" y="3086"/>
                  </a:cubicBezTo>
                  <a:cubicBezTo>
                    <a:pt x="4412" y="3535"/>
                    <a:pt x="3875" y="3727"/>
                    <a:pt x="3401" y="3727"/>
                  </a:cubicBezTo>
                  <a:cubicBezTo>
                    <a:pt x="2086" y="3727"/>
                    <a:pt x="1257" y="2244"/>
                    <a:pt x="1343" y="635"/>
                  </a:cubicBezTo>
                  <a:cubicBezTo>
                    <a:pt x="1343" y="212"/>
                    <a:pt x="1037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9"/>
            <p:cNvSpPr/>
            <p:nvPr/>
          </p:nvSpPr>
          <p:spPr>
            <a:xfrm>
              <a:off x="4633613" y="5813000"/>
              <a:ext cx="382375" cy="195375"/>
            </a:xfrm>
            <a:custGeom>
              <a:avLst/>
              <a:gdLst/>
              <a:ahLst/>
              <a:cxnLst/>
              <a:rect l="l" t="t" r="r" b="b"/>
              <a:pathLst>
                <a:path w="15295" h="7815" extrusionOk="0">
                  <a:moveTo>
                    <a:pt x="14565" y="0"/>
                  </a:moveTo>
                  <a:cubicBezTo>
                    <a:pt x="14259" y="0"/>
                    <a:pt x="13952" y="212"/>
                    <a:pt x="13952" y="635"/>
                  </a:cubicBezTo>
                  <a:cubicBezTo>
                    <a:pt x="14042" y="2233"/>
                    <a:pt x="13282" y="3762"/>
                    <a:pt x="11925" y="3762"/>
                  </a:cubicBezTo>
                  <a:cubicBezTo>
                    <a:pt x="11522" y="3762"/>
                    <a:pt x="11067" y="3627"/>
                    <a:pt x="10567" y="3320"/>
                  </a:cubicBezTo>
                  <a:cubicBezTo>
                    <a:pt x="9520" y="2631"/>
                    <a:pt x="8915" y="1734"/>
                    <a:pt x="7721" y="1734"/>
                  </a:cubicBezTo>
                  <a:cubicBezTo>
                    <a:pt x="7650" y="1734"/>
                    <a:pt x="7577" y="1737"/>
                    <a:pt x="7502" y="1744"/>
                  </a:cubicBezTo>
                  <a:cubicBezTo>
                    <a:pt x="6422" y="1861"/>
                    <a:pt x="5576" y="2474"/>
                    <a:pt x="5080" y="3437"/>
                  </a:cubicBezTo>
                  <a:cubicBezTo>
                    <a:pt x="4846" y="3933"/>
                    <a:pt x="4846" y="4662"/>
                    <a:pt x="4584" y="5129"/>
                  </a:cubicBezTo>
                  <a:cubicBezTo>
                    <a:pt x="4171" y="5756"/>
                    <a:pt x="3489" y="6140"/>
                    <a:pt x="2800" y="6140"/>
                  </a:cubicBezTo>
                  <a:cubicBezTo>
                    <a:pt x="2269" y="6140"/>
                    <a:pt x="1734" y="5913"/>
                    <a:pt x="1315" y="5392"/>
                  </a:cubicBezTo>
                  <a:cubicBezTo>
                    <a:pt x="1170" y="5213"/>
                    <a:pt x="984" y="5138"/>
                    <a:pt x="807" y="5138"/>
                  </a:cubicBezTo>
                  <a:cubicBezTo>
                    <a:pt x="380" y="5138"/>
                    <a:pt x="1" y="5572"/>
                    <a:pt x="352" y="6005"/>
                  </a:cubicBezTo>
                  <a:cubicBezTo>
                    <a:pt x="1010" y="6936"/>
                    <a:pt x="2040" y="7814"/>
                    <a:pt x="3207" y="7814"/>
                  </a:cubicBezTo>
                  <a:cubicBezTo>
                    <a:pt x="3540" y="7814"/>
                    <a:pt x="3884" y="7743"/>
                    <a:pt x="4233" y="7581"/>
                  </a:cubicBezTo>
                  <a:cubicBezTo>
                    <a:pt x="5952" y="6758"/>
                    <a:pt x="5904" y="3023"/>
                    <a:pt x="7637" y="3023"/>
                  </a:cubicBezTo>
                  <a:cubicBezTo>
                    <a:pt x="7993" y="3023"/>
                    <a:pt x="8424" y="3180"/>
                    <a:pt x="8961" y="3553"/>
                  </a:cubicBezTo>
                  <a:cubicBezTo>
                    <a:pt x="10088" y="4332"/>
                    <a:pt x="11013" y="5225"/>
                    <a:pt x="12100" y="5225"/>
                  </a:cubicBezTo>
                  <a:cubicBezTo>
                    <a:pt x="12562" y="5225"/>
                    <a:pt x="13053" y="5063"/>
                    <a:pt x="13602" y="4662"/>
                  </a:cubicBezTo>
                  <a:cubicBezTo>
                    <a:pt x="14798" y="3816"/>
                    <a:pt x="15295" y="2094"/>
                    <a:pt x="15178" y="635"/>
                  </a:cubicBezTo>
                  <a:cubicBezTo>
                    <a:pt x="15178" y="212"/>
                    <a:pt x="14871" y="0"/>
                    <a:pt x="14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9"/>
            <p:cNvSpPr/>
            <p:nvPr/>
          </p:nvSpPr>
          <p:spPr>
            <a:xfrm>
              <a:off x="4891188" y="5731825"/>
              <a:ext cx="39425" cy="42325"/>
            </a:xfrm>
            <a:custGeom>
              <a:avLst/>
              <a:gdLst/>
              <a:ahLst/>
              <a:cxnLst/>
              <a:rect l="l" t="t" r="r" b="b"/>
              <a:pathLst>
                <a:path w="1577" h="1693" extrusionOk="0">
                  <a:moveTo>
                    <a:pt x="731" y="0"/>
                  </a:moveTo>
                  <a:cubicBezTo>
                    <a:pt x="380" y="0"/>
                    <a:pt x="1" y="350"/>
                    <a:pt x="1" y="847"/>
                  </a:cubicBezTo>
                  <a:cubicBezTo>
                    <a:pt x="1" y="1343"/>
                    <a:pt x="380" y="1693"/>
                    <a:pt x="731" y="1693"/>
                  </a:cubicBezTo>
                  <a:cubicBezTo>
                    <a:pt x="1227" y="1693"/>
                    <a:pt x="1577" y="1343"/>
                    <a:pt x="1577" y="847"/>
                  </a:cubicBezTo>
                  <a:cubicBezTo>
                    <a:pt x="1577" y="350"/>
                    <a:pt x="1227" y="0"/>
                    <a:pt x="731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9"/>
            <p:cNvSpPr/>
            <p:nvPr/>
          </p:nvSpPr>
          <p:spPr>
            <a:xfrm>
              <a:off x="4897763" y="4047825"/>
              <a:ext cx="42350" cy="42350"/>
            </a:xfrm>
            <a:custGeom>
              <a:avLst/>
              <a:gdLst/>
              <a:ahLst/>
              <a:cxnLst/>
              <a:rect l="l" t="t" r="r" b="b"/>
              <a:pathLst>
                <a:path w="1694" h="1694" extrusionOk="0">
                  <a:moveTo>
                    <a:pt x="964" y="1"/>
                  </a:moveTo>
                  <a:cubicBezTo>
                    <a:pt x="468" y="1"/>
                    <a:pt x="117" y="234"/>
                    <a:pt x="1" y="730"/>
                  </a:cubicBezTo>
                  <a:cubicBezTo>
                    <a:pt x="1" y="1197"/>
                    <a:pt x="234" y="1577"/>
                    <a:pt x="730" y="1693"/>
                  </a:cubicBezTo>
                  <a:cubicBezTo>
                    <a:pt x="1197" y="1693"/>
                    <a:pt x="1577" y="1460"/>
                    <a:pt x="1693" y="964"/>
                  </a:cubicBezTo>
                  <a:cubicBezTo>
                    <a:pt x="1693" y="468"/>
                    <a:pt x="1460" y="117"/>
                    <a:pt x="964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9"/>
            <p:cNvSpPr/>
            <p:nvPr/>
          </p:nvSpPr>
          <p:spPr>
            <a:xfrm>
              <a:off x="4830638" y="5762475"/>
              <a:ext cx="57675" cy="57650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1080" y="0"/>
                  </a:moveTo>
                  <a:cubicBezTo>
                    <a:pt x="497" y="0"/>
                    <a:pt x="1" y="467"/>
                    <a:pt x="1" y="1080"/>
                  </a:cubicBezTo>
                  <a:cubicBezTo>
                    <a:pt x="1" y="1810"/>
                    <a:pt x="497" y="2306"/>
                    <a:pt x="1080" y="2306"/>
                  </a:cubicBezTo>
                  <a:cubicBezTo>
                    <a:pt x="1810" y="2306"/>
                    <a:pt x="2306" y="1810"/>
                    <a:pt x="2306" y="1080"/>
                  </a:cubicBezTo>
                  <a:cubicBezTo>
                    <a:pt x="2306" y="467"/>
                    <a:pt x="1810" y="0"/>
                    <a:pt x="1080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9"/>
            <p:cNvSpPr/>
            <p:nvPr/>
          </p:nvSpPr>
          <p:spPr>
            <a:xfrm>
              <a:off x="4897763" y="5792375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30" y="1"/>
                  </a:moveTo>
                  <a:cubicBezTo>
                    <a:pt x="351" y="1"/>
                    <a:pt x="1" y="380"/>
                    <a:pt x="1" y="730"/>
                  </a:cubicBezTo>
                  <a:cubicBezTo>
                    <a:pt x="1" y="1110"/>
                    <a:pt x="351" y="1460"/>
                    <a:pt x="730" y="1460"/>
                  </a:cubicBezTo>
                  <a:cubicBezTo>
                    <a:pt x="1197" y="1460"/>
                    <a:pt x="1460" y="1110"/>
                    <a:pt x="1460" y="730"/>
                  </a:cubicBezTo>
                  <a:cubicBezTo>
                    <a:pt x="1460" y="380"/>
                    <a:pt x="1197" y="1"/>
                    <a:pt x="730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9"/>
            <p:cNvSpPr/>
            <p:nvPr/>
          </p:nvSpPr>
          <p:spPr>
            <a:xfrm>
              <a:off x="4934238" y="4102550"/>
              <a:ext cx="39425" cy="36500"/>
            </a:xfrm>
            <a:custGeom>
              <a:avLst/>
              <a:gdLst/>
              <a:ahLst/>
              <a:cxnLst/>
              <a:rect l="l" t="t" r="r" b="b"/>
              <a:pathLst>
                <a:path w="1577" h="1460" extrusionOk="0">
                  <a:moveTo>
                    <a:pt x="847" y="1"/>
                  </a:moveTo>
                  <a:cubicBezTo>
                    <a:pt x="468" y="1"/>
                    <a:pt x="118" y="234"/>
                    <a:pt x="118" y="584"/>
                  </a:cubicBezTo>
                  <a:cubicBezTo>
                    <a:pt x="1" y="964"/>
                    <a:pt x="234" y="1314"/>
                    <a:pt x="730" y="1460"/>
                  </a:cubicBezTo>
                  <a:cubicBezTo>
                    <a:pt x="1081" y="1460"/>
                    <a:pt x="1460" y="1197"/>
                    <a:pt x="1460" y="847"/>
                  </a:cubicBezTo>
                  <a:cubicBezTo>
                    <a:pt x="1577" y="468"/>
                    <a:pt x="1197" y="117"/>
                    <a:pt x="847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9"/>
            <p:cNvSpPr/>
            <p:nvPr/>
          </p:nvSpPr>
          <p:spPr>
            <a:xfrm>
              <a:off x="3860963" y="4980575"/>
              <a:ext cx="60575" cy="58550"/>
            </a:xfrm>
            <a:custGeom>
              <a:avLst/>
              <a:gdLst/>
              <a:ahLst/>
              <a:cxnLst/>
              <a:rect l="l" t="t" r="r" b="b"/>
              <a:pathLst>
                <a:path w="2423" h="2342" extrusionOk="0">
                  <a:moveTo>
                    <a:pt x="1271" y="1"/>
                  </a:moveTo>
                  <a:cubicBezTo>
                    <a:pt x="1208" y="1"/>
                    <a:pt x="1144" y="6"/>
                    <a:pt x="1080" y="19"/>
                  </a:cubicBezTo>
                  <a:cubicBezTo>
                    <a:pt x="351" y="135"/>
                    <a:pt x="0" y="748"/>
                    <a:pt x="117" y="1361"/>
                  </a:cubicBezTo>
                  <a:cubicBezTo>
                    <a:pt x="117" y="1887"/>
                    <a:pt x="614" y="2341"/>
                    <a:pt x="1161" y="2341"/>
                  </a:cubicBezTo>
                  <a:cubicBezTo>
                    <a:pt x="1221" y="2341"/>
                    <a:pt x="1282" y="2336"/>
                    <a:pt x="1343" y="2324"/>
                  </a:cubicBezTo>
                  <a:cubicBezTo>
                    <a:pt x="2073" y="2208"/>
                    <a:pt x="2423" y="1595"/>
                    <a:pt x="2306" y="982"/>
                  </a:cubicBezTo>
                  <a:cubicBezTo>
                    <a:pt x="2306" y="433"/>
                    <a:pt x="1814" y="1"/>
                    <a:pt x="1271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9"/>
            <p:cNvSpPr/>
            <p:nvPr/>
          </p:nvSpPr>
          <p:spPr>
            <a:xfrm>
              <a:off x="4462913" y="4574475"/>
              <a:ext cx="148850" cy="60000"/>
            </a:xfrm>
            <a:custGeom>
              <a:avLst/>
              <a:gdLst/>
              <a:ahLst/>
              <a:cxnLst/>
              <a:rect l="l" t="t" r="r" b="b"/>
              <a:pathLst>
                <a:path w="5954" h="2400" extrusionOk="0">
                  <a:moveTo>
                    <a:pt x="2964" y="0"/>
                  </a:moveTo>
                  <a:cubicBezTo>
                    <a:pt x="1559" y="0"/>
                    <a:pt x="523" y="389"/>
                    <a:pt x="0" y="678"/>
                  </a:cubicBezTo>
                  <a:cubicBezTo>
                    <a:pt x="613" y="1670"/>
                    <a:pt x="1693" y="2400"/>
                    <a:pt x="2919" y="2400"/>
                  </a:cubicBezTo>
                  <a:cubicBezTo>
                    <a:pt x="4261" y="2400"/>
                    <a:pt x="5341" y="1670"/>
                    <a:pt x="5954" y="561"/>
                  </a:cubicBezTo>
                  <a:cubicBezTo>
                    <a:pt x="4839" y="149"/>
                    <a:pt x="3831" y="0"/>
                    <a:pt x="2964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9"/>
            <p:cNvSpPr/>
            <p:nvPr/>
          </p:nvSpPr>
          <p:spPr>
            <a:xfrm>
              <a:off x="4052113" y="5009775"/>
              <a:ext cx="979200" cy="881575"/>
            </a:xfrm>
            <a:custGeom>
              <a:avLst/>
              <a:gdLst/>
              <a:ahLst/>
              <a:cxnLst/>
              <a:rect l="l" t="t" r="r" b="b"/>
              <a:pathLst>
                <a:path w="39168" h="35263" extrusionOk="0">
                  <a:moveTo>
                    <a:pt x="9969" y="1"/>
                  </a:moveTo>
                  <a:cubicBezTo>
                    <a:pt x="9331" y="1"/>
                    <a:pt x="8873" y="193"/>
                    <a:pt x="8873" y="193"/>
                  </a:cubicBezTo>
                  <a:cubicBezTo>
                    <a:pt x="7181" y="13064"/>
                    <a:pt x="3182" y="14173"/>
                    <a:pt x="3182" y="14173"/>
                  </a:cubicBezTo>
                  <a:cubicBezTo>
                    <a:pt x="3182" y="14173"/>
                    <a:pt x="1" y="25351"/>
                    <a:pt x="1" y="29232"/>
                  </a:cubicBezTo>
                  <a:cubicBezTo>
                    <a:pt x="95" y="31390"/>
                    <a:pt x="9930" y="35262"/>
                    <a:pt x="14988" y="35262"/>
                  </a:cubicBezTo>
                  <a:cubicBezTo>
                    <a:pt x="16225" y="35262"/>
                    <a:pt x="17176" y="35031"/>
                    <a:pt x="17629" y="34486"/>
                  </a:cubicBezTo>
                  <a:cubicBezTo>
                    <a:pt x="18008" y="33990"/>
                    <a:pt x="17775" y="32530"/>
                    <a:pt x="18242" y="32034"/>
                  </a:cubicBezTo>
                  <a:cubicBezTo>
                    <a:pt x="18738" y="31567"/>
                    <a:pt x="19234" y="31421"/>
                    <a:pt x="19584" y="31421"/>
                  </a:cubicBezTo>
                  <a:cubicBezTo>
                    <a:pt x="19964" y="31421"/>
                    <a:pt x="20431" y="31567"/>
                    <a:pt x="20927" y="32034"/>
                  </a:cubicBezTo>
                  <a:cubicBezTo>
                    <a:pt x="21423" y="32530"/>
                    <a:pt x="21160" y="33990"/>
                    <a:pt x="21540" y="34486"/>
                  </a:cubicBezTo>
                  <a:cubicBezTo>
                    <a:pt x="21993" y="35031"/>
                    <a:pt x="22944" y="35262"/>
                    <a:pt x="24180" y="35262"/>
                  </a:cubicBezTo>
                  <a:cubicBezTo>
                    <a:pt x="29238" y="35262"/>
                    <a:pt x="39074" y="31390"/>
                    <a:pt x="39167" y="29232"/>
                  </a:cubicBezTo>
                  <a:cubicBezTo>
                    <a:pt x="39167" y="25351"/>
                    <a:pt x="36015" y="14173"/>
                    <a:pt x="36015" y="14173"/>
                  </a:cubicBezTo>
                  <a:cubicBezTo>
                    <a:pt x="36015" y="14173"/>
                    <a:pt x="31988" y="13064"/>
                    <a:pt x="30295" y="193"/>
                  </a:cubicBezTo>
                  <a:cubicBezTo>
                    <a:pt x="30295" y="193"/>
                    <a:pt x="29838" y="1"/>
                    <a:pt x="29199" y="1"/>
                  </a:cubicBezTo>
                  <a:cubicBezTo>
                    <a:pt x="28697" y="1"/>
                    <a:pt x="28084" y="120"/>
                    <a:pt x="27493" y="543"/>
                  </a:cubicBezTo>
                  <a:lnTo>
                    <a:pt x="28223" y="6760"/>
                  </a:lnTo>
                  <a:cubicBezTo>
                    <a:pt x="28223" y="6760"/>
                    <a:pt x="22999" y="7840"/>
                    <a:pt x="19584" y="7840"/>
                  </a:cubicBezTo>
                  <a:cubicBezTo>
                    <a:pt x="16170" y="7840"/>
                    <a:pt x="11062" y="6760"/>
                    <a:pt x="11062" y="6760"/>
                  </a:cubicBezTo>
                  <a:lnTo>
                    <a:pt x="11675" y="543"/>
                  </a:lnTo>
                  <a:cubicBezTo>
                    <a:pt x="11084" y="120"/>
                    <a:pt x="10471" y="1"/>
                    <a:pt x="9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9"/>
            <p:cNvSpPr/>
            <p:nvPr/>
          </p:nvSpPr>
          <p:spPr>
            <a:xfrm>
              <a:off x="4189288" y="5317400"/>
              <a:ext cx="175875" cy="166525"/>
            </a:xfrm>
            <a:custGeom>
              <a:avLst/>
              <a:gdLst/>
              <a:ahLst/>
              <a:cxnLst/>
              <a:rect l="l" t="t" r="r" b="b"/>
              <a:pathLst>
                <a:path w="7035" h="6661" extrusionOk="0">
                  <a:moveTo>
                    <a:pt x="3479" y="1"/>
                  </a:moveTo>
                  <a:cubicBezTo>
                    <a:pt x="3332" y="1"/>
                    <a:pt x="3184" y="10"/>
                    <a:pt x="3036" y="29"/>
                  </a:cubicBezTo>
                  <a:cubicBezTo>
                    <a:pt x="1197" y="292"/>
                    <a:pt x="1" y="1985"/>
                    <a:pt x="234" y="3794"/>
                  </a:cubicBezTo>
                  <a:cubicBezTo>
                    <a:pt x="441" y="5422"/>
                    <a:pt x="1814" y="6660"/>
                    <a:pt x="3381" y="6660"/>
                  </a:cubicBezTo>
                  <a:cubicBezTo>
                    <a:pt x="3585" y="6660"/>
                    <a:pt x="3791" y="6639"/>
                    <a:pt x="3999" y="6596"/>
                  </a:cubicBezTo>
                  <a:cubicBezTo>
                    <a:pt x="5838" y="6362"/>
                    <a:pt x="7034" y="4670"/>
                    <a:pt x="6801" y="2831"/>
                  </a:cubicBezTo>
                  <a:cubicBezTo>
                    <a:pt x="6587" y="1170"/>
                    <a:pt x="5118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9"/>
            <p:cNvSpPr/>
            <p:nvPr/>
          </p:nvSpPr>
          <p:spPr>
            <a:xfrm>
              <a:off x="4708788" y="5314475"/>
              <a:ext cx="176600" cy="165650"/>
            </a:xfrm>
            <a:custGeom>
              <a:avLst/>
              <a:gdLst/>
              <a:ahLst/>
              <a:cxnLst/>
              <a:rect l="l" t="t" r="r" b="b"/>
              <a:pathLst>
                <a:path w="7064" h="6626" extrusionOk="0">
                  <a:moveTo>
                    <a:pt x="3493" y="0"/>
                  </a:moveTo>
                  <a:cubicBezTo>
                    <a:pt x="3342" y="0"/>
                    <a:pt x="3190" y="10"/>
                    <a:pt x="3036" y="29"/>
                  </a:cubicBezTo>
                  <a:cubicBezTo>
                    <a:pt x="1226" y="263"/>
                    <a:pt x="1" y="1985"/>
                    <a:pt x="263" y="3794"/>
                  </a:cubicBezTo>
                  <a:cubicBezTo>
                    <a:pt x="477" y="5479"/>
                    <a:pt x="1917" y="6625"/>
                    <a:pt x="3571" y="6625"/>
                  </a:cubicBezTo>
                  <a:cubicBezTo>
                    <a:pt x="3722" y="6625"/>
                    <a:pt x="3875" y="6616"/>
                    <a:pt x="4028" y="6596"/>
                  </a:cubicBezTo>
                  <a:cubicBezTo>
                    <a:pt x="5838" y="6363"/>
                    <a:pt x="7063" y="4641"/>
                    <a:pt x="6830" y="2831"/>
                  </a:cubicBezTo>
                  <a:cubicBezTo>
                    <a:pt x="6589" y="1146"/>
                    <a:pt x="5147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9"/>
            <p:cNvSpPr/>
            <p:nvPr/>
          </p:nvSpPr>
          <p:spPr>
            <a:xfrm>
              <a:off x="4742363" y="5330075"/>
              <a:ext cx="78825" cy="70950"/>
            </a:xfrm>
            <a:custGeom>
              <a:avLst/>
              <a:gdLst/>
              <a:ahLst/>
              <a:cxnLst/>
              <a:rect l="l" t="t" r="r" b="b"/>
              <a:pathLst>
                <a:path w="3153" h="2838" extrusionOk="0">
                  <a:moveTo>
                    <a:pt x="1596" y="1"/>
                  </a:moveTo>
                  <a:cubicBezTo>
                    <a:pt x="1513" y="1"/>
                    <a:pt x="1429" y="7"/>
                    <a:pt x="1343" y="18"/>
                  </a:cubicBezTo>
                  <a:cubicBezTo>
                    <a:pt x="613" y="135"/>
                    <a:pt x="0" y="865"/>
                    <a:pt x="117" y="1594"/>
                  </a:cubicBezTo>
                  <a:cubicBezTo>
                    <a:pt x="222" y="2358"/>
                    <a:pt x="827" y="2837"/>
                    <a:pt x="1588" y="2837"/>
                  </a:cubicBezTo>
                  <a:cubicBezTo>
                    <a:pt x="1670" y="2837"/>
                    <a:pt x="1754" y="2832"/>
                    <a:pt x="1839" y="2820"/>
                  </a:cubicBezTo>
                  <a:cubicBezTo>
                    <a:pt x="2568" y="2703"/>
                    <a:pt x="3152" y="1974"/>
                    <a:pt x="3035" y="1244"/>
                  </a:cubicBezTo>
                  <a:cubicBezTo>
                    <a:pt x="2931" y="457"/>
                    <a:pt x="2331" y="1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9"/>
            <p:cNvSpPr/>
            <p:nvPr/>
          </p:nvSpPr>
          <p:spPr>
            <a:xfrm>
              <a:off x="4225788" y="5330075"/>
              <a:ext cx="75900" cy="70950"/>
            </a:xfrm>
            <a:custGeom>
              <a:avLst/>
              <a:gdLst/>
              <a:ahLst/>
              <a:cxnLst/>
              <a:rect l="l" t="t" r="r" b="b"/>
              <a:pathLst>
                <a:path w="3036" h="2838" extrusionOk="0">
                  <a:moveTo>
                    <a:pt x="1564" y="1"/>
                  </a:moveTo>
                  <a:cubicBezTo>
                    <a:pt x="1491" y="1"/>
                    <a:pt x="1417" y="7"/>
                    <a:pt x="1343" y="18"/>
                  </a:cubicBezTo>
                  <a:cubicBezTo>
                    <a:pt x="467" y="135"/>
                    <a:pt x="0" y="865"/>
                    <a:pt x="117" y="1594"/>
                  </a:cubicBezTo>
                  <a:cubicBezTo>
                    <a:pt x="222" y="2358"/>
                    <a:pt x="827" y="2837"/>
                    <a:pt x="1480" y="2837"/>
                  </a:cubicBezTo>
                  <a:cubicBezTo>
                    <a:pt x="1551" y="2837"/>
                    <a:pt x="1622" y="2832"/>
                    <a:pt x="1693" y="2820"/>
                  </a:cubicBezTo>
                  <a:cubicBezTo>
                    <a:pt x="2539" y="2703"/>
                    <a:pt x="3035" y="1974"/>
                    <a:pt x="2919" y="1244"/>
                  </a:cubicBezTo>
                  <a:cubicBezTo>
                    <a:pt x="2814" y="457"/>
                    <a:pt x="2214" y="1"/>
                    <a:pt x="1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9"/>
            <p:cNvSpPr/>
            <p:nvPr/>
          </p:nvSpPr>
          <p:spPr>
            <a:xfrm>
              <a:off x="4489913" y="4986500"/>
              <a:ext cx="79550" cy="70850"/>
            </a:xfrm>
            <a:custGeom>
              <a:avLst/>
              <a:gdLst/>
              <a:ahLst/>
              <a:cxnLst/>
              <a:rect l="l" t="t" r="r" b="b"/>
              <a:pathLst>
                <a:path w="3182" h="2834" extrusionOk="0">
                  <a:moveTo>
                    <a:pt x="1550" y="1"/>
                  </a:moveTo>
                  <a:cubicBezTo>
                    <a:pt x="1482" y="1"/>
                    <a:pt x="1413" y="5"/>
                    <a:pt x="1343" y="15"/>
                  </a:cubicBezTo>
                  <a:cubicBezTo>
                    <a:pt x="613" y="132"/>
                    <a:pt x="0" y="861"/>
                    <a:pt x="117" y="1591"/>
                  </a:cubicBezTo>
                  <a:cubicBezTo>
                    <a:pt x="249" y="2355"/>
                    <a:pt x="856" y="2834"/>
                    <a:pt x="1596" y="2834"/>
                  </a:cubicBezTo>
                  <a:cubicBezTo>
                    <a:pt x="1675" y="2834"/>
                    <a:pt x="1756" y="2828"/>
                    <a:pt x="1839" y="2817"/>
                  </a:cubicBezTo>
                  <a:cubicBezTo>
                    <a:pt x="2568" y="2700"/>
                    <a:pt x="3181" y="2087"/>
                    <a:pt x="3035" y="1241"/>
                  </a:cubicBezTo>
                  <a:cubicBezTo>
                    <a:pt x="2928" y="572"/>
                    <a:pt x="2306" y="1"/>
                    <a:pt x="1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9"/>
            <p:cNvSpPr/>
            <p:nvPr/>
          </p:nvSpPr>
          <p:spPr>
            <a:xfrm>
              <a:off x="4794163" y="5713000"/>
              <a:ext cx="45250" cy="40575"/>
            </a:xfrm>
            <a:custGeom>
              <a:avLst/>
              <a:gdLst/>
              <a:ahLst/>
              <a:cxnLst/>
              <a:rect l="l" t="t" r="r" b="b"/>
              <a:pathLst>
                <a:path w="1810" h="1623" extrusionOk="0">
                  <a:moveTo>
                    <a:pt x="893" y="1"/>
                  </a:moveTo>
                  <a:cubicBezTo>
                    <a:pt x="490" y="1"/>
                    <a:pt x="117" y="308"/>
                    <a:pt x="117" y="637"/>
                  </a:cubicBezTo>
                  <a:cubicBezTo>
                    <a:pt x="0" y="1103"/>
                    <a:pt x="351" y="1600"/>
                    <a:pt x="847" y="1600"/>
                  </a:cubicBezTo>
                  <a:cubicBezTo>
                    <a:pt x="896" y="1615"/>
                    <a:pt x="947" y="1622"/>
                    <a:pt x="999" y="1622"/>
                  </a:cubicBezTo>
                  <a:cubicBezTo>
                    <a:pt x="1340" y="1622"/>
                    <a:pt x="1693" y="1301"/>
                    <a:pt x="1693" y="870"/>
                  </a:cubicBezTo>
                  <a:cubicBezTo>
                    <a:pt x="1810" y="520"/>
                    <a:pt x="1460" y="24"/>
                    <a:pt x="1080" y="24"/>
                  </a:cubicBezTo>
                  <a:cubicBezTo>
                    <a:pt x="1018" y="8"/>
                    <a:pt x="955" y="1"/>
                    <a:pt x="893" y="1"/>
                  </a:cubicBezTo>
                  <a:close/>
                </a:path>
              </a:pathLst>
            </a:custGeom>
            <a:solidFill>
              <a:srgbClr val="8D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9"/>
            <p:cNvSpPr/>
            <p:nvPr/>
          </p:nvSpPr>
          <p:spPr>
            <a:xfrm>
              <a:off x="4836488" y="5653025"/>
              <a:ext cx="64225" cy="58075"/>
            </a:xfrm>
            <a:custGeom>
              <a:avLst/>
              <a:gdLst/>
              <a:ahLst/>
              <a:cxnLst/>
              <a:rect l="l" t="t" r="r" b="b"/>
              <a:pathLst>
                <a:path w="2569" h="2323" extrusionOk="0">
                  <a:moveTo>
                    <a:pt x="1109" y="0"/>
                  </a:moveTo>
                  <a:cubicBezTo>
                    <a:pt x="496" y="117"/>
                    <a:pt x="0" y="730"/>
                    <a:pt x="117" y="1314"/>
                  </a:cubicBezTo>
                  <a:cubicBezTo>
                    <a:pt x="248" y="1866"/>
                    <a:pt x="735" y="2323"/>
                    <a:pt x="1278" y="2323"/>
                  </a:cubicBezTo>
                  <a:cubicBezTo>
                    <a:pt x="1338" y="2323"/>
                    <a:pt x="1398" y="2317"/>
                    <a:pt x="1459" y="2306"/>
                  </a:cubicBezTo>
                  <a:cubicBezTo>
                    <a:pt x="2072" y="2189"/>
                    <a:pt x="2568" y="1693"/>
                    <a:pt x="2452" y="963"/>
                  </a:cubicBezTo>
                  <a:cubicBezTo>
                    <a:pt x="2306" y="350"/>
                    <a:pt x="1722" y="0"/>
                    <a:pt x="1109" y="0"/>
                  </a:cubicBezTo>
                  <a:close/>
                </a:path>
              </a:pathLst>
            </a:custGeom>
            <a:solidFill>
              <a:srgbClr val="8D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9"/>
            <p:cNvSpPr/>
            <p:nvPr/>
          </p:nvSpPr>
          <p:spPr>
            <a:xfrm>
              <a:off x="4921838" y="4664375"/>
              <a:ext cx="88325" cy="85375"/>
            </a:xfrm>
            <a:custGeom>
              <a:avLst/>
              <a:gdLst/>
              <a:ahLst/>
              <a:cxnLst/>
              <a:rect l="l" t="t" r="r" b="b"/>
              <a:pathLst>
                <a:path w="3533" h="3415" extrusionOk="0">
                  <a:moveTo>
                    <a:pt x="1810" y="0"/>
                  </a:moveTo>
                  <a:cubicBezTo>
                    <a:pt x="847" y="0"/>
                    <a:pt x="1" y="730"/>
                    <a:pt x="1" y="1722"/>
                  </a:cubicBezTo>
                  <a:cubicBezTo>
                    <a:pt x="1" y="2685"/>
                    <a:pt x="847" y="3415"/>
                    <a:pt x="1810" y="3415"/>
                  </a:cubicBezTo>
                  <a:cubicBezTo>
                    <a:pt x="2802" y="3415"/>
                    <a:pt x="3532" y="2685"/>
                    <a:pt x="3532" y="1722"/>
                  </a:cubicBezTo>
                  <a:cubicBezTo>
                    <a:pt x="3532" y="730"/>
                    <a:pt x="2802" y="0"/>
                    <a:pt x="1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1" name="Google Shape;5061;p49"/>
          <p:cNvGrpSpPr/>
          <p:nvPr/>
        </p:nvGrpSpPr>
        <p:grpSpPr>
          <a:xfrm rot="-581103">
            <a:off x="2707582" y="3185346"/>
            <a:ext cx="1133019" cy="1654592"/>
            <a:chOff x="-5487625" y="2629100"/>
            <a:chExt cx="1613975" cy="2356950"/>
          </a:xfrm>
        </p:grpSpPr>
        <p:sp>
          <p:nvSpPr>
            <p:cNvPr id="5062" name="Google Shape;5062;p49"/>
            <p:cNvSpPr/>
            <p:nvPr/>
          </p:nvSpPr>
          <p:spPr>
            <a:xfrm>
              <a:off x="-5427075" y="2665575"/>
              <a:ext cx="1553425" cy="2320475"/>
            </a:xfrm>
            <a:custGeom>
              <a:avLst/>
              <a:gdLst/>
              <a:ahLst/>
              <a:cxnLst/>
              <a:rect l="l" t="t" r="r" b="b"/>
              <a:pathLst>
                <a:path w="62137" h="92819" extrusionOk="0">
                  <a:moveTo>
                    <a:pt x="33644" y="0"/>
                  </a:moveTo>
                  <a:cubicBezTo>
                    <a:pt x="15953" y="0"/>
                    <a:pt x="10162" y="16742"/>
                    <a:pt x="9486" y="22829"/>
                  </a:cubicBezTo>
                  <a:cubicBezTo>
                    <a:pt x="9253" y="25397"/>
                    <a:pt x="7793" y="38151"/>
                    <a:pt x="20810" y="46293"/>
                  </a:cubicBezTo>
                  <a:lnTo>
                    <a:pt x="20693" y="46293"/>
                  </a:lnTo>
                  <a:cubicBezTo>
                    <a:pt x="20314" y="46060"/>
                    <a:pt x="16899" y="44367"/>
                    <a:pt x="13397" y="42908"/>
                  </a:cubicBezTo>
                  <a:cubicBezTo>
                    <a:pt x="13397" y="42529"/>
                    <a:pt x="13251" y="42295"/>
                    <a:pt x="13017" y="42295"/>
                  </a:cubicBezTo>
                  <a:cubicBezTo>
                    <a:pt x="12405" y="42032"/>
                    <a:pt x="11792" y="41916"/>
                    <a:pt x="11062" y="41916"/>
                  </a:cubicBezTo>
                  <a:cubicBezTo>
                    <a:pt x="9865" y="41449"/>
                    <a:pt x="8640" y="40953"/>
                    <a:pt x="7677" y="40719"/>
                  </a:cubicBezTo>
                  <a:cubicBezTo>
                    <a:pt x="7141" y="40598"/>
                    <a:pt x="6562" y="40527"/>
                    <a:pt x="5973" y="40527"/>
                  </a:cubicBezTo>
                  <a:cubicBezTo>
                    <a:pt x="4154" y="40527"/>
                    <a:pt x="2241" y="41201"/>
                    <a:pt x="1227" y="43141"/>
                  </a:cubicBezTo>
                  <a:cubicBezTo>
                    <a:pt x="1" y="45564"/>
                    <a:pt x="847" y="48249"/>
                    <a:pt x="3299" y="51051"/>
                  </a:cubicBezTo>
                  <a:cubicBezTo>
                    <a:pt x="3415" y="51167"/>
                    <a:pt x="3532" y="51284"/>
                    <a:pt x="3649" y="51518"/>
                  </a:cubicBezTo>
                  <a:cubicBezTo>
                    <a:pt x="3766" y="52014"/>
                    <a:pt x="4028" y="52627"/>
                    <a:pt x="4379" y="53123"/>
                  </a:cubicBezTo>
                  <a:cubicBezTo>
                    <a:pt x="4497" y="53281"/>
                    <a:pt x="4657" y="53344"/>
                    <a:pt x="4822" y="53344"/>
                  </a:cubicBezTo>
                  <a:cubicBezTo>
                    <a:pt x="5021" y="53344"/>
                    <a:pt x="5227" y="53251"/>
                    <a:pt x="5371" y="53123"/>
                  </a:cubicBezTo>
                  <a:cubicBezTo>
                    <a:pt x="8406" y="55779"/>
                    <a:pt x="12784" y="58960"/>
                    <a:pt x="13134" y="59310"/>
                  </a:cubicBezTo>
                  <a:lnTo>
                    <a:pt x="5838" y="72823"/>
                  </a:lnTo>
                  <a:cubicBezTo>
                    <a:pt x="6947" y="73669"/>
                    <a:pt x="8027" y="74632"/>
                    <a:pt x="9253" y="75362"/>
                  </a:cubicBezTo>
                  <a:cubicBezTo>
                    <a:pt x="9136" y="75858"/>
                    <a:pt x="9019" y="76471"/>
                    <a:pt x="8873" y="76938"/>
                  </a:cubicBezTo>
                  <a:cubicBezTo>
                    <a:pt x="8640" y="76938"/>
                    <a:pt x="8406" y="77055"/>
                    <a:pt x="8289" y="77317"/>
                  </a:cubicBezTo>
                  <a:cubicBezTo>
                    <a:pt x="8143" y="78164"/>
                    <a:pt x="8143" y="79010"/>
                    <a:pt x="8289" y="79856"/>
                  </a:cubicBezTo>
                  <a:cubicBezTo>
                    <a:pt x="8027" y="81432"/>
                    <a:pt x="7910" y="82775"/>
                    <a:pt x="8027" y="83388"/>
                  </a:cubicBezTo>
                  <a:cubicBezTo>
                    <a:pt x="8523" y="87036"/>
                    <a:pt x="9982" y="88145"/>
                    <a:pt x="11558" y="88991"/>
                  </a:cubicBezTo>
                  <a:cubicBezTo>
                    <a:pt x="12128" y="89237"/>
                    <a:pt x="12988" y="89413"/>
                    <a:pt x="13981" y="89413"/>
                  </a:cubicBezTo>
                  <a:cubicBezTo>
                    <a:pt x="15940" y="89413"/>
                    <a:pt x="18415" y="88728"/>
                    <a:pt x="20197" y="86540"/>
                  </a:cubicBezTo>
                  <a:cubicBezTo>
                    <a:pt x="20314" y="86423"/>
                    <a:pt x="20547" y="86190"/>
                    <a:pt x="20693" y="85956"/>
                  </a:cubicBezTo>
                  <a:cubicBezTo>
                    <a:pt x="21277" y="85694"/>
                    <a:pt x="21890" y="85343"/>
                    <a:pt x="22269" y="84847"/>
                  </a:cubicBezTo>
                  <a:cubicBezTo>
                    <a:pt x="22619" y="84497"/>
                    <a:pt x="22386" y="84118"/>
                    <a:pt x="22006" y="83884"/>
                  </a:cubicBezTo>
                  <a:cubicBezTo>
                    <a:pt x="22619" y="83038"/>
                    <a:pt x="23115" y="82045"/>
                    <a:pt x="23612" y="81199"/>
                  </a:cubicBezTo>
                  <a:cubicBezTo>
                    <a:pt x="25655" y="81578"/>
                    <a:pt x="27610" y="81812"/>
                    <a:pt x="29565" y="81929"/>
                  </a:cubicBezTo>
                  <a:cubicBezTo>
                    <a:pt x="29799" y="82892"/>
                    <a:pt x="30032" y="84001"/>
                    <a:pt x="30412" y="85081"/>
                  </a:cubicBezTo>
                  <a:cubicBezTo>
                    <a:pt x="30032" y="85227"/>
                    <a:pt x="29799" y="85577"/>
                    <a:pt x="30032" y="85956"/>
                  </a:cubicBezTo>
                  <a:cubicBezTo>
                    <a:pt x="30295" y="86423"/>
                    <a:pt x="30645" y="86919"/>
                    <a:pt x="31025" y="87270"/>
                  </a:cubicBezTo>
                  <a:cubicBezTo>
                    <a:pt x="31141" y="87532"/>
                    <a:pt x="31258" y="87882"/>
                    <a:pt x="31375" y="88145"/>
                  </a:cubicBezTo>
                  <a:cubicBezTo>
                    <a:pt x="32897" y="91576"/>
                    <a:pt x="36381" y="92818"/>
                    <a:pt x="38358" y="92818"/>
                  </a:cubicBezTo>
                  <a:cubicBezTo>
                    <a:pt x="38617" y="92818"/>
                    <a:pt x="38851" y="92797"/>
                    <a:pt x="39051" y="92756"/>
                  </a:cubicBezTo>
                  <a:cubicBezTo>
                    <a:pt x="40860" y="92523"/>
                    <a:pt x="42582" y="91910"/>
                    <a:pt x="44041" y="88495"/>
                  </a:cubicBezTo>
                  <a:cubicBezTo>
                    <a:pt x="44275" y="87882"/>
                    <a:pt x="44508" y="86803"/>
                    <a:pt x="44625" y="85227"/>
                  </a:cubicBezTo>
                  <a:cubicBezTo>
                    <a:pt x="45121" y="84497"/>
                    <a:pt x="45501" y="83505"/>
                    <a:pt x="45501" y="82542"/>
                  </a:cubicBezTo>
                  <a:cubicBezTo>
                    <a:pt x="45617" y="82162"/>
                    <a:pt x="45238" y="82045"/>
                    <a:pt x="45004" y="82045"/>
                  </a:cubicBezTo>
                  <a:lnTo>
                    <a:pt x="45004" y="80966"/>
                  </a:lnTo>
                  <a:cubicBezTo>
                    <a:pt x="47806" y="80353"/>
                    <a:pt x="49499" y="79856"/>
                    <a:pt x="49499" y="79856"/>
                  </a:cubicBezTo>
                  <a:lnTo>
                    <a:pt x="45617" y="63921"/>
                  </a:lnTo>
                  <a:cubicBezTo>
                    <a:pt x="46084" y="63805"/>
                    <a:pt x="51075" y="61878"/>
                    <a:pt x="54840" y="60156"/>
                  </a:cubicBezTo>
                  <a:cubicBezTo>
                    <a:pt x="54931" y="60320"/>
                    <a:pt x="55146" y="60472"/>
                    <a:pt x="55359" y="60472"/>
                  </a:cubicBezTo>
                  <a:cubicBezTo>
                    <a:pt x="55488" y="60472"/>
                    <a:pt x="55616" y="60416"/>
                    <a:pt x="55715" y="60273"/>
                  </a:cubicBezTo>
                  <a:cubicBezTo>
                    <a:pt x="56182" y="59923"/>
                    <a:pt x="56562" y="59544"/>
                    <a:pt x="56795" y="59077"/>
                  </a:cubicBezTo>
                  <a:cubicBezTo>
                    <a:pt x="57029" y="58960"/>
                    <a:pt x="57291" y="58814"/>
                    <a:pt x="57408" y="58697"/>
                  </a:cubicBezTo>
                  <a:cubicBezTo>
                    <a:pt x="60560" y="56625"/>
                    <a:pt x="62136" y="54319"/>
                    <a:pt x="61669" y="51518"/>
                  </a:cubicBezTo>
                  <a:cubicBezTo>
                    <a:pt x="61056" y="48862"/>
                    <a:pt x="58371" y="47636"/>
                    <a:pt x="56066" y="47519"/>
                  </a:cubicBezTo>
                  <a:cubicBezTo>
                    <a:pt x="55102" y="47519"/>
                    <a:pt x="53760" y="47519"/>
                    <a:pt x="52417" y="47753"/>
                  </a:cubicBezTo>
                  <a:cubicBezTo>
                    <a:pt x="51969" y="47582"/>
                    <a:pt x="51458" y="47473"/>
                    <a:pt x="50975" y="47473"/>
                  </a:cubicBezTo>
                  <a:cubicBezTo>
                    <a:pt x="50799" y="47473"/>
                    <a:pt x="50626" y="47488"/>
                    <a:pt x="50462" y="47519"/>
                  </a:cubicBezTo>
                  <a:cubicBezTo>
                    <a:pt x="50112" y="47519"/>
                    <a:pt x="49878" y="47753"/>
                    <a:pt x="49878" y="48015"/>
                  </a:cubicBezTo>
                  <a:cubicBezTo>
                    <a:pt x="46084" y="48482"/>
                    <a:pt x="42436" y="49212"/>
                    <a:pt x="41969" y="49329"/>
                  </a:cubicBezTo>
                  <a:cubicBezTo>
                    <a:pt x="56678" y="45097"/>
                    <a:pt x="58867" y="32314"/>
                    <a:pt x="59218" y="29775"/>
                  </a:cubicBezTo>
                  <a:cubicBezTo>
                    <a:pt x="60443" y="23325"/>
                    <a:pt x="59101" y="3245"/>
                    <a:pt x="38058" y="327"/>
                  </a:cubicBezTo>
                  <a:cubicBezTo>
                    <a:pt x="36511" y="105"/>
                    <a:pt x="35040" y="0"/>
                    <a:pt x="33644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9"/>
            <p:cNvSpPr/>
            <p:nvPr/>
          </p:nvSpPr>
          <p:spPr>
            <a:xfrm>
              <a:off x="-5487625" y="2629100"/>
              <a:ext cx="1553400" cy="2320475"/>
            </a:xfrm>
            <a:custGeom>
              <a:avLst/>
              <a:gdLst/>
              <a:ahLst/>
              <a:cxnLst/>
              <a:rect l="l" t="t" r="r" b="b"/>
              <a:pathLst>
                <a:path w="62136" h="92819" extrusionOk="0">
                  <a:moveTo>
                    <a:pt x="33644" y="0"/>
                  </a:moveTo>
                  <a:cubicBezTo>
                    <a:pt x="15953" y="0"/>
                    <a:pt x="10162" y="16742"/>
                    <a:pt x="9486" y="22828"/>
                  </a:cubicBezTo>
                  <a:cubicBezTo>
                    <a:pt x="9252" y="25397"/>
                    <a:pt x="7793" y="38151"/>
                    <a:pt x="20780" y="46293"/>
                  </a:cubicBezTo>
                  <a:cubicBezTo>
                    <a:pt x="20430" y="46176"/>
                    <a:pt x="11791" y="41682"/>
                    <a:pt x="7793" y="40719"/>
                  </a:cubicBezTo>
                  <a:cubicBezTo>
                    <a:pt x="7222" y="40597"/>
                    <a:pt x="6616" y="40527"/>
                    <a:pt x="6007" y="40527"/>
                  </a:cubicBezTo>
                  <a:cubicBezTo>
                    <a:pt x="4126" y="40527"/>
                    <a:pt x="2218" y="41201"/>
                    <a:pt x="1226" y="43141"/>
                  </a:cubicBezTo>
                  <a:cubicBezTo>
                    <a:pt x="0" y="45564"/>
                    <a:pt x="847" y="48249"/>
                    <a:pt x="3269" y="51050"/>
                  </a:cubicBezTo>
                  <a:cubicBezTo>
                    <a:pt x="5837" y="53969"/>
                    <a:pt x="13251" y="59310"/>
                    <a:pt x="13251" y="59310"/>
                  </a:cubicBezTo>
                  <a:cubicBezTo>
                    <a:pt x="13251" y="59310"/>
                    <a:pt x="7530" y="79739"/>
                    <a:pt x="8026" y="83388"/>
                  </a:cubicBezTo>
                  <a:cubicBezTo>
                    <a:pt x="8523" y="87036"/>
                    <a:pt x="9982" y="88145"/>
                    <a:pt x="11675" y="88991"/>
                  </a:cubicBezTo>
                  <a:cubicBezTo>
                    <a:pt x="12205" y="89237"/>
                    <a:pt x="13039" y="89413"/>
                    <a:pt x="14015" y="89413"/>
                  </a:cubicBezTo>
                  <a:cubicBezTo>
                    <a:pt x="15940" y="89413"/>
                    <a:pt x="18415" y="88728"/>
                    <a:pt x="20197" y="86540"/>
                  </a:cubicBezTo>
                  <a:cubicBezTo>
                    <a:pt x="22823" y="83422"/>
                    <a:pt x="24765" y="78278"/>
                    <a:pt x="25993" y="78278"/>
                  </a:cubicBezTo>
                  <a:cubicBezTo>
                    <a:pt x="26007" y="78278"/>
                    <a:pt x="26020" y="78279"/>
                    <a:pt x="26034" y="78280"/>
                  </a:cubicBezTo>
                  <a:lnTo>
                    <a:pt x="27113" y="78280"/>
                  </a:lnTo>
                  <a:lnTo>
                    <a:pt x="28223" y="78514"/>
                  </a:lnTo>
                  <a:cubicBezTo>
                    <a:pt x="29302" y="78776"/>
                    <a:pt x="29799" y="84351"/>
                    <a:pt x="31491" y="88145"/>
                  </a:cubicBezTo>
                  <a:cubicBezTo>
                    <a:pt x="32884" y="91576"/>
                    <a:pt x="36376" y="92818"/>
                    <a:pt x="38337" y="92818"/>
                  </a:cubicBezTo>
                  <a:cubicBezTo>
                    <a:pt x="38594" y="92818"/>
                    <a:pt x="38825" y="92797"/>
                    <a:pt x="39021" y="92756"/>
                  </a:cubicBezTo>
                  <a:cubicBezTo>
                    <a:pt x="40860" y="92523"/>
                    <a:pt x="42552" y="91910"/>
                    <a:pt x="44012" y="88495"/>
                  </a:cubicBezTo>
                  <a:cubicBezTo>
                    <a:pt x="45471" y="85080"/>
                    <a:pt x="45734" y="63921"/>
                    <a:pt x="45734" y="63921"/>
                  </a:cubicBezTo>
                  <a:cubicBezTo>
                    <a:pt x="45734" y="63921"/>
                    <a:pt x="54227" y="60769"/>
                    <a:pt x="57408" y="58697"/>
                  </a:cubicBezTo>
                  <a:cubicBezTo>
                    <a:pt x="60560" y="56625"/>
                    <a:pt x="62136" y="54319"/>
                    <a:pt x="61640" y="51517"/>
                  </a:cubicBezTo>
                  <a:cubicBezTo>
                    <a:pt x="61173" y="48861"/>
                    <a:pt x="58371" y="47636"/>
                    <a:pt x="56065" y="47519"/>
                  </a:cubicBezTo>
                  <a:cubicBezTo>
                    <a:pt x="55936" y="47515"/>
                    <a:pt x="55801" y="47514"/>
                    <a:pt x="55662" y="47514"/>
                  </a:cubicBezTo>
                  <a:cubicBezTo>
                    <a:pt x="51337" y="47514"/>
                    <a:pt x="42420" y="49215"/>
                    <a:pt x="41940" y="49328"/>
                  </a:cubicBezTo>
                  <a:cubicBezTo>
                    <a:pt x="56795" y="45097"/>
                    <a:pt x="58867" y="32313"/>
                    <a:pt x="59334" y="29774"/>
                  </a:cubicBezTo>
                  <a:cubicBezTo>
                    <a:pt x="60443" y="23324"/>
                    <a:pt x="59217" y="3245"/>
                    <a:pt x="38058" y="326"/>
                  </a:cubicBezTo>
                  <a:cubicBezTo>
                    <a:pt x="36510" y="104"/>
                    <a:pt x="35040" y="0"/>
                    <a:pt x="33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9"/>
            <p:cNvSpPr/>
            <p:nvPr/>
          </p:nvSpPr>
          <p:spPr>
            <a:xfrm>
              <a:off x="-5071000" y="3226700"/>
              <a:ext cx="175850" cy="168650"/>
            </a:xfrm>
            <a:custGeom>
              <a:avLst/>
              <a:gdLst/>
              <a:ahLst/>
              <a:cxnLst/>
              <a:rect l="l" t="t" r="r" b="b"/>
              <a:pathLst>
                <a:path w="7034" h="6746" extrusionOk="0">
                  <a:moveTo>
                    <a:pt x="3544" y="0"/>
                  </a:moveTo>
                  <a:cubicBezTo>
                    <a:pt x="1909" y="0"/>
                    <a:pt x="447" y="1268"/>
                    <a:pt x="234" y="2952"/>
                  </a:cubicBezTo>
                  <a:cubicBezTo>
                    <a:pt x="0" y="4761"/>
                    <a:pt x="1197" y="6454"/>
                    <a:pt x="3035" y="6717"/>
                  </a:cubicBezTo>
                  <a:cubicBezTo>
                    <a:pt x="3184" y="6736"/>
                    <a:pt x="3332" y="6745"/>
                    <a:pt x="3478" y="6745"/>
                  </a:cubicBezTo>
                  <a:cubicBezTo>
                    <a:pt x="5117" y="6745"/>
                    <a:pt x="6586" y="5576"/>
                    <a:pt x="6800" y="3915"/>
                  </a:cubicBezTo>
                  <a:cubicBezTo>
                    <a:pt x="7034" y="2076"/>
                    <a:pt x="5837" y="384"/>
                    <a:pt x="3999" y="33"/>
                  </a:cubicBezTo>
                  <a:cubicBezTo>
                    <a:pt x="3846" y="11"/>
                    <a:pt x="3694" y="0"/>
                    <a:pt x="354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9"/>
            <p:cNvSpPr/>
            <p:nvPr/>
          </p:nvSpPr>
          <p:spPr>
            <a:xfrm>
              <a:off x="-5195775" y="3396800"/>
              <a:ext cx="176600" cy="165650"/>
            </a:xfrm>
            <a:custGeom>
              <a:avLst/>
              <a:gdLst/>
              <a:ahLst/>
              <a:cxnLst/>
              <a:rect l="l" t="t" r="r" b="b"/>
              <a:pathLst>
                <a:path w="7064" h="6626" extrusionOk="0">
                  <a:moveTo>
                    <a:pt x="3549" y="0"/>
                  </a:moveTo>
                  <a:cubicBezTo>
                    <a:pt x="1917" y="0"/>
                    <a:pt x="475" y="1146"/>
                    <a:pt x="234" y="2831"/>
                  </a:cubicBezTo>
                  <a:cubicBezTo>
                    <a:pt x="1" y="4641"/>
                    <a:pt x="1226" y="6363"/>
                    <a:pt x="3036" y="6596"/>
                  </a:cubicBezTo>
                  <a:cubicBezTo>
                    <a:pt x="3189" y="6616"/>
                    <a:pt x="3342" y="6625"/>
                    <a:pt x="3493" y="6625"/>
                  </a:cubicBezTo>
                  <a:cubicBezTo>
                    <a:pt x="5147" y="6625"/>
                    <a:pt x="6587" y="5479"/>
                    <a:pt x="6801" y="3794"/>
                  </a:cubicBezTo>
                  <a:cubicBezTo>
                    <a:pt x="7063" y="1985"/>
                    <a:pt x="5838" y="263"/>
                    <a:pt x="3999" y="29"/>
                  </a:cubicBezTo>
                  <a:cubicBezTo>
                    <a:pt x="3848" y="10"/>
                    <a:pt x="3697" y="0"/>
                    <a:pt x="3549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9"/>
            <p:cNvSpPr/>
            <p:nvPr/>
          </p:nvSpPr>
          <p:spPr>
            <a:xfrm>
              <a:off x="-4390275" y="3323825"/>
              <a:ext cx="176600" cy="166350"/>
            </a:xfrm>
            <a:custGeom>
              <a:avLst/>
              <a:gdLst/>
              <a:ahLst/>
              <a:cxnLst/>
              <a:rect l="l" t="t" r="r" b="b"/>
              <a:pathLst>
                <a:path w="7064" h="6654" extrusionOk="0">
                  <a:moveTo>
                    <a:pt x="3571" y="1"/>
                  </a:moveTo>
                  <a:cubicBezTo>
                    <a:pt x="1917" y="1"/>
                    <a:pt x="475" y="1147"/>
                    <a:pt x="234" y="2832"/>
                  </a:cubicBezTo>
                  <a:cubicBezTo>
                    <a:pt x="1" y="4641"/>
                    <a:pt x="1227" y="6363"/>
                    <a:pt x="3036" y="6597"/>
                  </a:cubicBezTo>
                  <a:cubicBezTo>
                    <a:pt x="3237" y="6635"/>
                    <a:pt x="3437" y="6653"/>
                    <a:pt x="3632" y="6653"/>
                  </a:cubicBezTo>
                  <a:cubicBezTo>
                    <a:pt x="5228" y="6653"/>
                    <a:pt x="6593" y="5432"/>
                    <a:pt x="6801" y="3795"/>
                  </a:cubicBezTo>
                  <a:cubicBezTo>
                    <a:pt x="7064" y="1985"/>
                    <a:pt x="5838" y="263"/>
                    <a:pt x="4029" y="30"/>
                  </a:cubicBezTo>
                  <a:cubicBezTo>
                    <a:pt x="3875" y="10"/>
                    <a:pt x="3722" y="1"/>
                    <a:pt x="3571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9"/>
            <p:cNvSpPr/>
            <p:nvPr/>
          </p:nvSpPr>
          <p:spPr>
            <a:xfrm>
              <a:off x="-4317300" y="3518550"/>
              <a:ext cx="179525" cy="168650"/>
            </a:xfrm>
            <a:custGeom>
              <a:avLst/>
              <a:gdLst/>
              <a:ahLst/>
              <a:cxnLst/>
              <a:rect l="l" t="t" r="r" b="b"/>
              <a:pathLst>
                <a:path w="7181" h="6746" extrusionOk="0">
                  <a:moveTo>
                    <a:pt x="3567" y="1"/>
                  </a:moveTo>
                  <a:cubicBezTo>
                    <a:pt x="1914" y="1"/>
                    <a:pt x="475" y="1268"/>
                    <a:pt x="234" y="2952"/>
                  </a:cubicBezTo>
                  <a:cubicBezTo>
                    <a:pt x="1" y="4761"/>
                    <a:pt x="1226" y="6454"/>
                    <a:pt x="3036" y="6717"/>
                  </a:cubicBezTo>
                  <a:cubicBezTo>
                    <a:pt x="3187" y="6736"/>
                    <a:pt x="3336" y="6745"/>
                    <a:pt x="3485" y="6745"/>
                  </a:cubicBezTo>
                  <a:cubicBezTo>
                    <a:pt x="5142" y="6745"/>
                    <a:pt x="6586" y="5576"/>
                    <a:pt x="6801" y="3915"/>
                  </a:cubicBezTo>
                  <a:cubicBezTo>
                    <a:pt x="7180" y="1960"/>
                    <a:pt x="5838" y="384"/>
                    <a:pt x="4028" y="33"/>
                  </a:cubicBezTo>
                  <a:cubicBezTo>
                    <a:pt x="3873" y="11"/>
                    <a:pt x="3719" y="1"/>
                    <a:pt x="3567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9"/>
            <p:cNvSpPr/>
            <p:nvPr/>
          </p:nvSpPr>
          <p:spPr>
            <a:xfrm>
              <a:off x="-4732725" y="3309300"/>
              <a:ext cx="196700" cy="104175"/>
            </a:xfrm>
            <a:custGeom>
              <a:avLst/>
              <a:gdLst/>
              <a:ahLst/>
              <a:cxnLst/>
              <a:rect l="l" t="t" r="r" b="b"/>
              <a:pathLst>
                <a:path w="7868" h="4167" extrusionOk="0">
                  <a:moveTo>
                    <a:pt x="759" y="0"/>
                  </a:moveTo>
                  <a:cubicBezTo>
                    <a:pt x="397" y="0"/>
                    <a:pt x="1" y="298"/>
                    <a:pt x="69" y="728"/>
                  </a:cubicBezTo>
                  <a:cubicBezTo>
                    <a:pt x="570" y="2882"/>
                    <a:pt x="2456" y="4166"/>
                    <a:pt x="4274" y="4166"/>
                  </a:cubicBezTo>
                  <a:cubicBezTo>
                    <a:pt x="5633" y="4166"/>
                    <a:pt x="6954" y="3448"/>
                    <a:pt x="7628" y="1837"/>
                  </a:cubicBezTo>
                  <a:cubicBezTo>
                    <a:pt x="7867" y="1339"/>
                    <a:pt x="7441" y="896"/>
                    <a:pt x="7062" y="896"/>
                  </a:cubicBezTo>
                  <a:cubicBezTo>
                    <a:pt x="6886" y="896"/>
                    <a:pt x="6720" y="992"/>
                    <a:pt x="6636" y="1224"/>
                  </a:cubicBezTo>
                  <a:cubicBezTo>
                    <a:pt x="6124" y="2424"/>
                    <a:pt x="5183" y="2949"/>
                    <a:pt x="4227" y="2949"/>
                  </a:cubicBezTo>
                  <a:cubicBezTo>
                    <a:pt x="2950" y="2949"/>
                    <a:pt x="1646" y="2013"/>
                    <a:pt x="1295" y="494"/>
                  </a:cubicBezTo>
                  <a:cubicBezTo>
                    <a:pt x="1247" y="146"/>
                    <a:pt x="1011" y="0"/>
                    <a:pt x="759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9"/>
            <p:cNvSpPr/>
            <p:nvPr/>
          </p:nvSpPr>
          <p:spPr>
            <a:xfrm>
              <a:off x="-5068100" y="3028800"/>
              <a:ext cx="176600" cy="101725"/>
            </a:xfrm>
            <a:custGeom>
              <a:avLst/>
              <a:gdLst/>
              <a:ahLst/>
              <a:cxnLst/>
              <a:rect l="l" t="t" r="r" b="b"/>
              <a:pathLst>
                <a:path w="7064" h="4069" extrusionOk="0">
                  <a:moveTo>
                    <a:pt x="5303" y="1"/>
                  </a:moveTo>
                  <a:cubicBezTo>
                    <a:pt x="4584" y="1"/>
                    <a:pt x="3785" y="173"/>
                    <a:pt x="3270" y="390"/>
                  </a:cubicBezTo>
                  <a:cubicBezTo>
                    <a:pt x="1227" y="1120"/>
                    <a:pt x="1" y="3075"/>
                    <a:pt x="847" y="3922"/>
                  </a:cubicBezTo>
                  <a:cubicBezTo>
                    <a:pt x="950" y="4025"/>
                    <a:pt x="1070" y="4069"/>
                    <a:pt x="1206" y="4069"/>
                  </a:cubicBezTo>
                  <a:cubicBezTo>
                    <a:pt x="1878" y="4069"/>
                    <a:pt x="2931" y="2973"/>
                    <a:pt x="4145" y="2462"/>
                  </a:cubicBezTo>
                  <a:cubicBezTo>
                    <a:pt x="5459" y="1850"/>
                    <a:pt x="7064" y="2346"/>
                    <a:pt x="6918" y="886"/>
                  </a:cubicBezTo>
                  <a:cubicBezTo>
                    <a:pt x="6855" y="230"/>
                    <a:pt x="6132" y="1"/>
                    <a:pt x="5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9"/>
            <p:cNvSpPr/>
            <p:nvPr/>
          </p:nvSpPr>
          <p:spPr>
            <a:xfrm>
              <a:off x="-4299050" y="3122950"/>
              <a:ext cx="167100" cy="129850"/>
            </a:xfrm>
            <a:custGeom>
              <a:avLst/>
              <a:gdLst/>
              <a:ahLst/>
              <a:cxnLst/>
              <a:rect l="l" t="t" r="r" b="b"/>
              <a:pathLst>
                <a:path w="6684" h="5194" extrusionOk="0">
                  <a:moveTo>
                    <a:pt x="1621" y="0"/>
                  </a:moveTo>
                  <a:cubicBezTo>
                    <a:pt x="1162" y="0"/>
                    <a:pt x="785" y="150"/>
                    <a:pt x="613" y="535"/>
                  </a:cubicBezTo>
                  <a:cubicBezTo>
                    <a:pt x="0" y="1848"/>
                    <a:pt x="1693" y="1848"/>
                    <a:pt x="2802" y="2841"/>
                  </a:cubicBezTo>
                  <a:cubicBezTo>
                    <a:pt x="3916" y="3716"/>
                    <a:pt x="4716" y="5193"/>
                    <a:pt x="5401" y="5193"/>
                  </a:cubicBezTo>
                  <a:cubicBezTo>
                    <a:pt x="5469" y="5193"/>
                    <a:pt x="5537" y="5178"/>
                    <a:pt x="5604" y="5146"/>
                  </a:cubicBezTo>
                  <a:cubicBezTo>
                    <a:pt x="6684" y="4534"/>
                    <a:pt x="5954" y="2345"/>
                    <a:pt x="4261" y="1002"/>
                  </a:cubicBezTo>
                  <a:cubicBezTo>
                    <a:pt x="3633" y="526"/>
                    <a:pt x="2483" y="0"/>
                    <a:pt x="1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9"/>
            <p:cNvSpPr/>
            <p:nvPr/>
          </p:nvSpPr>
          <p:spPr>
            <a:xfrm>
              <a:off x="-4244325" y="3816525"/>
              <a:ext cx="197750" cy="323175"/>
            </a:xfrm>
            <a:custGeom>
              <a:avLst/>
              <a:gdLst/>
              <a:ahLst/>
              <a:cxnLst/>
              <a:rect l="l" t="t" r="r" b="b"/>
              <a:pathLst>
                <a:path w="7910" h="12927" extrusionOk="0">
                  <a:moveTo>
                    <a:pt x="1186" y="1"/>
                  </a:moveTo>
                  <a:cubicBezTo>
                    <a:pt x="1030" y="1"/>
                    <a:pt x="877" y="8"/>
                    <a:pt x="730" y="22"/>
                  </a:cubicBezTo>
                  <a:cubicBezTo>
                    <a:pt x="0" y="22"/>
                    <a:pt x="0" y="1248"/>
                    <a:pt x="730" y="1248"/>
                  </a:cubicBezTo>
                  <a:lnTo>
                    <a:pt x="1576" y="1248"/>
                  </a:lnTo>
                  <a:cubicBezTo>
                    <a:pt x="2685" y="1364"/>
                    <a:pt x="2919" y="1481"/>
                    <a:pt x="3152" y="2707"/>
                  </a:cubicBezTo>
                  <a:cubicBezTo>
                    <a:pt x="3415" y="4020"/>
                    <a:pt x="3298" y="3437"/>
                    <a:pt x="2802" y="4400"/>
                  </a:cubicBezTo>
                  <a:cubicBezTo>
                    <a:pt x="2306" y="5246"/>
                    <a:pt x="1693" y="5976"/>
                    <a:pt x="1955" y="7085"/>
                  </a:cubicBezTo>
                  <a:cubicBezTo>
                    <a:pt x="2189" y="7931"/>
                    <a:pt x="2685" y="8544"/>
                    <a:pt x="3531" y="8778"/>
                  </a:cubicBezTo>
                  <a:cubicBezTo>
                    <a:pt x="4028" y="9011"/>
                    <a:pt x="4991" y="9011"/>
                    <a:pt x="5487" y="9390"/>
                  </a:cubicBezTo>
                  <a:cubicBezTo>
                    <a:pt x="6216" y="10003"/>
                    <a:pt x="5954" y="11317"/>
                    <a:pt x="5224" y="11930"/>
                  </a:cubicBezTo>
                  <a:cubicBezTo>
                    <a:pt x="4742" y="12320"/>
                    <a:pt x="5181" y="12927"/>
                    <a:pt x="5674" y="12927"/>
                  </a:cubicBezTo>
                  <a:cubicBezTo>
                    <a:pt x="5808" y="12927"/>
                    <a:pt x="5946" y="12882"/>
                    <a:pt x="6071" y="12776"/>
                  </a:cubicBezTo>
                  <a:cubicBezTo>
                    <a:pt x="7063" y="11930"/>
                    <a:pt x="7909" y="10470"/>
                    <a:pt x="7180" y="9128"/>
                  </a:cubicBezTo>
                  <a:cubicBezTo>
                    <a:pt x="6216" y="7435"/>
                    <a:pt x="1693" y="8165"/>
                    <a:pt x="3765" y="5129"/>
                  </a:cubicBezTo>
                  <a:cubicBezTo>
                    <a:pt x="4611" y="3904"/>
                    <a:pt x="5341" y="2707"/>
                    <a:pt x="4378" y="1364"/>
                  </a:cubicBezTo>
                  <a:cubicBezTo>
                    <a:pt x="3633" y="389"/>
                    <a:pt x="2325" y="1"/>
                    <a:pt x="1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9"/>
            <p:cNvSpPr/>
            <p:nvPr/>
          </p:nvSpPr>
          <p:spPr>
            <a:xfrm>
              <a:off x="-5405900" y="3676775"/>
              <a:ext cx="260050" cy="286425"/>
            </a:xfrm>
            <a:custGeom>
              <a:avLst/>
              <a:gdLst/>
              <a:ahLst/>
              <a:cxnLst/>
              <a:rect l="l" t="t" r="r" b="b"/>
              <a:pathLst>
                <a:path w="10402" h="11457" extrusionOk="0">
                  <a:moveTo>
                    <a:pt x="7839" y="0"/>
                  </a:moveTo>
                  <a:cubicBezTo>
                    <a:pt x="7122" y="0"/>
                    <a:pt x="6416" y="180"/>
                    <a:pt x="5837" y="621"/>
                  </a:cubicBezTo>
                  <a:cubicBezTo>
                    <a:pt x="4378" y="1847"/>
                    <a:pt x="5108" y="3044"/>
                    <a:pt x="5487" y="4503"/>
                  </a:cubicBezTo>
                  <a:cubicBezTo>
                    <a:pt x="6450" y="7918"/>
                    <a:pt x="2452" y="5962"/>
                    <a:pt x="992" y="7421"/>
                  </a:cubicBezTo>
                  <a:cubicBezTo>
                    <a:pt x="0" y="8414"/>
                    <a:pt x="380" y="10106"/>
                    <a:pt x="1109" y="11216"/>
                  </a:cubicBezTo>
                  <a:cubicBezTo>
                    <a:pt x="1211" y="11386"/>
                    <a:pt x="1378" y="11457"/>
                    <a:pt x="1553" y="11457"/>
                  </a:cubicBezTo>
                  <a:cubicBezTo>
                    <a:pt x="1979" y="11457"/>
                    <a:pt x="2458" y="11037"/>
                    <a:pt x="2189" y="10603"/>
                  </a:cubicBezTo>
                  <a:cubicBezTo>
                    <a:pt x="1722" y="9873"/>
                    <a:pt x="1605" y="9494"/>
                    <a:pt x="1956" y="8764"/>
                  </a:cubicBezTo>
                  <a:cubicBezTo>
                    <a:pt x="2344" y="8101"/>
                    <a:pt x="2429" y="8029"/>
                    <a:pt x="2854" y="8029"/>
                  </a:cubicBezTo>
                  <a:cubicBezTo>
                    <a:pt x="2972" y="8029"/>
                    <a:pt x="3115" y="8034"/>
                    <a:pt x="3298" y="8034"/>
                  </a:cubicBezTo>
                  <a:lnTo>
                    <a:pt x="4261" y="8034"/>
                  </a:lnTo>
                  <a:cubicBezTo>
                    <a:pt x="5370" y="8034"/>
                    <a:pt x="6217" y="7684"/>
                    <a:pt x="6713" y="6575"/>
                  </a:cubicBezTo>
                  <a:cubicBezTo>
                    <a:pt x="7180" y="5495"/>
                    <a:pt x="6713" y="4649"/>
                    <a:pt x="6333" y="3540"/>
                  </a:cubicBezTo>
                  <a:cubicBezTo>
                    <a:pt x="6111" y="2370"/>
                    <a:pt x="6659" y="1226"/>
                    <a:pt x="7978" y="1226"/>
                  </a:cubicBezTo>
                  <a:cubicBezTo>
                    <a:pt x="8041" y="1226"/>
                    <a:pt x="8106" y="1229"/>
                    <a:pt x="8172" y="1234"/>
                  </a:cubicBezTo>
                  <a:cubicBezTo>
                    <a:pt x="8522" y="1234"/>
                    <a:pt x="9018" y="1351"/>
                    <a:pt x="9369" y="1468"/>
                  </a:cubicBezTo>
                  <a:cubicBezTo>
                    <a:pt x="9445" y="1495"/>
                    <a:pt x="9518" y="1508"/>
                    <a:pt x="9585" y="1508"/>
                  </a:cubicBezTo>
                  <a:cubicBezTo>
                    <a:pt x="10166" y="1508"/>
                    <a:pt x="10401" y="597"/>
                    <a:pt x="9748" y="388"/>
                  </a:cubicBezTo>
                  <a:cubicBezTo>
                    <a:pt x="9162" y="151"/>
                    <a:pt x="8496" y="0"/>
                    <a:pt x="7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9"/>
            <p:cNvSpPr/>
            <p:nvPr/>
          </p:nvSpPr>
          <p:spPr>
            <a:xfrm>
              <a:off x="-5286975" y="4551950"/>
              <a:ext cx="367400" cy="233400"/>
            </a:xfrm>
            <a:custGeom>
              <a:avLst/>
              <a:gdLst/>
              <a:ahLst/>
              <a:cxnLst/>
              <a:rect l="l" t="t" r="r" b="b"/>
              <a:pathLst>
                <a:path w="14696" h="9336" extrusionOk="0">
                  <a:moveTo>
                    <a:pt x="724" y="1"/>
                  </a:moveTo>
                  <a:cubicBezTo>
                    <a:pt x="489" y="1"/>
                    <a:pt x="279" y="121"/>
                    <a:pt x="234" y="403"/>
                  </a:cubicBezTo>
                  <a:cubicBezTo>
                    <a:pt x="0" y="1862"/>
                    <a:pt x="117" y="3438"/>
                    <a:pt x="1080" y="4518"/>
                  </a:cubicBezTo>
                  <a:cubicBezTo>
                    <a:pt x="1701" y="5230"/>
                    <a:pt x="2301" y="5482"/>
                    <a:pt x="2900" y="5482"/>
                  </a:cubicBezTo>
                  <a:cubicBezTo>
                    <a:pt x="3850" y="5482"/>
                    <a:pt x="4800" y="4849"/>
                    <a:pt x="5837" y="4401"/>
                  </a:cubicBezTo>
                  <a:cubicBezTo>
                    <a:pt x="6482" y="4102"/>
                    <a:pt x="6979" y="3972"/>
                    <a:pt x="7367" y="3972"/>
                  </a:cubicBezTo>
                  <a:cubicBezTo>
                    <a:pt x="9471" y="3972"/>
                    <a:pt x="8349" y="7787"/>
                    <a:pt x="10098" y="8896"/>
                  </a:cubicBezTo>
                  <a:cubicBezTo>
                    <a:pt x="10517" y="9205"/>
                    <a:pt x="10980" y="9336"/>
                    <a:pt x="11449" y="9336"/>
                  </a:cubicBezTo>
                  <a:cubicBezTo>
                    <a:pt x="12486" y="9336"/>
                    <a:pt x="13550" y="8697"/>
                    <a:pt x="14214" y="7933"/>
                  </a:cubicBezTo>
                  <a:cubicBezTo>
                    <a:pt x="14696" y="7543"/>
                    <a:pt x="14275" y="6936"/>
                    <a:pt x="13775" y="6936"/>
                  </a:cubicBezTo>
                  <a:cubicBezTo>
                    <a:pt x="13640" y="6936"/>
                    <a:pt x="13498" y="6981"/>
                    <a:pt x="13367" y="7087"/>
                  </a:cubicBezTo>
                  <a:cubicBezTo>
                    <a:pt x="12868" y="7586"/>
                    <a:pt x="12314" y="7976"/>
                    <a:pt x="11743" y="7976"/>
                  </a:cubicBezTo>
                  <a:cubicBezTo>
                    <a:pt x="11479" y="7976"/>
                    <a:pt x="11212" y="7893"/>
                    <a:pt x="10945" y="7699"/>
                  </a:cubicBezTo>
                  <a:cubicBezTo>
                    <a:pt x="9982" y="7087"/>
                    <a:pt x="10215" y="6357"/>
                    <a:pt x="10098" y="5394"/>
                  </a:cubicBezTo>
                  <a:cubicBezTo>
                    <a:pt x="9836" y="4285"/>
                    <a:pt x="9369" y="3205"/>
                    <a:pt x="8143" y="2825"/>
                  </a:cubicBezTo>
                  <a:cubicBezTo>
                    <a:pt x="7823" y="2696"/>
                    <a:pt x="7520" y="2642"/>
                    <a:pt x="7231" y="2642"/>
                  </a:cubicBezTo>
                  <a:cubicBezTo>
                    <a:pt x="6414" y="2642"/>
                    <a:pt x="5702" y="3072"/>
                    <a:pt x="4991" y="3438"/>
                  </a:cubicBezTo>
                  <a:cubicBezTo>
                    <a:pt x="4396" y="3813"/>
                    <a:pt x="3756" y="4068"/>
                    <a:pt x="3174" y="4068"/>
                  </a:cubicBezTo>
                  <a:cubicBezTo>
                    <a:pt x="2441" y="4068"/>
                    <a:pt x="1801" y="3665"/>
                    <a:pt x="1460" y="2592"/>
                  </a:cubicBezTo>
                  <a:cubicBezTo>
                    <a:pt x="1343" y="1979"/>
                    <a:pt x="1343" y="1366"/>
                    <a:pt x="1460" y="753"/>
                  </a:cubicBezTo>
                  <a:cubicBezTo>
                    <a:pt x="1531" y="305"/>
                    <a:pt x="1097" y="1"/>
                    <a:pt x="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9"/>
            <p:cNvSpPr/>
            <p:nvPr/>
          </p:nvSpPr>
          <p:spPr>
            <a:xfrm>
              <a:off x="-4743025" y="4678950"/>
              <a:ext cx="395100" cy="152950"/>
            </a:xfrm>
            <a:custGeom>
              <a:avLst/>
              <a:gdLst/>
              <a:ahLst/>
              <a:cxnLst/>
              <a:rect l="l" t="t" r="r" b="b"/>
              <a:pathLst>
                <a:path w="15804" h="6118" extrusionOk="0">
                  <a:moveTo>
                    <a:pt x="15205" y="0"/>
                  </a:moveTo>
                  <a:cubicBezTo>
                    <a:pt x="14906" y="0"/>
                    <a:pt x="14607" y="182"/>
                    <a:pt x="14607" y="547"/>
                  </a:cubicBezTo>
                  <a:cubicBezTo>
                    <a:pt x="14490" y="1160"/>
                    <a:pt x="14344" y="1890"/>
                    <a:pt x="13994" y="2357"/>
                  </a:cubicBezTo>
                  <a:cubicBezTo>
                    <a:pt x="13525" y="3135"/>
                    <a:pt x="13019" y="3432"/>
                    <a:pt x="12508" y="3432"/>
                  </a:cubicBezTo>
                  <a:cubicBezTo>
                    <a:pt x="11810" y="3432"/>
                    <a:pt x="11103" y="2880"/>
                    <a:pt x="10463" y="2240"/>
                  </a:cubicBezTo>
                  <a:cubicBezTo>
                    <a:pt x="9616" y="1394"/>
                    <a:pt x="8887" y="664"/>
                    <a:pt x="7544" y="664"/>
                  </a:cubicBezTo>
                  <a:cubicBezTo>
                    <a:pt x="6319" y="781"/>
                    <a:pt x="5589" y="1510"/>
                    <a:pt x="5122" y="2503"/>
                  </a:cubicBezTo>
                  <a:cubicBezTo>
                    <a:pt x="4859" y="2970"/>
                    <a:pt x="4626" y="4429"/>
                    <a:pt x="4013" y="4546"/>
                  </a:cubicBezTo>
                  <a:cubicBezTo>
                    <a:pt x="3815" y="4648"/>
                    <a:pt x="3605" y="4693"/>
                    <a:pt x="3393" y="4693"/>
                  </a:cubicBezTo>
                  <a:cubicBezTo>
                    <a:pt x="2577" y="4693"/>
                    <a:pt x="1728" y="4021"/>
                    <a:pt x="1357" y="3349"/>
                  </a:cubicBezTo>
                  <a:cubicBezTo>
                    <a:pt x="1246" y="3170"/>
                    <a:pt x="1075" y="3095"/>
                    <a:pt x="897" y="3095"/>
                  </a:cubicBezTo>
                  <a:cubicBezTo>
                    <a:pt x="468" y="3095"/>
                    <a:pt x="0" y="3529"/>
                    <a:pt x="248" y="3962"/>
                  </a:cubicBezTo>
                  <a:cubicBezTo>
                    <a:pt x="864" y="5071"/>
                    <a:pt x="2001" y="6118"/>
                    <a:pt x="3288" y="6118"/>
                  </a:cubicBezTo>
                  <a:cubicBezTo>
                    <a:pt x="3525" y="6118"/>
                    <a:pt x="3768" y="6082"/>
                    <a:pt x="4013" y="6005"/>
                  </a:cubicBezTo>
                  <a:cubicBezTo>
                    <a:pt x="5795" y="5411"/>
                    <a:pt x="5971" y="2013"/>
                    <a:pt x="7675" y="2013"/>
                  </a:cubicBezTo>
                  <a:cubicBezTo>
                    <a:pt x="8065" y="2013"/>
                    <a:pt x="8534" y="2191"/>
                    <a:pt x="9120" y="2619"/>
                  </a:cubicBezTo>
                  <a:cubicBezTo>
                    <a:pt x="10287" y="3482"/>
                    <a:pt x="10987" y="4830"/>
                    <a:pt x="12338" y="4830"/>
                  </a:cubicBezTo>
                  <a:cubicBezTo>
                    <a:pt x="12678" y="4830"/>
                    <a:pt x="13059" y="4745"/>
                    <a:pt x="13498" y="4546"/>
                  </a:cubicBezTo>
                  <a:cubicBezTo>
                    <a:pt x="14957" y="3816"/>
                    <a:pt x="15570" y="2123"/>
                    <a:pt x="15804" y="547"/>
                  </a:cubicBezTo>
                  <a:cubicBezTo>
                    <a:pt x="15804" y="182"/>
                    <a:pt x="15505" y="0"/>
                    <a:pt x="15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9"/>
            <p:cNvSpPr/>
            <p:nvPr/>
          </p:nvSpPr>
          <p:spPr>
            <a:xfrm>
              <a:off x="-4405575" y="3710525"/>
              <a:ext cx="39425" cy="36525"/>
            </a:xfrm>
            <a:custGeom>
              <a:avLst/>
              <a:gdLst/>
              <a:ahLst/>
              <a:cxnLst/>
              <a:rect l="l" t="t" r="r" b="b"/>
              <a:pathLst>
                <a:path w="1577" h="1461" extrusionOk="0">
                  <a:moveTo>
                    <a:pt x="846" y="1"/>
                  </a:moveTo>
                  <a:cubicBezTo>
                    <a:pt x="496" y="1"/>
                    <a:pt x="117" y="234"/>
                    <a:pt x="117" y="614"/>
                  </a:cubicBezTo>
                  <a:cubicBezTo>
                    <a:pt x="0" y="964"/>
                    <a:pt x="263" y="1343"/>
                    <a:pt x="730" y="1460"/>
                  </a:cubicBezTo>
                  <a:cubicBezTo>
                    <a:pt x="1109" y="1460"/>
                    <a:pt x="1459" y="1227"/>
                    <a:pt x="1459" y="847"/>
                  </a:cubicBezTo>
                  <a:cubicBezTo>
                    <a:pt x="1576" y="380"/>
                    <a:pt x="1226" y="1"/>
                    <a:pt x="846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9"/>
            <p:cNvSpPr/>
            <p:nvPr/>
          </p:nvSpPr>
          <p:spPr>
            <a:xfrm>
              <a:off x="-5159300" y="4774325"/>
              <a:ext cx="39425" cy="36525"/>
            </a:xfrm>
            <a:custGeom>
              <a:avLst/>
              <a:gdLst/>
              <a:ahLst/>
              <a:cxnLst/>
              <a:rect l="l" t="t" r="r" b="b"/>
              <a:pathLst>
                <a:path w="1577" h="1461" extrusionOk="0">
                  <a:moveTo>
                    <a:pt x="847" y="1"/>
                  </a:moveTo>
                  <a:cubicBezTo>
                    <a:pt x="497" y="1"/>
                    <a:pt x="118" y="264"/>
                    <a:pt x="118" y="614"/>
                  </a:cubicBezTo>
                  <a:cubicBezTo>
                    <a:pt x="1" y="993"/>
                    <a:pt x="351" y="1344"/>
                    <a:pt x="730" y="1460"/>
                  </a:cubicBezTo>
                  <a:cubicBezTo>
                    <a:pt x="1081" y="1460"/>
                    <a:pt x="1460" y="1227"/>
                    <a:pt x="1460" y="877"/>
                  </a:cubicBezTo>
                  <a:cubicBezTo>
                    <a:pt x="1577" y="497"/>
                    <a:pt x="1343" y="147"/>
                    <a:pt x="847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9"/>
            <p:cNvSpPr/>
            <p:nvPr/>
          </p:nvSpPr>
          <p:spPr>
            <a:xfrm>
              <a:off x="-5214025" y="4752650"/>
              <a:ext cx="45275" cy="40750"/>
            </a:xfrm>
            <a:custGeom>
              <a:avLst/>
              <a:gdLst/>
              <a:ahLst/>
              <a:cxnLst/>
              <a:rect l="l" t="t" r="r" b="b"/>
              <a:pathLst>
                <a:path w="1811" h="1630" extrusionOk="0">
                  <a:moveTo>
                    <a:pt x="828" y="0"/>
                  </a:moveTo>
                  <a:cubicBezTo>
                    <a:pt x="498" y="0"/>
                    <a:pt x="118" y="342"/>
                    <a:pt x="118" y="751"/>
                  </a:cubicBezTo>
                  <a:cubicBezTo>
                    <a:pt x="1" y="1131"/>
                    <a:pt x="351" y="1598"/>
                    <a:pt x="847" y="1598"/>
                  </a:cubicBezTo>
                  <a:cubicBezTo>
                    <a:pt x="905" y="1620"/>
                    <a:pt x="964" y="1630"/>
                    <a:pt x="1023" y="1630"/>
                  </a:cubicBezTo>
                  <a:cubicBezTo>
                    <a:pt x="1357" y="1630"/>
                    <a:pt x="1694" y="1311"/>
                    <a:pt x="1694" y="1014"/>
                  </a:cubicBezTo>
                  <a:cubicBezTo>
                    <a:pt x="1810" y="518"/>
                    <a:pt x="1460" y="22"/>
                    <a:pt x="964" y="22"/>
                  </a:cubicBezTo>
                  <a:cubicBezTo>
                    <a:pt x="921" y="7"/>
                    <a:pt x="875" y="0"/>
                    <a:pt x="828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9"/>
            <p:cNvSpPr/>
            <p:nvPr/>
          </p:nvSpPr>
          <p:spPr>
            <a:xfrm>
              <a:off x="-5113850" y="3230600"/>
              <a:ext cx="94675" cy="55275"/>
            </a:xfrm>
            <a:custGeom>
              <a:avLst/>
              <a:gdLst/>
              <a:ahLst/>
              <a:cxnLst/>
              <a:rect l="l" t="t" r="r" b="b"/>
              <a:pathLst>
                <a:path w="3787" h="2211" extrusionOk="0">
                  <a:moveTo>
                    <a:pt x="316" y="1"/>
                  </a:moveTo>
                  <a:cubicBezTo>
                    <a:pt x="1" y="1"/>
                    <a:pt x="908" y="2210"/>
                    <a:pt x="3193" y="2210"/>
                  </a:cubicBezTo>
                  <a:cubicBezTo>
                    <a:pt x="3337" y="2210"/>
                    <a:pt x="3486" y="2201"/>
                    <a:pt x="3640" y="2183"/>
                  </a:cubicBezTo>
                  <a:lnTo>
                    <a:pt x="3786" y="228"/>
                  </a:lnTo>
                  <a:lnTo>
                    <a:pt x="3786" y="228"/>
                  </a:lnTo>
                  <a:cubicBezTo>
                    <a:pt x="3786" y="228"/>
                    <a:pt x="2916" y="791"/>
                    <a:pt x="1971" y="791"/>
                  </a:cubicBezTo>
                  <a:cubicBezTo>
                    <a:pt x="1457" y="791"/>
                    <a:pt x="920" y="625"/>
                    <a:pt x="488" y="111"/>
                  </a:cubicBezTo>
                  <a:cubicBezTo>
                    <a:pt x="412" y="35"/>
                    <a:pt x="355" y="1"/>
                    <a:pt x="316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9"/>
            <p:cNvSpPr/>
            <p:nvPr/>
          </p:nvSpPr>
          <p:spPr>
            <a:xfrm>
              <a:off x="-4250175" y="3348650"/>
              <a:ext cx="102225" cy="58100"/>
            </a:xfrm>
            <a:custGeom>
              <a:avLst/>
              <a:gdLst/>
              <a:ahLst/>
              <a:cxnLst/>
              <a:rect l="l" t="t" r="r" b="b"/>
              <a:pathLst>
                <a:path w="4089" h="2324" extrusionOk="0">
                  <a:moveTo>
                    <a:pt x="351" y="0"/>
                  </a:moveTo>
                  <a:lnTo>
                    <a:pt x="1" y="1955"/>
                  </a:lnTo>
                  <a:cubicBezTo>
                    <a:pt x="500" y="2220"/>
                    <a:pt x="977" y="2323"/>
                    <a:pt x="1414" y="2323"/>
                  </a:cubicBezTo>
                  <a:cubicBezTo>
                    <a:pt x="3016" y="2323"/>
                    <a:pt x="4088" y="933"/>
                    <a:pt x="3803" y="933"/>
                  </a:cubicBezTo>
                  <a:cubicBezTo>
                    <a:pt x="3770" y="933"/>
                    <a:pt x="3719" y="951"/>
                    <a:pt x="3649" y="992"/>
                  </a:cubicBezTo>
                  <a:cubicBezTo>
                    <a:pt x="3337" y="1183"/>
                    <a:pt x="3020" y="1259"/>
                    <a:pt x="2712" y="1259"/>
                  </a:cubicBezTo>
                  <a:cubicBezTo>
                    <a:pt x="1459" y="1259"/>
                    <a:pt x="351" y="0"/>
                    <a:pt x="351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9"/>
            <p:cNvSpPr/>
            <p:nvPr/>
          </p:nvSpPr>
          <p:spPr>
            <a:xfrm>
              <a:off x="-5341700" y="3783500"/>
              <a:ext cx="1091550" cy="897975"/>
            </a:xfrm>
            <a:custGeom>
              <a:avLst/>
              <a:gdLst/>
              <a:ahLst/>
              <a:cxnLst/>
              <a:rect l="l" t="t" r="r" b="b"/>
              <a:pathLst>
                <a:path w="43662" h="35919" extrusionOk="0">
                  <a:moveTo>
                    <a:pt x="14943" y="0"/>
                  </a:moveTo>
                  <a:cubicBezTo>
                    <a:pt x="13134" y="8406"/>
                    <a:pt x="7414" y="13017"/>
                    <a:pt x="7414" y="13017"/>
                  </a:cubicBezTo>
                  <a:lnTo>
                    <a:pt x="0" y="26647"/>
                  </a:lnTo>
                  <a:cubicBezTo>
                    <a:pt x="8524" y="34006"/>
                    <a:pt x="18932" y="35919"/>
                    <a:pt x="27449" y="35919"/>
                  </a:cubicBezTo>
                  <a:cubicBezTo>
                    <a:pt x="36663" y="35919"/>
                    <a:pt x="43662" y="33680"/>
                    <a:pt x="43662" y="33680"/>
                  </a:cubicBezTo>
                  <a:lnTo>
                    <a:pt x="39897" y="17628"/>
                  </a:lnTo>
                  <a:cubicBezTo>
                    <a:pt x="34293" y="10828"/>
                    <a:pt x="36103" y="3036"/>
                    <a:pt x="36103" y="3036"/>
                  </a:cubicBezTo>
                  <a:lnTo>
                    <a:pt x="36103" y="3036"/>
                  </a:lnTo>
                  <a:cubicBezTo>
                    <a:pt x="33330" y="3532"/>
                    <a:pt x="30878" y="3649"/>
                    <a:pt x="28573" y="3649"/>
                  </a:cubicBezTo>
                  <a:cubicBezTo>
                    <a:pt x="28573" y="3649"/>
                    <a:pt x="27793" y="6231"/>
                    <a:pt x="25148" y="6231"/>
                  </a:cubicBezTo>
                  <a:cubicBezTo>
                    <a:pt x="25038" y="6231"/>
                    <a:pt x="24925" y="6226"/>
                    <a:pt x="24808" y="6217"/>
                  </a:cubicBezTo>
                  <a:cubicBezTo>
                    <a:pt x="21889" y="5837"/>
                    <a:pt x="21510" y="2685"/>
                    <a:pt x="21510" y="2685"/>
                  </a:cubicBezTo>
                  <a:cubicBezTo>
                    <a:pt x="17132" y="1693"/>
                    <a:pt x="14943" y="0"/>
                    <a:pt x="14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9"/>
            <p:cNvSpPr/>
            <p:nvPr/>
          </p:nvSpPr>
          <p:spPr>
            <a:xfrm>
              <a:off x="-4645625" y="4343125"/>
              <a:ext cx="276550" cy="206650"/>
            </a:xfrm>
            <a:custGeom>
              <a:avLst/>
              <a:gdLst/>
              <a:ahLst/>
              <a:cxnLst/>
              <a:rect l="l" t="t" r="r" b="b"/>
              <a:pathLst>
                <a:path w="11062" h="8266" extrusionOk="0">
                  <a:moveTo>
                    <a:pt x="9982" y="1"/>
                  </a:moveTo>
                  <a:lnTo>
                    <a:pt x="0" y="730"/>
                  </a:lnTo>
                  <a:cubicBezTo>
                    <a:pt x="0" y="730"/>
                    <a:pt x="113" y="8265"/>
                    <a:pt x="5363" y="8265"/>
                  </a:cubicBezTo>
                  <a:cubicBezTo>
                    <a:pt x="5442" y="8265"/>
                    <a:pt x="5522" y="8263"/>
                    <a:pt x="5604" y="8260"/>
                  </a:cubicBezTo>
                  <a:cubicBezTo>
                    <a:pt x="11061" y="8026"/>
                    <a:pt x="9982" y="1"/>
                    <a:pt x="9982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9"/>
            <p:cNvSpPr/>
            <p:nvPr/>
          </p:nvSpPr>
          <p:spPr>
            <a:xfrm>
              <a:off x="-5189925" y="4249000"/>
              <a:ext cx="304275" cy="234700"/>
            </a:xfrm>
            <a:custGeom>
              <a:avLst/>
              <a:gdLst/>
              <a:ahLst/>
              <a:cxnLst/>
              <a:rect l="l" t="t" r="r" b="b"/>
              <a:pathLst>
                <a:path w="12171" h="9388" extrusionOk="0">
                  <a:moveTo>
                    <a:pt x="2802" y="1"/>
                  </a:moveTo>
                  <a:cubicBezTo>
                    <a:pt x="2802" y="1"/>
                    <a:pt x="0" y="7297"/>
                    <a:pt x="5107" y="9106"/>
                  </a:cubicBezTo>
                  <a:cubicBezTo>
                    <a:pt x="5646" y="9300"/>
                    <a:pt x="6150" y="9387"/>
                    <a:pt x="6620" y="9387"/>
                  </a:cubicBezTo>
                  <a:cubicBezTo>
                    <a:pt x="10606" y="9387"/>
                    <a:pt x="12170" y="3153"/>
                    <a:pt x="12170" y="3153"/>
                  </a:cubicBezTo>
                  <a:lnTo>
                    <a:pt x="2802" y="1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9"/>
            <p:cNvSpPr/>
            <p:nvPr/>
          </p:nvSpPr>
          <p:spPr>
            <a:xfrm>
              <a:off x="-4931175" y="3761975"/>
              <a:ext cx="424750" cy="236850"/>
            </a:xfrm>
            <a:custGeom>
              <a:avLst/>
              <a:gdLst/>
              <a:ahLst/>
              <a:cxnLst/>
              <a:rect l="l" t="t" r="r" b="b"/>
              <a:pathLst>
                <a:path w="16990" h="9474" extrusionOk="0">
                  <a:moveTo>
                    <a:pt x="3875" y="1"/>
                  </a:moveTo>
                  <a:cubicBezTo>
                    <a:pt x="3600" y="1"/>
                    <a:pt x="3321" y="111"/>
                    <a:pt x="3046" y="365"/>
                  </a:cubicBezTo>
                  <a:cubicBezTo>
                    <a:pt x="1288" y="1842"/>
                    <a:pt x="0" y="8103"/>
                    <a:pt x="3405" y="8103"/>
                  </a:cubicBezTo>
                  <a:cubicBezTo>
                    <a:pt x="4238" y="8103"/>
                    <a:pt x="5353" y="7728"/>
                    <a:pt x="6811" y="6815"/>
                  </a:cubicBezTo>
                  <a:cubicBezTo>
                    <a:pt x="7161" y="7311"/>
                    <a:pt x="7774" y="7662"/>
                    <a:pt x="8504" y="7808"/>
                  </a:cubicBezTo>
                  <a:cubicBezTo>
                    <a:pt x="8594" y="7822"/>
                    <a:pt x="8685" y="7829"/>
                    <a:pt x="8775" y="7829"/>
                  </a:cubicBezTo>
                  <a:cubicBezTo>
                    <a:pt x="9411" y="7829"/>
                    <a:pt x="10024" y="7487"/>
                    <a:pt x="10459" y="7078"/>
                  </a:cubicBezTo>
                  <a:lnTo>
                    <a:pt x="10459" y="7311"/>
                  </a:lnTo>
                  <a:cubicBezTo>
                    <a:pt x="11948" y="8865"/>
                    <a:pt x="13123" y="9474"/>
                    <a:pt x="14025" y="9474"/>
                  </a:cubicBezTo>
                  <a:cubicBezTo>
                    <a:pt x="16799" y="9474"/>
                    <a:pt x="16989" y="3711"/>
                    <a:pt x="15800" y="1970"/>
                  </a:cubicBezTo>
                  <a:cubicBezTo>
                    <a:pt x="15527" y="1561"/>
                    <a:pt x="15183" y="1393"/>
                    <a:pt x="14805" y="1393"/>
                  </a:cubicBezTo>
                  <a:cubicBezTo>
                    <a:pt x="13481" y="1393"/>
                    <a:pt x="11730" y="3440"/>
                    <a:pt x="11072" y="4393"/>
                  </a:cubicBezTo>
                  <a:cubicBezTo>
                    <a:pt x="10693" y="3546"/>
                    <a:pt x="9963" y="2934"/>
                    <a:pt x="9117" y="2817"/>
                  </a:cubicBezTo>
                  <a:cubicBezTo>
                    <a:pt x="8270" y="2817"/>
                    <a:pt x="7424" y="3050"/>
                    <a:pt x="6928" y="3663"/>
                  </a:cubicBezTo>
                  <a:cubicBezTo>
                    <a:pt x="6422" y="2459"/>
                    <a:pt x="5180" y="1"/>
                    <a:pt x="38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9"/>
            <p:cNvSpPr/>
            <p:nvPr/>
          </p:nvSpPr>
          <p:spPr>
            <a:xfrm>
              <a:off x="-4663875" y="4364275"/>
              <a:ext cx="286050" cy="48925"/>
            </a:xfrm>
            <a:custGeom>
              <a:avLst/>
              <a:gdLst/>
              <a:ahLst/>
              <a:cxnLst/>
              <a:rect l="l" t="t" r="r" b="b"/>
              <a:pathLst>
                <a:path w="11442" h="1957" extrusionOk="0">
                  <a:moveTo>
                    <a:pt x="10712" y="1"/>
                  </a:moveTo>
                  <a:cubicBezTo>
                    <a:pt x="7297" y="234"/>
                    <a:pt x="4028" y="497"/>
                    <a:pt x="730" y="731"/>
                  </a:cubicBezTo>
                  <a:cubicBezTo>
                    <a:pt x="1" y="731"/>
                    <a:pt x="1" y="1956"/>
                    <a:pt x="730" y="1956"/>
                  </a:cubicBezTo>
                  <a:cubicBezTo>
                    <a:pt x="4028" y="1694"/>
                    <a:pt x="7297" y="1460"/>
                    <a:pt x="10712" y="1227"/>
                  </a:cubicBezTo>
                  <a:cubicBezTo>
                    <a:pt x="11441" y="1227"/>
                    <a:pt x="11441" y="1"/>
                    <a:pt x="10712" y="1"/>
                  </a:cubicBez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9"/>
            <p:cNvSpPr/>
            <p:nvPr/>
          </p:nvSpPr>
          <p:spPr>
            <a:xfrm>
              <a:off x="-5148625" y="4266250"/>
              <a:ext cx="273625" cy="114200"/>
            </a:xfrm>
            <a:custGeom>
              <a:avLst/>
              <a:gdLst/>
              <a:ahLst/>
              <a:cxnLst/>
              <a:rect l="l" t="t" r="r" b="b"/>
              <a:pathLst>
                <a:path w="10945" h="4568" extrusionOk="0">
                  <a:moveTo>
                    <a:pt x="704" y="0"/>
                  </a:moveTo>
                  <a:cubicBezTo>
                    <a:pt x="143" y="0"/>
                    <a:pt x="0" y="923"/>
                    <a:pt x="654" y="1237"/>
                  </a:cubicBezTo>
                  <a:cubicBezTo>
                    <a:pt x="3718" y="2346"/>
                    <a:pt x="6870" y="3426"/>
                    <a:pt x="10022" y="4535"/>
                  </a:cubicBezTo>
                  <a:cubicBezTo>
                    <a:pt x="10092" y="4557"/>
                    <a:pt x="10158" y="4567"/>
                    <a:pt x="10219" y="4567"/>
                  </a:cubicBezTo>
                  <a:cubicBezTo>
                    <a:pt x="10793" y="4567"/>
                    <a:pt x="10944" y="3652"/>
                    <a:pt x="10285" y="3309"/>
                  </a:cubicBezTo>
                  <a:cubicBezTo>
                    <a:pt x="7220" y="2229"/>
                    <a:pt x="4068" y="1120"/>
                    <a:pt x="916" y="40"/>
                  </a:cubicBezTo>
                  <a:cubicBezTo>
                    <a:pt x="840" y="13"/>
                    <a:pt x="769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9"/>
            <p:cNvSpPr/>
            <p:nvPr/>
          </p:nvSpPr>
          <p:spPr>
            <a:xfrm>
              <a:off x="-5031600" y="4078275"/>
              <a:ext cx="42325" cy="43075"/>
            </a:xfrm>
            <a:custGeom>
              <a:avLst/>
              <a:gdLst/>
              <a:ahLst/>
              <a:cxnLst/>
              <a:rect l="l" t="t" r="r" b="b"/>
              <a:pathLst>
                <a:path w="1693" h="1723" extrusionOk="0">
                  <a:moveTo>
                    <a:pt x="963" y="0"/>
                  </a:moveTo>
                  <a:cubicBezTo>
                    <a:pt x="496" y="0"/>
                    <a:pt x="117" y="263"/>
                    <a:pt x="0" y="730"/>
                  </a:cubicBezTo>
                  <a:cubicBezTo>
                    <a:pt x="0" y="1226"/>
                    <a:pt x="234" y="1576"/>
                    <a:pt x="730" y="1722"/>
                  </a:cubicBezTo>
                  <a:cubicBezTo>
                    <a:pt x="1226" y="1722"/>
                    <a:pt x="1576" y="1460"/>
                    <a:pt x="1693" y="993"/>
                  </a:cubicBezTo>
                  <a:cubicBezTo>
                    <a:pt x="1693" y="496"/>
                    <a:pt x="1459" y="117"/>
                    <a:pt x="963" y="0"/>
                  </a:cubicBezTo>
                  <a:close/>
                </a:path>
              </a:pathLst>
            </a:custGeom>
            <a:solidFill>
              <a:srgbClr val="6A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9"/>
            <p:cNvSpPr/>
            <p:nvPr/>
          </p:nvSpPr>
          <p:spPr>
            <a:xfrm>
              <a:off x="-5098725" y="4099000"/>
              <a:ext cx="61300" cy="59250"/>
            </a:xfrm>
            <a:custGeom>
              <a:avLst/>
              <a:gdLst/>
              <a:ahLst/>
              <a:cxnLst/>
              <a:rect l="l" t="t" r="r" b="b"/>
              <a:pathLst>
                <a:path w="2452" h="2370" extrusionOk="0">
                  <a:moveTo>
                    <a:pt x="1250" y="1"/>
                  </a:moveTo>
                  <a:cubicBezTo>
                    <a:pt x="640" y="1"/>
                    <a:pt x="248" y="458"/>
                    <a:pt x="117" y="1010"/>
                  </a:cubicBezTo>
                  <a:cubicBezTo>
                    <a:pt x="0" y="1623"/>
                    <a:pt x="496" y="2207"/>
                    <a:pt x="1109" y="2352"/>
                  </a:cubicBezTo>
                  <a:cubicBezTo>
                    <a:pt x="1170" y="2364"/>
                    <a:pt x="1231" y="2370"/>
                    <a:pt x="1290" y="2370"/>
                  </a:cubicBezTo>
                  <a:cubicBezTo>
                    <a:pt x="1834" y="2370"/>
                    <a:pt x="2320" y="1912"/>
                    <a:pt x="2452" y="1360"/>
                  </a:cubicBezTo>
                  <a:cubicBezTo>
                    <a:pt x="2452" y="747"/>
                    <a:pt x="2072" y="164"/>
                    <a:pt x="1459" y="18"/>
                  </a:cubicBezTo>
                  <a:cubicBezTo>
                    <a:pt x="1387" y="6"/>
                    <a:pt x="1317" y="1"/>
                    <a:pt x="1250" y="1"/>
                  </a:cubicBezTo>
                  <a:close/>
                </a:path>
              </a:pathLst>
            </a:custGeom>
            <a:solidFill>
              <a:srgbClr val="6A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9"/>
            <p:cNvSpPr/>
            <p:nvPr/>
          </p:nvSpPr>
          <p:spPr>
            <a:xfrm>
              <a:off x="-4347950" y="3710100"/>
              <a:ext cx="61325" cy="58550"/>
            </a:xfrm>
            <a:custGeom>
              <a:avLst/>
              <a:gdLst/>
              <a:ahLst/>
              <a:cxnLst/>
              <a:rect l="l" t="t" r="r" b="b"/>
              <a:pathLst>
                <a:path w="2453" h="2342" extrusionOk="0">
                  <a:moveTo>
                    <a:pt x="1162" y="1"/>
                  </a:moveTo>
                  <a:cubicBezTo>
                    <a:pt x="620" y="1"/>
                    <a:pt x="147" y="455"/>
                    <a:pt x="147" y="981"/>
                  </a:cubicBezTo>
                  <a:cubicBezTo>
                    <a:pt x="1" y="1594"/>
                    <a:pt x="497" y="2207"/>
                    <a:pt x="1110" y="2324"/>
                  </a:cubicBezTo>
                  <a:cubicBezTo>
                    <a:pt x="1174" y="2336"/>
                    <a:pt x="1237" y="2342"/>
                    <a:pt x="1300" y="2342"/>
                  </a:cubicBezTo>
                  <a:cubicBezTo>
                    <a:pt x="1844" y="2342"/>
                    <a:pt x="2336" y="1910"/>
                    <a:pt x="2336" y="1360"/>
                  </a:cubicBezTo>
                  <a:cubicBezTo>
                    <a:pt x="2452" y="748"/>
                    <a:pt x="2073" y="135"/>
                    <a:pt x="1343" y="18"/>
                  </a:cubicBezTo>
                  <a:cubicBezTo>
                    <a:pt x="1282" y="6"/>
                    <a:pt x="1222" y="1"/>
                    <a:pt x="1162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9"/>
            <p:cNvSpPr/>
            <p:nvPr/>
          </p:nvSpPr>
          <p:spPr>
            <a:xfrm>
              <a:off x="-5031600" y="4139550"/>
              <a:ext cx="36500" cy="36525"/>
            </a:xfrm>
            <a:custGeom>
              <a:avLst/>
              <a:gdLst/>
              <a:ahLst/>
              <a:cxnLst/>
              <a:rect l="l" t="t" r="r" b="b"/>
              <a:pathLst>
                <a:path w="1460" h="1461" extrusionOk="0">
                  <a:moveTo>
                    <a:pt x="847" y="1"/>
                  </a:moveTo>
                  <a:cubicBezTo>
                    <a:pt x="496" y="1"/>
                    <a:pt x="117" y="234"/>
                    <a:pt x="0" y="585"/>
                  </a:cubicBezTo>
                  <a:cubicBezTo>
                    <a:pt x="0" y="964"/>
                    <a:pt x="234" y="1314"/>
                    <a:pt x="613" y="1460"/>
                  </a:cubicBezTo>
                  <a:cubicBezTo>
                    <a:pt x="1080" y="1460"/>
                    <a:pt x="1459" y="1197"/>
                    <a:pt x="1459" y="847"/>
                  </a:cubicBezTo>
                  <a:cubicBezTo>
                    <a:pt x="1459" y="351"/>
                    <a:pt x="1226" y="1"/>
                    <a:pt x="847" y="1"/>
                  </a:cubicBezTo>
                  <a:close/>
                </a:path>
              </a:pathLst>
            </a:custGeom>
            <a:solidFill>
              <a:srgbClr val="6A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9"/>
            <p:cNvSpPr/>
            <p:nvPr/>
          </p:nvSpPr>
          <p:spPr>
            <a:xfrm>
              <a:off x="-5162200" y="3412850"/>
              <a:ext cx="84650" cy="88300"/>
            </a:xfrm>
            <a:custGeom>
              <a:avLst/>
              <a:gdLst/>
              <a:ahLst/>
              <a:cxnLst/>
              <a:rect l="l" t="t" r="r" b="b"/>
              <a:pathLst>
                <a:path w="3386" h="3532" extrusionOk="0">
                  <a:moveTo>
                    <a:pt x="1693" y="0"/>
                  </a:moveTo>
                  <a:cubicBezTo>
                    <a:pt x="730" y="0"/>
                    <a:pt x="0" y="847"/>
                    <a:pt x="0" y="1693"/>
                  </a:cubicBezTo>
                  <a:cubicBezTo>
                    <a:pt x="0" y="2656"/>
                    <a:pt x="730" y="3532"/>
                    <a:pt x="1693" y="3532"/>
                  </a:cubicBezTo>
                  <a:cubicBezTo>
                    <a:pt x="2656" y="3532"/>
                    <a:pt x="3386" y="2656"/>
                    <a:pt x="3386" y="1693"/>
                  </a:cubicBezTo>
                  <a:cubicBezTo>
                    <a:pt x="3386" y="847"/>
                    <a:pt x="2656" y="0"/>
                    <a:pt x="1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9"/>
            <p:cNvSpPr/>
            <p:nvPr/>
          </p:nvSpPr>
          <p:spPr>
            <a:xfrm>
              <a:off x="-4283725" y="3537625"/>
              <a:ext cx="85375" cy="87575"/>
            </a:xfrm>
            <a:custGeom>
              <a:avLst/>
              <a:gdLst/>
              <a:ahLst/>
              <a:cxnLst/>
              <a:rect l="l" t="t" r="r" b="b"/>
              <a:pathLst>
                <a:path w="3415" h="3503" extrusionOk="0">
                  <a:moveTo>
                    <a:pt x="1693" y="0"/>
                  </a:moveTo>
                  <a:cubicBezTo>
                    <a:pt x="730" y="0"/>
                    <a:pt x="0" y="846"/>
                    <a:pt x="0" y="1810"/>
                  </a:cubicBezTo>
                  <a:cubicBezTo>
                    <a:pt x="0" y="2656"/>
                    <a:pt x="730" y="3502"/>
                    <a:pt x="1693" y="3502"/>
                  </a:cubicBezTo>
                  <a:cubicBezTo>
                    <a:pt x="2685" y="3502"/>
                    <a:pt x="3415" y="2656"/>
                    <a:pt x="3415" y="1810"/>
                  </a:cubicBezTo>
                  <a:cubicBezTo>
                    <a:pt x="3415" y="846"/>
                    <a:pt x="2685" y="0"/>
                    <a:pt x="1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9"/>
            <p:cNvSpPr/>
            <p:nvPr/>
          </p:nvSpPr>
          <p:spPr>
            <a:xfrm>
              <a:off x="-4758000" y="3841150"/>
              <a:ext cx="78825" cy="75900"/>
            </a:xfrm>
            <a:custGeom>
              <a:avLst/>
              <a:gdLst/>
              <a:ahLst/>
              <a:cxnLst/>
              <a:rect l="l" t="t" r="r" b="b"/>
              <a:pathLst>
                <a:path w="3153" h="3036" extrusionOk="0">
                  <a:moveTo>
                    <a:pt x="1577" y="0"/>
                  </a:moveTo>
                  <a:cubicBezTo>
                    <a:pt x="730" y="0"/>
                    <a:pt x="1" y="730"/>
                    <a:pt x="1" y="1576"/>
                  </a:cubicBezTo>
                  <a:cubicBezTo>
                    <a:pt x="1" y="2452"/>
                    <a:pt x="730" y="3035"/>
                    <a:pt x="1577" y="3035"/>
                  </a:cubicBezTo>
                  <a:cubicBezTo>
                    <a:pt x="2423" y="3035"/>
                    <a:pt x="3153" y="2452"/>
                    <a:pt x="3153" y="1576"/>
                  </a:cubicBezTo>
                  <a:cubicBezTo>
                    <a:pt x="3153" y="730"/>
                    <a:pt x="2423" y="0"/>
                    <a:pt x="1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3" name="Google Shape;5093;p49"/>
          <p:cNvGrpSpPr/>
          <p:nvPr/>
        </p:nvGrpSpPr>
        <p:grpSpPr>
          <a:xfrm rot="516245">
            <a:off x="1147154" y="2761467"/>
            <a:ext cx="1614743" cy="2358713"/>
            <a:chOff x="-2110175" y="2632600"/>
            <a:chExt cx="1614700" cy="2358650"/>
          </a:xfrm>
        </p:grpSpPr>
        <p:sp>
          <p:nvSpPr>
            <p:cNvPr id="5094" name="Google Shape;5094;p49"/>
            <p:cNvSpPr/>
            <p:nvPr/>
          </p:nvSpPr>
          <p:spPr>
            <a:xfrm>
              <a:off x="-2049600" y="2669075"/>
              <a:ext cx="1554125" cy="2322175"/>
            </a:xfrm>
            <a:custGeom>
              <a:avLst/>
              <a:gdLst/>
              <a:ahLst/>
              <a:cxnLst/>
              <a:rect l="l" t="t" r="r" b="b"/>
              <a:pathLst>
                <a:path w="62165" h="92887" extrusionOk="0">
                  <a:moveTo>
                    <a:pt x="28345" y="0"/>
                  </a:moveTo>
                  <a:cubicBezTo>
                    <a:pt x="26993" y="0"/>
                    <a:pt x="25571" y="97"/>
                    <a:pt x="24078" y="303"/>
                  </a:cubicBezTo>
                  <a:cubicBezTo>
                    <a:pt x="3065" y="3222"/>
                    <a:pt x="1722" y="23418"/>
                    <a:pt x="2919" y="29868"/>
                  </a:cubicBezTo>
                  <a:cubicBezTo>
                    <a:pt x="3298" y="32174"/>
                    <a:pt x="5108" y="42885"/>
                    <a:pt x="16548" y="47992"/>
                  </a:cubicBezTo>
                  <a:cubicBezTo>
                    <a:pt x="16431" y="48226"/>
                    <a:pt x="16315" y="48342"/>
                    <a:pt x="16198" y="48605"/>
                  </a:cubicBezTo>
                  <a:cubicBezTo>
                    <a:pt x="14972" y="48459"/>
                    <a:pt x="13513" y="48226"/>
                    <a:pt x="12170" y="47992"/>
                  </a:cubicBezTo>
                  <a:cubicBezTo>
                    <a:pt x="12054" y="47729"/>
                    <a:pt x="11937" y="47613"/>
                    <a:pt x="11557" y="47496"/>
                  </a:cubicBezTo>
                  <a:cubicBezTo>
                    <a:pt x="10945" y="47496"/>
                    <a:pt x="10361" y="47496"/>
                    <a:pt x="9631" y="47729"/>
                  </a:cubicBezTo>
                  <a:cubicBezTo>
                    <a:pt x="8289" y="47613"/>
                    <a:pt x="7063" y="47496"/>
                    <a:pt x="6100" y="47496"/>
                  </a:cubicBezTo>
                  <a:cubicBezTo>
                    <a:pt x="3794" y="47613"/>
                    <a:pt x="992" y="48838"/>
                    <a:pt x="496" y="51640"/>
                  </a:cubicBezTo>
                  <a:cubicBezTo>
                    <a:pt x="0" y="54442"/>
                    <a:pt x="1605" y="56631"/>
                    <a:pt x="4757" y="58674"/>
                  </a:cubicBezTo>
                  <a:cubicBezTo>
                    <a:pt x="4874" y="58820"/>
                    <a:pt x="4991" y="58937"/>
                    <a:pt x="5253" y="59053"/>
                  </a:cubicBezTo>
                  <a:cubicBezTo>
                    <a:pt x="5487" y="59549"/>
                    <a:pt x="5837" y="60016"/>
                    <a:pt x="6217" y="60396"/>
                  </a:cubicBezTo>
                  <a:cubicBezTo>
                    <a:pt x="6318" y="60463"/>
                    <a:pt x="6431" y="60492"/>
                    <a:pt x="6547" y="60492"/>
                  </a:cubicBezTo>
                  <a:cubicBezTo>
                    <a:pt x="6832" y="60492"/>
                    <a:pt x="7130" y="60320"/>
                    <a:pt x="7296" y="60133"/>
                  </a:cubicBezTo>
                  <a:cubicBezTo>
                    <a:pt x="11090" y="61972"/>
                    <a:pt x="16548" y="63927"/>
                    <a:pt x="16548" y="63927"/>
                  </a:cubicBezTo>
                  <a:cubicBezTo>
                    <a:pt x="16548" y="63927"/>
                    <a:pt x="16548" y="74609"/>
                    <a:pt x="17161" y="82022"/>
                  </a:cubicBezTo>
                  <a:cubicBezTo>
                    <a:pt x="16928" y="82022"/>
                    <a:pt x="16665" y="82285"/>
                    <a:pt x="16782" y="82635"/>
                  </a:cubicBezTo>
                  <a:cubicBezTo>
                    <a:pt x="16782" y="83365"/>
                    <a:pt x="17044" y="84211"/>
                    <a:pt x="17511" y="84941"/>
                  </a:cubicBezTo>
                  <a:cubicBezTo>
                    <a:pt x="17657" y="86663"/>
                    <a:pt x="17891" y="87859"/>
                    <a:pt x="18124" y="88472"/>
                  </a:cubicBezTo>
                  <a:cubicBezTo>
                    <a:pt x="19583" y="91887"/>
                    <a:pt x="21305" y="92500"/>
                    <a:pt x="23115" y="92850"/>
                  </a:cubicBezTo>
                  <a:cubicBezTo>
                    <a:pt x="23270" y="92874"/>
                    <a:pt x="23447" y="92886"/>
                    <a:pt x="23642" y="92886"/>
                  </a:cubicBezTo>
                  <a:cubicBezTo>
                    <a:pt x="25568" y="92886"/>
                    <a:pt x="29227" y="91658"/>
                    <a:pt x="30790" y="88239"/>
                  </a:cubicBezTo>
                  <a:cubicBezTo>
                    <a:pt x="30907" y="88005"/>
                    <a:pt x="30907" y="87742"/>
                    <a:pt x="31024" y="87392"/>
                  </a:cubicBezTo>
                  <a:cubicBezTo>
                    <a:pt x="31520" y="87013"/>
                    <a:pt x="31987" y="86546"/>
                    <a:pt x="32250" y="86050"/>
                  </a:cubicBezTo>
                  <a:cubicBezTo>
                    <a:pt x="32483" y="85554"/>
                    <a:pt x="32104" y="85203"/>
                    <a:pt x="31754" y="85087"/>
                  </a:cubicBezTo>
                  <a:cubicBezTo>
                    <a:pt x="32717" y="81905"/>
                    <a:pt x="33096" y="78753"/>
                    <a:pt x="33942" y="78637"/>
                  </a:cubicBezTo>
                  <a:lnTo>
                    <a:pt x="35022" y="78374"/>
                  </a:lnTo>
                  <a:lnTo>
                    <a:pt x="36248" y="78257"/>
                  </a:lnTo>
                  <a:cubicBezTo>
                    <a:pt x="37094" y="78257"/>
                    <a:pt x="38437" y="81176"/>
                    <a:pt x="40130" y="83978"/>
                  </a:cubicBezTo>
                  <a:cubicBezTo>
                    <a:pt x="39896" y="84211"/>
                    <a:pt x="39780" y="84590"/>
                    <a:pt x="40013" y="84941"/>
                  </a:cubicBezTo>
                  <a:cubicBezTo>
                    <a:pt x="40392" y="85320"/>
                    <a:pt x="40859" y="85554"/>
                    <a:pt x="41356" y="85816"/>
                  </a:cubicBezTo>
                  <a:cubicBezTo>
                    <a:pt x="41589" y="86166"/>
                    <a:pt x="41735" y="86400"/>
                    <a:pt x="41968" y="86663"/>
                  </a:cubicBezTo>
                  <a:cubicBezTo>
                    <a:pt x="43735" y="88737"/>
                    <a:pt x="46172" y="89395"/>
                    <a:pt x="48123" y="89395"/>
                  </a:cubicBezTo>
                  <a:cubicBezTo>
                    <a:pt x="49136" y="89395"/>
                    <a:pt x="50018" y="89218"/>
                    <a:pt x="50607" y="88968"/>
                  </a:cubicBezTo>
                  <a:cubicBezTo>
                    <a:pt x="52183" y="88122"/>
                    <a:pt x="53642" y="87130"/>
                    <a:pt x="54139" y="83481"/>
                  </a:cubicBezTo>
                  <a:cubicBezTo>
                    <a:pt x="54255" y="82752"/>
                    <a:pt x="54139" y="81672"/>
                    <a:pt x="53876" y="80213"/>
                  </a:cubicBezTo>
                  <a:cubicBezTo>
                    <a:pt x="54139" y="79250"/>
                    <a:pt x="54139" y="78257"/>
                    <a:pt x="53993" y="77411"/>
                  </a:cubicBezTo>
                  <a:cubicBezTo>
                    <a:pt x="53876" y="76915"/>
                    <a:pt x="53642" y="76915"/>
                    <a:pt x="53263" y="76915"/>
                  </a:cubicBezTo>
                  <a:cubicBezTo>
                    <a:pt x="51804" y="69618"/>
                    <a:pt x="48885" y="59404"/>
                    <a:pt x="48885" y="59404"/>
                  </a:cubicBezTo>
                  <a:cubicBezTo>
                    <a:pt x="48885" y="59404"/>
                    <a:pt x="53526" y="56018"/>
                    <a:pt x="56678" y="53216"/>
                  </a:cubicBezTo>
                  <a:cubicBezTo>
                    <a:pt x="56783" y="53321"/>
                    <a:pt x="56941" y="53379"/>
                    <a:pt x="57104" y="53379"/>
                  </a:cubicBezTo>
                  <a:cubicBezTo>
                    <a:pt x="57304" y="53379"/>
                    <a:pt x="57512" y="53292"/>
                    <a:pt x="57641" y="53100"/>
                  </a:cubicBezTo>
                  <a:cubicBezTo>
                    <a:pt x="57904" y="52720"/>
                    <a:pt x="58137" y="52253"/>
                    <a:pt x="58254" y="51757"/>
                  </a:cubicBezTo>
                  <a:cubicBezTo>
                    <a:pt x="58516" y="51524"/>
                    <a:pt x="58633" y="51261"/>
                    <a:pt x="58867" y="51144"/>
                  </a:cubicBezTo>
                  <a:cubicBezTo>
                    <a:pt x="61289" y="48226"/>
                    <a:pt x="62165" y="45686"/>
                    <a:pt x="60939" y="43118"/>
                  </a:cubicBezTo>
                  <a:cubicBezTo>
                    <a:pt x="59955" y="41257"/>
                    <a:pt x="58123" y="40556"/>
                    <a:pt x="56354" y="40556"/>
                  </a:cubicBezTo>
                  <a:cubicBezTo>
                    <a:pt x="55709" y="40556"/>
                    <a:pt x="55073" y="40649"/>
                    <a:pt x="54489" y="40813"/>
                  </a:cubicBezTo>
                  <a:cubicBezTo>
                    <a:pt x="53526" y="41046"/>
                    <a:pt x="52300" y="41425"/>
                    <a:pt x="50957" y="41892"/>
                  </a:cubicBezTo>
                  <a:cubicBezTo>
                    <a:pt x="50345" y="41892"/>
                    <a:pt x="49615" y="42038"/>
                    <a:pt x="49031" y="42272"/>
                  </a:cubicBezTo>
                  <a:cubicBezTo>
                    <a:pt x="48769" y="42389"/>
                    <a:pt x="48652" y="42622"/>
                    <a:pt x="48652" y="42885"/>
                  </a:cubicBezTo>
                  <a:cubicBezTo>
                    <a:pt x="47426" y="43498"/>
                    <a:pt x="46113" y="44081"/>
                    <a:pt x="45004" y="44577"/>
                  </a:cubicBezTo>
                  <a:cubicBezTo>
                    <a:pt x="44706" y="44367"/>
                    <a:pt x="44503" y="44325"/>
                    <a:pt x="44363" y="44325"/>
                  </a:cubicBezTo>
                  <a:cubicBezTo>
                    <a:pt x="44269" y="44325"/>
                    <a:pt x="44204" y="44344"/>
                    <a:pt x="44157" y="44344"/>
                  </a:cubicBezTo>
                  <a:cubicBezTo>
                    <a:pt x="54139" y="36318"/>
                    <a:pt x="52913" y="25257"/>
                    <a:pt x="52679" y="22805"/>
                  </a:cubicBezTo>
                  <a:cubicBezTo>
                    <a:pt x="52001" y="16811"/>
                    <a:pt x="46155" y="0"/>
                    <a:pt x="28345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9"/>
            <p:cNvSpPr/>
            <p:nvPr/>
          </p:nvSpPr>
          <p:spPr>
            <a:xfrm>
              <a:off x="-2110175" y="2632600"/>
              <a:ext cx="1553400" cy="2322175"/>
            </a:xfrm>
            <a:custGeom>
              <a:avLst/>
              <a:gdLst/>
              <a:ahLst/>
              <a:cxnLst/>
              <a:rect l="l" t="t" r="r" b="b"/>
              <a:pathLst>
                <a:path w="62136" h="92887" extrusionOk="0">
                  <a:moveTo>
                    <a:pt x="28346" y="0"/>
                  </a:moveTo>
                  <a:cubicBezTo>
                    <a:pt x="26993" y="0"/>
                    <a:pt x="25572" y="97"/>
                    <a:pt x="24079" y="303"/>
                  </a:cubicBezTo>
                  <a:cubicBezTo>
                    <a:pt x="3036" y="3222"/>
                    <a:pt x="1693" y="23418"/>
                    <a:pt x="2919" y="29868"/>
                  </a:cubicBezTo>
                  <a:cubicBezTo>
                    <a:pt x="3299" y="32407"/>
                    <a:pt x="5487" y="45072"/>
                    <a:pt x="20194" y="49334"/>
                  </a:cubicBezTo>
                  <a:lnTo>
                    <a:pt x="20194" y="49334"/>
                  </a:lnTo>
                  <a:cubicBezTo>
                    <a:pt x="19681" y="49186"/>
                    <a:pt x="10790" y="47490"/>
                    <a:pt x="6474" y="47490"/>
                  </a:cubicBezTo>
                  <a:cubicBezTo>
                    <a:pt x="6335" y="47490"/>
                    <a:pt x="6201" y="47492"/>
                    <a:pt x="6071" y="47496"/>
                  </a:cubicBezTo>
                  <a:cubicBezTo>
                    <a:pt x="3766" y="47612"/>
                    <a:pt x="964" y="48838"/>
                    <a:pt x="497" y="51640"/>
                  </a:cubicBezTo>
                  <a:cubicBezTo>
                    <a:pt x="1" y="54442"/>
                    <a:pt x="1577" y="56631"/>
                    <a:pt x="4758" y="58674"/>
                  </a:cubicBezTo>
                  <a:cubicBezTo>
                    <a:pt x="7910" y="60863"/>
                    <a:pt x="16549" y="63927"/>
                    <a:pt x="16549" y="63927"/>
                  </a:cubicBezTo>
                  <a:cubicBezTo>
                    <a:pt x="16549" y="63927"/>
                    <a:pt x="16665" y="85086"/>
                    <a:pt x="18125" y="88472"/>
                  </a:cubicBezTo>
                  <a:cubicBezTo>
                    <a:pt x="19584" y="91886"/>
                    <a:pt x="21277" y="92499"/>
                    <a:pt x="23115" y="92850"/>
                  </a:cubicBezTo>
                  <a:cubicBezTo>
                    <a:pt x="23271" y="92874"/>
                    <a:pt x="23448" y="92886"/>
                    <a:pt x="23643" y="92886"/>
                  </a:cubicBezTo>
                  <a:cubicBezTo>
                    <a:pt x="25569" y="92886"/>
                    <a:pt x="29225" y="91658"/>
                    <a:pt x="30762" y="88238"/>
                  </a:cubicBezTo>
                  <a:cubicBezTo>
                    <a:pt x="32338" y="84357"/>
                    <a:pt x="32834" y="78870"/>
                    <a:pt x="33943" y="78636"/>
                  </a:cubicBezTo>
                  <a:lnTo>
                    <a:pt x="35023" y="78374"/>
                  </a:lnTo>
                  <a:lnTo>
                    <a:pt x="36249" y="78257"/>
                  </a:lnTo>
                  <a:cubicBezTo>
                    <a:pt x="36261" y="78256"/>
                    <a:pt x="36273" y="78255"/>
                    <a:pt x="36285" y="78255"/>
                  </a:cubicBezTo>
                  <a:cubicBezTo>
                    <a:pt x="37372" y="78255"/>
                    <a:pt x="39314" y="83401"/>
                    <a:pt x="41969" y="86662"/>
                  </a:cubicBezTo>
                  <a:cubicBezTo>
                    <a:pt x="43717" y="88737"/>
                    <a:pt x="46160" y="89395"/>
                    <a:pt x="48108" y="89395"/>
                  </a:cubicBezTo>
                  <a:cubicBezTo>
                    <a:pt x="49121" y="89395"/>
                    <a:pt x="50000" y="89217"/>
                    <a:pt x="50579" y="88968"/>
                  </a:cubicBezTo>
                  <a:cubicBezTo>
                    <a:pt x="52184" y="88122"/>
                    <a:pt x="53643" y="87129"/>
                    <a:pt x="54110" y="83481"/>
                  </a:cubicBezTo>
                  <a:cubicBezTo>
                    <a:pt x="54606" y="79833"/>
                    <a:pt x="48886" y="59403"/>
                    <a:pt x="48886" y="59403"/>
                  </a:cubicBezTo>
                  <a:cubicBezTo>
                    <a:pt x="48886" y="59403"/>
                    <a:pt x="56299" y="53946"/>
                    <a:pt x="58867" y="51144"/>
                  </a:cubicBezTo>
                  <a:cubicBezTo>
                    <a:pt x="61290" y="48225"/>
                    <a:pt x="62136" y="45686"/>
                    <a:pt x="60939" y="43118"/>
                  </a:cubicBezTo>
                  <a:cubicBezTo>
                    <a:pt x="59955" y="41257"/>
                    <a:pt x="58124" y="40556"/>
                    <a:pt x="56354" y="40556"/>
                  </a:cubicBezTo>
                  <a:cubicBezTo>
                    <a:pt x="55710" y="40556"/>
                    <a:pt x="55074" y="40649"/>
                    <a:pt x="54489" y="40812"/>
                  </a:cubicBezTo>
                  <a:cubicBezTo>
                    <a:pt x="50607" y="41741"/>
                    <a:pt x="42331" y="45842"/>
                    <a:pt x="41426" y="46372"/>
                  </a:cubicBezTo>
                  <a:lnTo>
                    <a:pt x="41426" y="46372"/>
                  </a:lnTo>
                  <a:cubicBezTo>
                    <a:pt x="54368" y="38198"/>
                    <a:pt x="52913" y="25369"/>
                    <a:pt x="52651" y="22805"/>
                  </a:cubicBezTo>
                  <a:cubicBezTo>
                    <a:pt x="51973" y="16810"/>
                    <a:pt x="46152" y="0"/>
                    <a:pt x="28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9"/>
            <p:cNvSpPr/>
            <p:nvPr/>
          </p:nvSpPr>
          <p:spPr>
            <a:xfrm>
              <a:off x="-1839475" y="3329675"/>
              <a:ext cx="176600" cy="165800"/>
            </a:xfrm>
            <a:custGeom>
              <a:avLst/>
              <a:gdLst/>
              <a:ahLst/>
              <a:cxnLst/>
              <a:rect l="l" t="t" r="r" b="b"/>
              <a:pathLst>
                <a:path w="7064" h="6632" extrusionOk="0">
                  <a:moveTo>
                    <a:pt x="3484" y="1"/>
                  </a:moveTo>
                  <a:cubicBezTo>
                    <a:pt x="3336" y="1"/>
                    <a:pt x="3186" y="10"/>
                    <a:pt x="3036" y="29"/>
                  </a:cubicBezTo>
                  <a:cubicBezTo>
                    <a:pt x="1226" y="292"/>
                    <a:pt x="0" y="1985"/>
                    <a:pt x="234" y="3794"/>
                  </a:cubicBezTo>
                  <a:cubicBezTo>
                    <a:pt x="473" y="5466"/>
                    <a:pt x="1894" y="6631"/>
                    <a:pt x="3511" y="6631"/>
                  </a:cubicBezTo>
                  <a:cubicBezTo>
                    <a:pt x="3672" y="6631"/>
                    <a:pt x="3835" y="6620"/>
                    <a:pt x="3999" y="6596"/>
                  </a:cubicBezTo>
                  <a:cubicBezTo>
                    <a:pt x="5837" y="6363"/>
                    <a:pt x="7063" y="4670"/>
                    <a:pt x="6801" y="2831"/>
                  </a:cubicBezTo>
                  <a:cubicBezTo>
                    <a:pt x="6586" y="1170"/>
                    <a:pt x="5142" y="1"/>
                    <a:pt x="348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9"/>
            <p:cNvSpPr/>
            <p:nvPr/>
          </p:nvSpPr>
          <p:spPr>
            <a:xfrm>
              <a:off x="-1915350" y="3524525"/>
              <a:ext cx="179500" cy="168475"/>
            </a:xfrm>
            <a:custGeom>
              <a:avLst/>
              <a:gdLst/>
              <a:ahLst/>
              <a:cxnLst/>
              <a:rect l="l" t="t" r="r" b="b"/>
              <a:pathLst>
                <a:path w="7180" h="6739" extrusionOk="0">
                  <a:moveTo>
                    <a:pt x="3576" y="1"/>
                  </a:moveTo>
                  <a:cubicBezTo>
                    <a:pt x="3436" y="1"/>
                    <a:pt x="3295" y="10"/>
                    <a:pt x="3152" y="28"/>
                  </a:cubicBezTo>
                  <a:cubicBezTo>
                    <a:pt x="1343" y="261"/>
                    <a:pt x="0" y="1983"/>
                    <a:pt x="350" y="3793"/>
                  </a:cubicBezTo>
                  <a:cubicBezTo>
                    <a:pt x="593" y="5489"/>
                    <a:pt x="2052" y="6738"/>
                    <a:pt x="3698" y="6738"/>
                  </a:cubicBezTo>
                  <a:cubicBezTo>
                    <a:pt x="3836" y="6738"/>
                    <a:pt x="3975" y="6729"/>
                    <a:pt x="4115" y="6711"/>
                  </a:cubicBezTo>
                  <a:cubicBezTo>
                    <a:pt x="5954" y="6478"/>
                    <a:pt x="7180" y="4756"/>
                    <a:pt x="6917" y="2946"/>
                  </a:cubicBezTo>
                  <a:cubicBezTo>
                    <a:pt x="6702" y="1250"/>
                    <a:pt x="5244" y="1"/>
                    <a:pt x="357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9"/>
            <p:cNvSpPr/>
            <p:nvPr/>
          </p:nvSpPr>
          <p:spPr>
            <a:xfrm>
              <a:off x="-1158725" y="3232675"/>
              <a:ext cx="176600" cy="168475"/>
            </a:xfrm>
            <a:custGeom>
              <a:avLst/>
              <a:gdLst/>
              <a:ahLst/>
              <a:cxnLst/>
              <a:rect l="l" t="t" r="r" b="b"/>
              <a:pathLst>
                <a:path w="7064" h="6739" extrusionOk="0">
                  <a:moveTo>
                    <a:pt x="3459" y="1"/>
                  </a:moveTo>
                  <a:cubicBezTo>
                    <a:pt x="3319" y="1"/>
                    <a:pt x="3178" y="10"/>
                    <a:pt x="3035" y="28"/>
                  </a:cubicBezTo>
                  <a:cubicBezTo>
                    <a:pt x="1226" y="261"/>
                    <a:pt x="0" y="1983"/>
                    <a:pt x="263" y="3793"/>
                  </a:cubicBezTo>
                  <a:cubicBezTo>
                    <a:pt x="478" y="5489"/>
                    <a:pt x="1936" y="6738"/>
                    <a:pt x="3604" y="6738"/>
                  </a:cubicBezTo>
                  <a:cubicBezTo>
                    <a:pt x="3744" y="6738"/>
                    <a:pt x="3885" y="6729"/>
                    <a:pt x="4028" y="6711"/>
                  </a:cubicBezTo>
                  <a:cubicBezTo>
                    <a:pt x="5837" y="6478"/>
                    <a:pt x="7063" y="4756"/>
                    <a:pt x="6830" y="2946"/>
                  </a:cubicBezTo>
                  <a:cubicBezTo>
                    <a:pt x="6587" y="1250"/>
                    <a:pt x="5128" y="1"/>
                    <a:pt x="345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9"/>
            <p:cNvSpPr/>
            <p:nvPr/>
          </p:nvSpPr>
          <p:spPr>
            <a:xfrm>
              <a:off x="-1033975" y="3402650"/>
              <a:ext cx="176600" cy="165775"/>
            </a:xfrm>
            <a:custGeom>
              <a:avLst/>
              <a:gdLst/>
              <a:ahLst/>
              <a:cxnLst/>
              <a:rect l="l" t="t" r="r" b="b"/>
              <a:pathLst>
                <a:path w="7064" h="6631" extrusionOk="0">
                  <a:moveTo>
                    <a:pt x="3485" y="0"/>
                  </a:moveTo>
                  <a:cubicBezTo>
                    <a:pt x="3337" y="0"/>
                    <a:pt x="3187" y="10"/>
                    <a:pt x="3036" y="29"/>
                  </a:cubicBezTo>
                  <a:cubicBezTo>
                    <a:pt x="1227" y="292"/>
                    <a:pt x="1" y="1984"/>
                    <a:pt x="234" y="3794"/>
                  </a:cubicBezTo>
                  <a:cubicBezTo>
                    <a:pt x="473" y="5466"/>
                    <a:pt x="1895" y="6631"/>
                    <a:pt x="3533" y="6631"/>
                  </a:cubicBezTo>
                  <a:cubicBezTo>
                    <a:pt x="3696" y="6631"/>
                    <a:pt x="3862" y="6619"/>
                    <a:pt x="4028" y="6596"/>
                  </a:cubicBezTo>
                  <a:cubicBezTo>
                    <a:pt x="5838" y="6362"/>
                    <a:pt x="7064" y="4669"/>
                    <a:pt x="6801" y="2831"/>
                  </a:cubicBezTo>
                  <a:cubicBezTo>
                    <a:pt x="6587" y="1170"/>
                    <a:pt x="5143" y="0"/>
                    <a:pt x="3485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9"/>
            <p:cNvSpPr/>
            <p:nvPr/>
          </p:nvSpPr>
          <p:spPr>
            <a:xfrm>
              <a:off x="-1508575" y="3313675"/>
              <a:ext cx="196900" cy="105825"/>
            </a:xfrm>
            <a:custGeom>
              <a:avLst/>
              <a:gdLst/>
              <a:ahLst/>
              <a:cxnLst/>
              <a:rect l="l" t="t" r="r" b="b"/>
              <a:pathLst>
                <a:path w="7876" h="4233" extrusionOk="0">
                  <a:moveTo>
                    <a:pt x="7114" y="0"/>
                  </a:moveTo>
                  <a:cubicBezTo>
                    <a:pt x="6862" y="0"/>
                    <a:pt x="6629" y="137"/>
                    <a:pt x="6581" y="436"/>
                  </a:cubicBezTo>
                  <a:cubicBezTo>
                    <a:pt x="6389" y="2039"/>
                    <a:pt x="5236" y="2867"/>
                    <a:pt x="3995" y="2867"/>
                  </a:cubicBezTo>
                  <a:cubicBezTo>
                    <a:pt x="2976" y="2867"/>
                    <a:pt x="1898" y="2310"/>
                    <a:pt x="1240" y="1166"/>
                  </a:cubicBezTo>
                  <a:cubicBezTo>
                    <a:pt x="1129" y="986"/>
                    <a:pt x="968" y="912"/>
                    <a:pt x="804" y="912"/>
                  </a:cubicBezTo>
                  <a:cubicBezTo>
                    <a:pt x="409" y="912"/>
                    <a:pt x="0" y="1345"/>
                    <a:pt x="248" y="1778"/>
                  </a:cubicBezTo>
                  <a:cubicBezTo>
                    <a:pt x="1043" y="3210"/>
                    <a:pt x="2513" y="4233"/>
                    <a:pt x="4133" y="4233"/>
                  </a:cubicBezTo>
                  <a:cubicBezTo>
                    <a:pt x="4296" y="4233"/>
                    <a:pt x="4460" y="4222"/>
                    <a:pt x="4626" y="4201"/>
                  </a:cubicBezTo>
                  <a:cubicBezTo>
                    <a:pt x="6231" y="3851"/>
                    <a:pt x="7544" y="2391"/>
                    <a:pt x="7807" y="786"/>
                  </a:cubicBezTo>
                  <a:cubicBezTo>
                    <a:pt x="7876" y="286"/>
                    <a:pt x="7476" y="0"/>
                    <a:pt x="711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9"/>
            <p:cNvSpPr/>
            <p:nvPr/>
          </p:nvSpPr>
          <p:spPr>
            <a:xfrm>
              <a:off x="-1891275" y="3125150"/>
              <a:ext cx="167100" cy="128675"/>
            </a:xfrm>
            <a:custGeom>
              <a:avLst/>
              <a:gdLst/>
              <a:ahLst/>
              <a:cxnLst/>
              <a:rect l="l" t="t" r="r" b="b"/>
              <a:pathLst>
                <a:path w="6684" h="5147" extrusionOk="0">
                  <a:moveTo>
                    <a:pt x="5019" y="1"/>
                  </a:moveTo>
                  <a:cubicBezTo>
                    <a:pt x="4171" y="1"/>
                    <a:pt x="3054" y="492"/>
                    <a:pt x="2423" y="1031"/>
                  </a:cubicBezTo>
                  <a:cubicBezTo>
                    <a:pt x="730" y="2257"/>
                    <a:pt x="0" y="4562"/>
                    <a:pt x="1109" y="5058"/>
                  </a:cubicBezTo>
                  <a:cubicBezTo>
                    <a:pt x="1198" y="5119"/>
                    <a:pt x="1289" y="5146"/>
                    <a:pt x="1381" y="5146"/>
                  </a:cubicBezTo>
                  <a:cubicBezTo>
                    <a:pt x="2049" y="5146"/>
                    <a:pt x="2817" y="3715"/>
                    <a:pt x="3765" y="2870"/>
                  </a:cubicBezTo>
                  <a:cubicBezTo>
                    <a:pt x="4991" y="1906"/>
                    <a:pt x="6684" y="1760"/>
                    <a:pt x="6071" y="564"/>
                  </a:cubicBezTo>
                  <a:cubicBezTo>
                    <a:pt x="5901" y="161"/>
                    <a:pt x="5504" y="1"/>
                    <a:pt x="5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9"/>
            <p:cNvSpPr/>
            <p:nvPr/>
          </p:nvSpPr>
          <p:spPr>
            <a:xfrm>
              <a:off x="-1131000" y="3029775"/>
              <a:ext cx="175850" cy="101000"/>
            </a:xfrm>
            <a:custGeom>
              <a:avLst/>
              <a:gdLst/>
              <a:ahLst/>
              <a:cxnLst/>
              <a:rect l="l" t="t" r="r" b="b"/>
              <a:pathLst>
                <a:path w="7034" h="4040" extrusionOk="0">
                  <a:moveTo>
                    <a:pt x="1787" y="1"/>
                  </a:moveTo>
                  <a:cubicBezTo>
                    <a:pt x="928" y="1"/>
                    <a:pt x="182" y="229"/>
                    <a:pt x="117" y="847"/>
                  </a:cubicBezTo>
                  <a:cubicBezTo>
                    <a:pt x="0" y="2307"/>
                    <a:pt x="1576" y="1927"/>
                    <a:pt x="2919" y="2540"/>
                  </a:cubicBezTo>
                  <a:cubicBezTo>
                    <a:pt x="4117" y="3044"/>
                    <a:pt x="5139" y="4039"/>
                    <a:pt x="5805" y="4039"/>
                  </a:cubicBezTo>
                  <a:cubicBezTo>
                    <a:pt x="5950" y="4039"/>
                    <a:pt x="6078" y="3992"/>
                    <a:pt x="6188" y="3883"/>
                  </a:cubicBezTo>
                  <a:cubicBezTo>
                    <a:pt x="7034" y="3036"/>
                    <a:pt x="5721" y="1081"/>
                    <a:pt x="3765" y="351"/>
                  </a:cubicBezTo>
                  <a:cubicBezTo>
                    <a:pt x="3223" y="145"/>
                    <a:pt x="2469" y="1"/>
                    <a:pt x="1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9"/>
            <p:cNvSpPr/>
            <p:nvPr/>
          </p:nvSpPr>
          <p:spPr>
            <a:xfrm>
              <a:off x="-901800" y="3680950"/>
              <a:ext cx="260400" cy="287350"/>
            </a:xfrm>
            <a:custGeom>
              <a:avLst/>
              <a:gdLst/>
              <a:ahLst/>
              <a:cxnLst/>
              <a:rect l="l" t="t" r="r" b="b"/>
              <a:pathLst>
                <a:path w="10416" h="11494" extrusionOk="0">
                  <a:moveTo>
                    <a:pt x="2393" y="1"/>
                  </a:moveTo>
                  <a:cubicBezTo>
                    <a:pt x="1797" y="1"/>
                    <a:pt x="1199" y="122"/>
                    <a:pt x="668" y="338"/>
                  </a:cubicBezTo>
                  <a:cubicBezTo>
                    <a:pt x="1" y="551"/>
                    <a:pt x="260" y="1593"/>
                    <a:pt x="867" y="1593"/>
                  </a:cubicBezTo>
                  <a:cubicBezTo>
                    <a:pt x="924" y="1593"/>
                    <a:pt x="984" y="1583"/>
                    <a:pt x="1047" y="1563"/>
                  </a:cubicBezTo>
                  <a:cubicBezTo>
                    <a:pt x="1498" y="1388"/>
                    <a:pt x="1968" y="1292"/>
                    <a:pt x="2400" y="1292"/>
                  </a:cubicBezTo>
                  <a:cubicBezTo>
                    <a:pt x="3481" y="1292"/>
                    <a:pt x="4332" y="1893"/>
                    <a:pt x="4082" y="3373"/>
                  </a:cubicBezTo>
                  <a:cubicBezTo>
                    <a:pt x="3849" y="4599"/>
                    <a:pt x="3119" y="5328"/>
                    <a:pt x="3703" y="6671"/>
                  </a:cubicBezTo>
                  <a:cubicBezTo>
                    <a:pt x="4082" y="7517"/>
                    <a:pt x="4929" y="7984"/>
                    <a:pt x="6038" y="8130"/>
                  </a:cubicBezTo>
                  <a:cubicBezTo>
                    <a:pt x="6427" y="8130"/>
                    <a:pt x="6998" y="7961"/>
                    <a:pt x="7473" y="7961"/>
                  </a:cubicBezTo>
                  <a:cubicBezTo>
                    <a:pt x="7711" y="7961"/>
                    <a:pt x="7925" y="8004"/>
                    <a:pt x="8081" y="8130"/>
                  </a:cubicBezTo>
                  <a:cubicBezTo>
                    <a:pt x="8810" y="8363"/>
                    <a:pt x="8694" y="9589"/>
                    <a:pt x="8577" y="10056"/>
                  </a:cubicBezTo>
                  <a:cubicBezTo>
                    <a:pt x="8577" y="10173"/>
                    <a:pt x="8343" y="10436"/>
                    <a:pt x="8227" y="10552"/>
                  </a:cubicBezTo>
                  <a:cubicBezTo>
                    <a:pt x="7968" y="11050"/>
                    <a:pt x="8334" y="11493"/>
                    <a:pt x="8750" y="11493"/>
                  </a:cubicBezTo>
                  <a:cubicBezTo>
                    <a:pt x="8944" y="11493"/>
                    <a:pt x="9149" y="11397"/>
                    <a:pt x="9306" y="11165"/>
                  </a:cubicBezTo>
                  <a:cubicBezTo>
                    <a:pt x="10036" y="10056"/>
                    <a:pt x="10416" y="8480"/>
                    <a:pt x="9423" y="7400"/>
                  </a:cubicBezTo>
                  <a:cubicBezTo>
                    <a:pt x="7964" y="5941"/>
                    <a:pt x="3966" y="7984"/>
                    <a:pt x="4929" y="4599"/>
                  </a:cubicBezTo>
                  <a:cubicBezTo>
                    <a:pt x="5425" y="3139"/>
                    <a:pt x="6038" y="1797"/>
                    <a:pt x="4578" y="688"/>
                  </a:cubicBezTo>
                  <a:cubicBezTo>
                    <a:pt x="3950" y="208"/>
                    <a:pt x="3172" y="1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9"/>
            <p:cNvSpPr/>
            <p:nvPr/>
          </p:nvSpPr>
          <p:spPr>
            <a:xfrm>
              <a:off x="-2000725" y="3819975"/>
              <a:ext cx="197725" cy="325925"/>
            </a:xfrm>
            <a:custGeom>
              <a:avLst/>
              <a:gdLst/>
              <a:ahLst/>
              <a:cxnLst/>
              <a:rect l="l" t="t" r="r" b="b"/>
              <a:pathLst>
                <a:path w="7909" h="13037" extrusionOk="0">
                  <a:moveTo>
                    <a:pt x="7180" y="1"/>
                  </a:moveTo>
                  <a:cubicBezTo>
                    <a:pt x="5838" y="1"/>
                    <a:pt x="4378" y="234"/>
                    <a:pt x="3532" y="1343"/>
                  </a:cubicBezTo>
                  <a:cubicBezTo>
                    <a:pt x="2569" y="2802"/>
                    <a:pt x="3298" y="3882"/>
                    <a:pt x="4145" y="5108"/>
                  </a:cubicBezTo>
                  <a:cubicBezTo>
                    <a:pt x="6217" y="8143"/>
                    <a:pt x="1693" y="7530"/>
                    <a:pt x="730" y="9252"/>
                  </a:cubicBezTo>
                  <a:cubicBezTo>
                    <a:pt x="1" y="10595"/>
                    <a:pt x="847" y="12054"/>
                    <a:pt x="1839" y="12901"/>
                  </a:cubicBezTo>
                  <a:cubicBezTo>
                    <a:pt x="1959" y="12996"/>
                    <a:pt x="2091" y="13037"/>
                    <a:pt x="2219" y="13037"/>
                  </a:cubicBezTo>
                  <a:cubicBezTo>
                    <a:pt x="2719" y="13037"/>
                    <a:pt x="3173" y="12426"/>
                    <a:pt x="2686" y="12054"/>
                  </a:cubicBezTo>
                  <a:cubicBezTo>
                    <a:pt x="2189" y="11558"/>
                    <a:pt x="1460" y="10216"/>
                    <a:pt x="2073" y="9486"/>
                  </a:cubicBezTo>
                  <a:cubicBezTo>
                    <a:pt x="2569" y="9136"/>
                    <a:pt x="3649" y="9136"/>
                    <a:pt x="4262" y="8990"/>
                  </a:cubicBezTo>
                  <a:cubicBezTo>
                    <a:pt x="5108" y="8640"/>
                    <a:pt x="5721" y="8027"/>
                    <a:pt x="5954" y="7180"/>
                  </a:cubicBezTo>
                  <a:cubicBezTo>
                    <a:pt x="6217" y="6071"/>
                    <a:pt x="5721" y="5225"/>
                    <a:pt x="5108" y="4495"/>
                  </a:cubicBezTo>
                  <a:cubicBezTo>
                    <a:pt x="3816" y="2641"/>
                    <a:pt x="5119" y="1220"/>
                    <a:pt x="6962" y="1220"/>
                  </a:cubicBezTo>
                  <a:cubicBezTo>
                    <a:pt x="7034" y="1220"/>
                    <a:pt x="7107" y="1222"/>
                    <a:pt x="7180" y="1226"/>
                  </a:cubicBezTo>
                  <a:cubicBezTo>
                    <a:pt x="7213" y="1232"/>
                    <a:pt x="7245" y="1234"/>
                    <a:pt x="7275" y="1234"/>
                  </a:cubicBezTo>
                  <a:cubicBezTo>
                    <a:pt x="7908" y="1234"/>
                    <a:pt x="7877" y="112"/>
                    <a:pt x="7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9"/>
            <p:cNvSpPr/>
            <p:nvPr/>
          </p:nvSpPr>
          <p:spPr>
            <a:xfrm>
              <a:off x="-1692100" y="4682575"/>
              <a:ext cx="393925" cy="152750"/>
            </a:xfrm>
            <a:custGeom>
              <a:avLst/>
              <a:gdLst/>
              <a:ahLst/>
              <a:cxnLst/>
              <a:rect l="l" t="t" r="r" b="b"/>
              <a:pathLst>
                <a:path w="15757" h="6110" extrusionOk="0">
                  <a:moveTo>
                    <a:pt x="585" y="1"/>
                  </a:moveTo>
                  <a:cubicBezTo>
                    <a:pt x="278" y="1"/>
                    <a:pt x="1" y="213"/>
                    <a:pt x="59" y="636"/>
                  </a:cubicBezTo>
                  <a:cubicBezTo>
                    <a:pt x="176" y="2095"/>
                    <a:pt x="789" y="3817"/>
                    <a:pt x="2365" y="4547"/>
                  </a:cubicBezTo>
                  <a:cubicBezTo>
                    <a:pt x="2772" y="4736"/>
                    <a:pt x="3131" y="4817"/>
                    <a:pt x="3458" y="4817"/>
                  </a:cubicBezTo>
                  <a:cubicBezTo>
                    <a:pt x="4793" y="4817"/>
                    <a:pt x="5570" y="3459"/>
                    <a:pt x="6743" y="2591"/>
                  </a:cubicBezTo>
                  <a:cubicBezTo>
                    <a:pt x="7305" y="2164"/>
                    <a:pt x="7755" y="1987"/>
                    <a:pt x="8129" y="1987"/>
                  </a:cubicBezTo>
                  <a:cubicBezTo>
                    <a:pt x="9774" y="1987"/>
                    <a:pt x="9950" y="5411"/>
                    <a:pt x="11733" y="6006"/>
                  </a:cubicBezTo>
                  <a:cubicBezTo>
                    <a:pt x="11972" y="6077"/>
                    <a:pt x="12209" y="6109"/>
                    <a:pt x="12440" y="6109"/>
                  </a:cubicBezTo>
                  <a:cubicBezTo>
                    <a:pt x="13735" y="6109"/>
                    <a:pt x="14879" y="5090"/>
                    <a:pt x="15498" y="4050"/>
                  </a:cubicBezTo>
                  <a:cubicBezTo>
                    <a:pt x="15757" y="3553"/>
                    <a:pt x="15378" y="3109"/>
                    <a:pt x="14962" y="3109"/>
                  </a:cubicBezTo>
                  <a:cubicBezTo>
                    <a:pt x="14768" y="3109"/>
                    <a:pt x="14567" y="3206"/>
                    <a:pt x="14418" y="3438"/>
                  </a:cubicBezTo>
                  <a:cubicBezTo>
                    <a:pt x="14009" y="4135"/>
                    <a:pt x="13105" y="4753"/>
                    <a:pt x="12261" y="4753"/>
                  </a:cubicBezTo>
                  <a:cubicBezTo>
                    <a:pt x="12080" y="4753"/>
                    <a:pt x="11903" y="4725"/>
                    <a:pt x="11733" y="4663"/>
                  </a:cubicBezTo>
                  <a:cubicBezTo>
                    <a:pt x="11120" y="4401"/>
                    <a:pt x="11004" y="3087"/>
                    <a:pt x="10653" y="2474"/>
                  </a:cubicBezTo>
                  <a:cubicBezTo>
                    <a:pt x="10157" y="1482"/>
                    <a:pt x="9428" y="752"/>
                    <a:pt x="8202" y="752"/>
                  </a:cubicBezTo>
                  <a:cubicBezTo>
                    <a:pt x="8117" y="744"/>
                    <a:pt x="8033" y="740"/>
                    <a:pt x="7951" y="740"/>
                  </a:cubicBezTo>
                  <a:cubicBezTo>
                    <a:pt x="6881" y="740"/>
                    <a:pt x="6078" y="1426"/>
                    <a:pt x="5400" y="2212"/>
                  </a:cubicBezTo>
                  <a:cubicBezTo>
                    <a:pt x="4780" y="2848"/>
                    <a:pt x="4035" y="3360"/>
                    <a:pt x="3303" y="3360"/>
                  </a:cubicBezTo>
                  <a:cubicBezTo>
                    <a:pt x="2760" y="3360"/>
                    <a:pt x="2224" y="3079"/>
                    <a:pt x="1752" y="2358"/>
                  </a:cubicBezTo>
                  <a:cubicBezTo>
                    <a:pt x="1402" y="1862"/>
                    <a:pt x="1285" y="1132"/>
                    <a:pt x="1285" y="636"/>
                  </a:cubicBezTo>
                  <a:cubicBezTo>
                    <a:pt x="1227" y="213"/>
                    <a:pt x="891" y="1"/>
                    <a:pt x="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9"/>
            <p:cNvSpPr/>
            <p:nvPr/>
          </p:nvSpPr>
          <p:spPr>
            <a:xfrm>
              <a:off x="-1122000" y="4555500"/>
              <a:ext cx="367500" cy="233100"/>
            </a:xfrm>
            <a:custGeom>
              <a:avLst/>
              <a:gdLst/>
              <a:ahLst/>
              <a:cxnLst/>
              <a:rect l="l" t="t" r="r" b="b"/>
              <a:pathLst>
                <a:path w="14700" h="9324" extrusionOk="0">
                  <a:moveTo>
                    <a:pt x="13930" y="1"/>
                  </a:moveTo>
                  <a:cubicBezTo>
                    <a:pt x="13568" y="1"/>
                    <a:pt x="13172" y="299"/>
                    <a:pt x="13241" y="728"/>
                  </a:cubicBezTo>
                  <a:cubicBezTo>
                    <a:pt x="13386" y="1224"/>
                    <a:pt x="13386" y="1720"/>
                    <a:pt x="13241" y="2187"/>
                  </a:cubicBezTo>
                  <a:cubicBezTo>
                    <a:pt x="13081" y="3440"/>
                    <a:pt x="12245" y="4002"/>
                    <a:pt x="11303" y="4002"/>
                  </a:cubicBezTo>
                  <a:cubicBezTo>
                    <a:pt x="10863" y="4002"/>
                    <a:pt x="10400" y="3879"/>
                    <a:pt x="9972" y="3647"/>
                  </a:cubicBezTo>
                  <a:cubicBezTo>
                    <a:pt x="9110" y="3193"/>
                    <a:pt x="8337" y="2651"/>
                    <a:pt x="7405" y="2651"/>
                  </a:cubicBezTo>
                  <a:cubicBezTo>
                    <a:pt x="7137" y="2651"/>
                    <a:pt x="6857" y="2696"/>
                    <a:pt x="6557" y="2800"/>
                  </a:cubicBezTo>
                  <a:cubicBezTo>
                    <a:pt x="5477" y="3180"/>
                    <a:pt x="4981" y="4143"/>
                    <a:pt x="4748" y="5252"/>
                  </a:cubicBezTo>
                  <a:cubicBezTo>
                    <a:pt x="4631" y="5835"/>
                    <a:pt x="4748" y="6711"/>
                    <a:pt x="4368" y="7178"/>
                  </a:cubicBezTo>
                  <a:cubicBezTo>
                    <a:pt x="4061" y="7744"/>
                    <a:pt x="3624" y="7962"/>
                    <a:pt x="3157" y="7962"/>
                  </a:cubicBezTo>
                  <a:cubicBezTo>
                    <a:pt x="2517" y="7962"/>
                    <a:pt x="1823" y="7551"/>
                    <a:pt x="1333" y="7061"/>
                  </a:cubicBezTo>
                  <a:cubicBezTo>
                    <a:pt x="1230" y="6959"/>
                    <a:pt x="1108" y="6915"/>
                    <a:pt x="983" y="6915"/>
                  </a:cubicBezTo>
                  <a:cubicBezTo>
                    <a:pt x="506" y="6915"/>
                    <a:pt x="0" y="7561"/>
                    <a:pt x="487" y="8024"/>
                  </a:cubicBezTo>
                  <a:cubicBezTo>
                    <a:pt x="1231" y="8709"/>
                    <a:pt x="2281" y="9323"/>
                    <a:pt x="3302" y="9323"/>
                  </a:cubicBezTo>
                  <a:cubicBezTo>
                    <a:pt x="3761" y="9323"/>
                    <a:pt x="4214" y="9199"/>
                    <a:pt x="4631" y="8900"/>
                  </a:cubicBezTo>
                  <a:cubicBezTo>
                    <a:pt x="6367" y="7759"/>
                    <a:pt x="5322" y="3986"/>
                    <a:pt x="7420" y="3986"/>
                  </a:cubicBezTo>
                  <a:cubicBezTo>
                    <a:pt x="7791" y="3986"/>
                    <a:pt x="8261" y="4104"/>
                    <a:pt x="8863" y="4376"/>
                  </a:cubicBezTo>
                  <a:cubicBezTo>
                    <a:pt x="9924" y="4826"/>
                    <a:pt x="10930" y="5464"/>
                    <a:pt x="11887" y="5464"/>
                  </a:cubicBezTo>
                  <a:cubicBezTo>
                    <a:pt x="12483" y="5464"/>
                    <a:pt x="13060" y="5217"/>
                    <a:pt x="13620" y="4522"/>
                  </a:cubicBezTo>
                  <a:cubicBezTo>
                    <a:pt x="14583" y="3413"/>
                    <a:pt x="14700" y="1837"/>
                    <a:pt x="14466" y="495"/>
                  </a:cubicBezTo>
                  <a:cubicBezTo>
                    <a:pt x="14418" y="146"/>
                    <a:pt x="14182" y="1"/>
                    <a:pt x="13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9"/>
            <p:cNvSpPr/>
            <p:nvPr/>
          </p:nvSpPr>
          <p:spPr>
            <a:xfrm>
              <a:off x="-1049300" y="2832050"/>
              <a:ext cx="46000" cy="42925"/>
            </a:xfrm>
            <a:custGeom>
              <a:avLst/>
              <a:gdLst/>
              <a:ahLst/>
              <a:cxnLst/>
              <a:rect l="l" t="t" r="r" b="b"/>
              <a:pathLst>
                <a:path w="1840" h="1717" extrusionOk="0">
                  <a:moveTo>
                    <a:pt x="731" y="1"/>
                  </a:moveTo>
                  <a:cubicBezTo>
                    <a:pt x="380" y="118"/>
                    <a:pt x="1" y="497"/>
                    <a:pt x="118" y="964"/>
                  </a:cubicBezTo>
                  <a:cubicBezTo>
                    <a:pt x="118" y="1395"/>
                    <a:pt x="493" y="1716"/>
                    <a:pt x="840" y="1716"/>
                  </a:cubicBezTo>
                  <a:cubicBezTo>
                    <a:pt x="892" y="1716"/>
                    <a:pt x="944" y="1709"/>
                    <a:pt x="993" y="1694"/>
                  </a:cubicBezTo>
                  <a:cubicBezTo>
                    <a:pt x="1460" y="1694"/>
                    <a:pt x="1840" y="1227"/>
                    <a:pt x="1723" y="731"/>
                  </a:cubicBezTo>
                  <a:cubicBezTo>
                    <a:pt x="1723" y="351"/>
                    <a:pt x="1227" y="1"/>
                    <a:pt x="731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9"/>
            <p:cNvSpPr/>
            <p:nvPr/>
          </p:nvSpPr>
          <p:spPr>
            <a:xfrm>
              <a:off x="-827475" y="3963000"/>
              <a:ext cx="45975" cy="42325"/>
            </a:xfrm>
            <a:custGeom>
              <a:avLst/>
              <a:gdLst/>
              <a:ahLst/>
              <a:cxnLst/>
              <a:rect l="l" t="t" r="r" b="b"/>
              <a:pathLst>
                <a:path w="1839" h="1693" extrusionOk="0">
                  <a:moveTo>
                    <a:pt x="730" y="0"/>
                  </a:moveTo>
                  <a:cubicBezTo>
                    <a:pt x="380" y="117"/>
                    <a:pt x="0" y="496"/>
                    <a:pt x="146" y="963"/>
                  </a:cubicBezTo>
                  <a:cubicBezTo>
                    <a:pt x="146" y="1459"/>
                    <a:pt x="613" y="1693"/>
                    <a:pt x="993" y="1693"/>
                  </a:cubicBezTo>
                  <a:cubicBezTo>
                    <a:pt x="1460" y="1576"/>
                    <a:pt x="1839" y="1226"/>
                    <a:pt x="1722" y="730"/>
                  </a:cubicBezTo>
                  <a:cubicBezTo>
                    <a:pt x="1722" y="233"/>
                    <a:pt x="1226" y="0"/>
                    <a:pt x="730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9"/>
            <p:cNvSpPr/>
            <p:nvPr/>
          </p:nvSpPr>
          <p:spPr>
            <a:xfrm>
              <a:off x="-1104000" y="2868550"/>
              <a:ext cx="61300" cy="58100"/>
            </a:xfrm>
            <a:custGeom>
              <a:avLst/>
              <a:gdLst/>
              <a:ahLst/>
              <a:cxnLst/>
              <a:rect l="l" t="t" r="r" b="b"/>
              <a:pathLst>
                <a:path w="2452" h="2324" extrusionOk="0">
                  <a:moveTo>
                    <a:pt x="1109" y="0"/>
                  </a:moveTo>
                  <a:cubicBezTo>
                    <a:pt x="496" y="117"/>
                    <a:pt x="0" y="730"/>
                    <a:pt x="117" y="1343"/>
                  </a:cubicBezTo>
                  <a:cubicBezTo>
                    <a:pt x="117" y="1892"/>
                    <a:pt x="609" y="2324"/>
                    <a:pt x="1152" y="2324"/>
                  </a:cubicBezTo>
                  <a:cubicBezTo>
                    <a:pt x="1215" y="2324"/>
                    <a:pt x="1279" y="2318"/>
                    <a:pt x="1343" y="2306"/>
                  </a:cubicBezTo>
                  <a:cubicBezTo>
                    <a:pt x="2072" y="2189"/>
                    <a:pt x="2452" y="1693"/>
                    <a:pt x="2306" y="963"/>
                  </a:cubicBezTo>
                  <a:cubicBezTo>
                    <a:pt x="2306" y="350"/>
                    <a:pt x="1722" y="0"/>
                    <a:pt x="1109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9"/>
            <p:cNvSpPr/>
            <p:nvPr/>
          </p:nvSpPr>
          <p:spPr>
            <a:xfrm>
              <a:off x="-1657075" y="4628400"/>
              <a:ext cx="60600" cy="58825"/>
            </a:xfrm>
            <a:custGeom>
              <a:avLst/>
              <a:gdLst/>
              <a:ahLst/>
              <a:cxnLst/>
              <a:rect l="l" t="t" r="r" b="b"/>
              <a:pathLst>
                <a:path w="2424" h="2353" extrusionOk="0">
                  <a:moveTo>
                    <a:pt x="1081" y="1"/>
                  </a:moveTo>
                  <a:cubicBezTo>
                    <a:pt x="497" y="147"/>
                    <a:pt x="1" y="731"/>
                    <a:pt x="117" y="1343"/>
                  </a:cubicBezTo>
                  <a:cubicBezTo>
                    <a:pt x="223" y="1896"/>
                    <a:pt x="636" y="2353"/>
                    <a:pt x="1250" y="2353"/>
                  </a:cubicBezTo>
                  <a:cubicBezTo>
                    <a:pt x="1317" y="2353"/>
                    <a:pt x="1388" y="2347"/>
                    <a:pt x="1460" y="2336"/>
                  </a:cubicBezTo>
                  <a:cubicBezTo>
                    <a:pt x="2073" y="2190"/>
                    <a:pt x="2423" y="1723"/>
                    <a:pt x="2423" y="993"/>
                  </a:cubicBezTo>
                  <a:cubicBezTo>
                    <a:pt x="2306" y="380"/>
                    <a:pt x="1693" y="1"/>
                    <a:pt x="1081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9"/>
            <p:cNvSpPr/>
            <p:nvPr/>
          </p:nvSpPr>
          <p:spPr>
            <a:xfrm>
              <a:off x="-1031050" y="2892075"/>
              <a:ext cx="36500" cy="34875"/>
            </a:xfrm>
            <a:custGeom>
              <a:avLst/>
              <a:gdLst/>
              <a:ahLst/>
              <a:cxnLst/>
              <a:rect l="l" t="t" r="r" b="b"/>
              <a:pathLst>
                <a:path w="1460" h="1395" extrusionOk="0">
                  <a:moveTo>
                    <a:pt x="755" y="1"/>
                  </a:moveTo>
                  <a:cubicBezTo>
                    <a:pt x="709" y="1"/>
                    <a:pt x="661" y="8"/>
                    <a:pt x="614" y="22"/>
                  </a:cubicBezTo>
                  <a:cubicBezTo>
                    <a:pt x="263" y="22"/>
                    <a:pt x="1" y="402"/>
                    <a:pt x="1" y="752"/>
                  </a:cubicBezTo>
                  <a:cubicBezTo>
                    <a:pt x="1" y="1164"/>
                    <a:pt x="262" y="1394"/>
                    <a:pt x="617" y="1394"/>
                  </a:cubicBezTo>
                  <a:cubicBezTo>
                    <a:pt x="690" y="1394"/>
                    <a:pt x="767" y="1385"/>
                    <a:pt x="847" y="1365"/>
                  </a:cubicBezTo>
                  <a:cubicBezTo>
                    <a:pt x="1226" y="1365"/>
                    <a:pt x="1460" y="1015"/>
                    <a:pt x="1460" y="635"/>
                  </a:cubicBezTo>
                  <a:cubicBezTo>
                    <a:pt x="1358" y="329"/>
                    <a:pt x="1078" y="1"/>
                    <a:pt x="755" y="1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9"/>
            <p:cNvSpPr/>
            <p:nvPr/>
          </p:nvSpPr>
          <p:spPr>
            <a:xfrm>
              <a:off x="-863950" y="4014225"/>
              <a:ext cx="40150" cy="34850"/>
            </a:xfrm>
            <a:custGeom>
              <a:avLst/>
              <a:gdLst/>
              <a:ahLst/>
              <a:cxnLst/>
              <a:rect l="l" t="t" r="r" b="b"/>
              <a:pathLst>
                <a:path w="1606" h="1394" extrusionOk="0">
                  <a:moveTo>
                    <a:pt x="879" y="0"/>
                  </a:moveTo>
                  <a:cubicBezTo>
                    <a:pt x="830" y="0"/>
                    <a:pt x="780" y="8"/>
                    <a:pt x="730" y="23"/>
                  </a:cubicBezTo>
                  <a:cubicBezTo>
                    <a:pt x="263" y="23"/>
                    <a:pt x="0" y="373"/>
                    <a:pt x="146" y="753"/>
                  </a:cubicBezTo>
                  <a:cubicBezTo>
                    <a:pt x="146" y="1145"/>
                    <a:pt x="393" y="1393"/>
                    <a:pt x="697" y="1393"/>
                  </a:cubicBezTo>
                  <a:cubicBezTo>
                    <a:pt x="755" y="1393"/>
                    <a:pt x="815" y="1384"/>
                    <a:pt x="876" y="1366"/>
                  </a:cubicBezTo>
                  <a:cubicBezTo>
                    <a:pt x="1226" y="1366"/>
                    <a:pt x="1605" y="986"/>
                    <a:pt x="1459" y="636"/>
                  </a:cubicBezTo>
                  <a:cubicBezTo>
                    <a:pt x="1459" y="307"/>
                    <a:pt x="1196" y="0"/>
                    <a:pt x="879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9"/>
            <p:cNvSpPr/>
            <p:nvPr/>
          </p:nvSpPr>
          <p:spPr>
            <a:xfrm>
              <a:off x="-1614750" y="4692625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613" y="0"/>
                  </a:moveTo>
                  <a:cubicBezTo>
                    <a:pt x="263" y="117"/>
                    <a:pt x="0" y="496"/>
                    <a:pt x="0" y="847"/>
                  </a:cubicBezTo>
                  <a:cubicBezTo>
                    <a:pt x="0" y="1226"/>
                    <a:pt x="380" y="1460"/>
                    <a:pt x="847" y="1460"/>
                  </a:cubicBezTo>
                  <a:cubicBezTo>
                    <a:pt x="1226" y="1343"/>
                    <a:pt x="1460" y="963"/>
                    <a:pt x="1460" y="613"/>
                  </a:cubicBezTo>
                  <a:cubicBezTo>
                    <a:pt x="1343" y="234"/>
                    <a:pt x="993" y="0"/>
                    <a:pt x="613" y="0"/>
                  </a:cubicBezTo>
                  <a:close/>
                </a:path>
              </a:pathLst>
            </a:custGeom>
            <a:solidFill>
              <a:srgbClr val="AC6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9"/>
            <p:cNvSpPr/>
            <p:nvPr/>
          </p:nvSpPr>
          <p:spPr>
            <a:xfrm>
              <a:off x="-1386375" y="3983475"/>
              <a:ext cx="175875" cy="168600"/>
            </a:xfrm>
            <a:custGeom>
              <a:avLst/>
              <a:gdLst/>
              <a:ahLst/>
              <a:cxnLst/>
              <a:rect l="l" t="t" r="r" b="b"/>
              <a:pathLst>
                <a:path w="7035" h="6744" extrusionOk="0">
                  <a:moveTo>
                    <a:pt x="3447" y="1"/>
                  </a:moveTo>
                  <a:cubicBezTo>
                    <a:pt x="3311" y="1"/>
                    <a:pt x="3173" y="10"/>
                    <a:pt x="3036" y="27"/>
                  </a:cubicBezTo>
                  <a:cubicBezTo>
                    <a:pt x="1197" y="261"/>
                    <a:pt x="0" y="1983"/>
                    <a:pt x="234" y="3792"/>
                  </a:cubicBezTo>
                  <a:cubicBezTo>
                    <a:pt x="448" y="5476"/>
                    <a:pt x="1910" y="6744"/>
                    <a:pt x="3544" y="6744"/>
                  </a:cubicBezTo>
                  <a:cubicBezTo>
                    <a:pt x="3694" y="6744"/>
                    <a:pt x="3846" y="6733"/>
                    <a:pt x="3999" y="6711"/>
                  </a:cubicBezTo>
                  <a:cubicBezTo>
                    <a:pt x="5837" y="6477"/>
                    <a:pt x="7034" y="4785"/>
                    <a:pt x="6801" y="2946"/>
                  </a:cubicBezTo>
                  <a:cubicBezTo>
                    <a:pt x="6585" y="1274"/>
                    <a:pt x="5099" y="1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9"/>
            <p:cNvSpPr/>
            <p:nvPr/>
          </p:nvSpPr>
          <p:spPr>
            <a:xfrm>
              <a:off x="-1352825" y="4229950"/>
              <a:ext cx="178800" cy="168625"/>
            </a:xfrm>
            <a:custGeom>
              <a:avLst/>
              <a:gdLst/>
              <a:ahLst/>
              <a:cxnLst/>
              <a:rect l="l" t="t" r="r" b="b"/>
              <a:pathLst>
                <a:path w="7152" h="6745" extrusionOk="0">
                  <a:moveTo>
                    <a:pt x="3608" y="0"/>
                  </a:moveTo>
                  <a:cubicBezTo>
                    <a:pt x="3457" y="0"/>
                    <a:pt x="3305" y="11"/>
                    <a:pt x="3153" y="33"/>
                  </a:cubicBezTo>
                  <a:cubicBezTo>
                    <a:pt x="1314" y="383"/>
                    <a:pt x="1" y="2076"/>
                    <a:pt x="234" y="3915"/>
                  </a:cubicBezTo>
                  <a:cubicBezTo>
                    <a:pt x="449" y="5576"/>
                    <a:pt x="1917" y="6745"/>
                    <a:pt x="3557" y="6745"/>
                  </a:cubicBezTo>
                  <a:cubicBezTo>
                    <a:pt x="3703" y="6745"/>
                    <a:pt x="3851" y="6736"/>
                    <a:pt x="3999" y="6716"/>
                  </a:cubicBezTo>
                  <a:cubicBezTo>
                    <a:pt x="5838" y="6454"/>
                    <a:pt x="7151" y="4761"/>
                    <a:pt x="6918" y="2952"/>
                  </a:cubicBezTo>
                  <a:cubicBezTo>
                    <a:pt x="6704" y="1268"/>
                    <a:pt x="5242" y="0"/>
                    <a:pt x="3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9"/>
            <p:cNvSpPr/>
            <p:nvPr/>
          </p:nvSpPr>
          <p:spPr>
            <a:xfrm>
              <a:off x="-1359375" y="4011875"/>
              <a:ext cx="88300" cy="87575"/>
            </a:xfrm>
            <a:custGeom>
              <a:avLst/>
              <a:gdLst/>
              <a:ahLst/>
              <a:cxnLst/>
              <a:rect l="l" t="t" r="r" b="b"/>
              <a:pathLst>
                <a:path w="3532" h="3503" extrusionOk="0">
                  <a:moveTo>
                    <a:pt x="1839" y="0"/>
                  </a:moveTo>
                  <a:cubicBezTo>
                    <a:pt x="847" y="0"/>
                    <a:pt x="0" y="730"/>
                    <a:pt x="0" y="1693"/>
                  </a:cubicBezTo>
                  <a:cubicBezTo>
                    <a:pt x="0" y="2656"/>
                    <a:pt x="847" y="3503"/>
                    <a:pt x="1839" y="3503"/>
                  </a:cubicBezTo>
                  <a:cubicBezTo>
                    <a:pt x="2802" y="3503"/>
                    <a:pt x="3532" y="2656"/>
                    <a:pt x="3532" y="1693"/>
                  </a:cubicBezTo>
                  <a:cubicBezTo>
                    <a:pt x="3532" y="730"/>
                    <a:pt x="2802" y="0"/>
                    <a:pt x="1839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9"/>
            <p:cNvSpPr/>
            <p:nvPr/>
          </p:nvSpPr>
          <p:spPr>
            <a:xfrm>
              <a:off x="-1322900" y="4257750"/>
              <a:ext cx="85400" cy="88325"/>
            </a:xfrm>
            <a:custGeom>
              <a:avLst/>
              <a:gdLst/>
              <a:ahLst/>
              <a:cxnLst/>
              <a:rect l="l" t="t" r="r" b="b"/>
              <a:pathLst>
                <a:path w="3416" h="3533" extrusionOk="0">
                  <a:moveTo>
                    <a:pt x="1722" y="1"/>
                  </a:moveTo>
                  <a:cubicBezTo>
                    <a:pt x="730" y="1"/>
                    <a:pt x="1" y="730"/>
                    <a:pt x="1" y="1694"/>
                  </a:cubicBezTo>
                  <a:cubicBezTo>
                    <a:pt x="1" y="2686"/>
                    <a:pt x="730" y="3532"/>
                    <a:pt x="1722" y="3532"/>
                  </a:cubicBezTo>
                  <a:cubicBezTo>
                    <a:pt x="2686" y="3532"/>
                    <a:pt x="3415" y="2686"/>
                    <a:pt x="3415" y="1694"/>
                  </a:cubicBezTo>
                  <a:cubicBezTo>
                    <a:pt x="3415" y="730"/>
                    <a:pt x="2686" y="1"/>
                    <a:pt x="1722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9"/>
            <p:cNvSpPr/>
            <p:nvPr/>
          </p:nvSpPr>
          <p:spPr>
            <a:xfrm>
              <a:off x="-1745350" y="2785550"/>
              <a:ext cx="539950" cy="253050"/>
            </a:xfrm>
            <a:custGeom>
              <a:avLst/>
              <a:gdLst/>
              <a:ahLst/>
              <a:cxnLst/>
              <a:rect l="l" t="t" r="r" b="b"/>
              <a:pathLst>
                <a:path w="21598" h="10122" extrusionOk="0">
                  <a:moveTo>
                    <a:pt x="21014" y="0"/>
                  </a:moveTo>
                  <a:cubicBezTo>
                    <a:pt x="20707" y="0"/>
                    <a:pt x="20372" y="212"/>
                    <a:pt x="20313" y="635"/>
                  </a:cubicBezTo>
                  <a:cubicBezTo>
                    <a:pt x="20130" y="2259"/>
                    <a:pt x="19033" y="2987"/>
                    <a:pt x="17696" y="2987"/>
                  </a:cubicBezTo>
                  <a:cubicBezTo>
                    <a:pt x="17327" y="2987"/>
                    <a:pt x="16940" y="2931"/>
                    <a:pt x="16548" y="2824"/>
                  </a:cubicBezTo>
                  <a:cubicBezTo>
                    <a:pt x="16498" y="2812"/>
                    <a:pt x="16449" y="2807"/>
                    <a:pt x="16402" y="2807"/>
                  </a:cubicBezTo>
                  <a:cubicBezTo>
                    <a:pt x="15986" y="2807"/>
                    <a:pt x="15714" y="3239"/>
                    <a:pt x="15819" y="3554"/>
                  </a:cubicBezTo>
                  <a:cubicBezTo>
                    <a:pt x="16432" y="6122"/>
                    <a:pt x="14972" y="8311"/>
                    <a:pt x="12404" y="8778"/>
                  </a:cubicBezTo>
                  <a:cubicBezTo>
                    <a:pt x="12156" y="8819"/>
                    <a:pt x="11913" y="8838"/>
                    <a:pt x="11674" y="8838"/>
                  </a:cubicBezTo>
                  <a:cubicBezTo>
                    <a:pt x="9691" y="8838"/>
                    <a:pt x="8052" y="7488"/>
                    <a:pt x="7297" y="5743"/>
                  </a:cubicBezTo>
                  <a:cubicBezTo>
                    <a:pt x="7226" y="5458"/>
                    <a:pt x="6970" y="5293"/>
                    <a:pt x="6702" y="5293"/>
                  </a:cubicBezTo>
                  <a:cubicBezTo>
                    <a:pt x="6531" y="5293"/>
                    <a:pt x="6354" y="5361"/>
                    <a:pt x="6217" y="5509"/>
                  </a:cubicBezTo>
                  <a:cubicBezTo>
                    <a:pt x="5693" y="6473"/>
                    <a:pt x="4973" y="7242"/>
                    <a:pt x="4069" y="7242"/>
                  </a:cubicBezTo>
                  <a:cubicBezTo>
                    <a:pt x="3714" y="7242"/>
                    <a:pt x="3330" y="7123"/>
                    <a:pt x="2919" y="6852"/>
                  </a:cubicBezTo>
                  <a:cubicBezTo>
                    <a:pt x="1343" y="5743"/>
                    <a:pt x="1460" y="4050"/>
                    <a:pt x="2189" y="2474"/>
                  </a:cubicBezTo>
                  <a:cubicBezTo>
                    <a:pt x="2448" y="1976"/>
                    <a:pt x="2069" y="1533"/>
                    <a:pt x="1690" y="1533"/>
                  </a:cubicBezTo>
                  <a:cubicBezTo>
                    <a:pt x="1514" y="1533"/>
                    <a:pt x="1337" y="1629"/>
                    <a:pt x="1226" y="1861"/>
                  </a:cubicBezTo>
                  <a:cubicBezTo>
                    <a:pt x="117" y="3933"/>
                    <a:pt x="0" y="6852"/>
                    <a:pt x="2189" y="8194"/>
                  </a:cubicBezTo>
                  <a:cubicBezTo>
                    <a:pt x="2717" y="8499"/>
                    <a:pt x="3238" y="8632"/>
                    <a:pt x="3739" y="8632"/>
                  </a:cubicBezTo>
                  <a:cubicBezTo>
                    <a:pt x="4886" y="8632"/>
                    <a:pt x="5927" y="7936"/>
                    <a:pt x="6711" y="7027"/>
                  </a:cubicBezTo>
                  <a:lnTo>
                    <a:pt x="6711" y="7027"/>
                  </a:lnTo>
                  <a:cubicBezTo>
                    <a:pt x="7801" y="8884"/>
                    <a:pt x="9675" y="10122"/>
                    <a:pt x="11775" y="10122"/>
                  </a:cubicBezTo>
                  <a:cubicBezTo>
                    <a:pt x="12144" y="10122"/>
                    <a:pt x="12520" y="10083"/>
                    <a:pt x="12900" y="10004"/>
                  </a:cubicBezTo>
                  <a:cubicBezTo>
                    <a:pt x="15751" y="9344"/>
                    <a:pt x="17408" y="6893"/>
                    <a:pt x="17073" y="4186"/>
                  </a:cubicBezTo>
                  <a:lnTo>
                    <a:pt x="17073" y="4186"/>
                  </a:lnTo>
                  <a:cubicBezTo>
                    <a:pt x="17230" y="4198"/>
                    <a:pt x="17385" y="4204"/>
                    <a:pt x="17537" y="4204"/>
                  </a:cubicBezTo>
                  <a:cubicBezTo>
                    <a:pt x="19690" y="4204"/>
                    <a:pt x="21321" y="2964"/>
                    <a:pt x="21539" y="635"/>
                  </a:cubicBezTo>
                  <a:cubicBezTo>
                    <a:pt x="21597" y="212"/>
                    <a:pt x="21320" y="0"/>
                    <a:pt x="21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9"/>
            <p:cNvSpPr/>
            <p:nvPr/>
          </p:nvSpPr>
          <p:spPr>
            <a:xfrm>
              <a:off x="-1240450" y="3862300"/>
              <a:ext cx="318875" cy="495000"/>
            </a:xfrm>
            <a:custGeom>
              <a:avLst/>
              <a:gdLst/>
              <a:ahLst/>
              <a:cxnLst/>
              <a:rect l="l" t="t" r="r" b="b"/>
              <a:pathLst>
                <a:path w="12755" h="19800" extrusionOk="0">
                  <a:moveTo>
                    <a:pt x="6684" y="0"/>
                  </a:moveTo>
                  <a:lnTo>
                    <a:pt x="0" y="3649"/>
                  </a:lnTo>
                  <a:cubicBezTo>
                    <a:pt x="0" y="3649"/>
                    <a:pt x="613" y="4758"/>
                    <a:pt x="1343" y="6713"/>
                  </a:cubicBezTo>
                  <a:cubicBezTo>
                    <a:pt x="1693" y="7793"/>
                    <a:pt x="2073" y="9135"/>
                    <a:pt x="2423" y="10595"/>
                  </a:cubicBezTo>
                  <a:cubicBezTo>
                    <a:pt x="2656" y="11558"/>
                    <a:pt x="2919" y="12667"/>
                    <a:pt x="3036" y="13863"/>
                  </a:cubicBezTo>
                  <a:cubicBezTo>
                    <a:pt x="3269" y="14856"/>
                    <a:pt x="3386" y="15936"/>
                    <a:pt x="3386" y="17161"/>
                  </a:cubicBezTo>
                  <a:cubicBezTo>
                    <a:pt x="3532" y="18008"/>
                    <a:pt x="3532" y="18854"/>
                    <a:pt x="3532" y="19700"/>
                  </a:cubicBezTo>
                  <a:cubicBezTo>
                    <a:pt x="3532" y="19700"/>
                    <a:pt x="4131" y="19799"/>
                    <a:pt x="5090" y="19799"/>
                  </a:cubicBezTo>
                  <a:cubicBezTo>
                    <a:pt x="6012" y="19799"/>
                    <a:pt x="7266" y="19708"/>
                    <a:pt x="8639" y="19350"/>
                  </a:cubicBezTo>
                  <a:cubicBezTo>
                    <a:pt x="11295" y="18737"/>
                    <a:pt x="12754" y="17395"/>
                    <a:pt x="12754" y="17395"/>
                  </a:cubicBezTo>
                  <a:cubicBezTo>
                    <a:pt x="12754" y="16665"/>
                    <a:pt x="12638" y="15936"/>
                    <a:pt x="12638" y="15206"/>
                  </a:cubicBezTo>
                  <a:cubicBezTo>
                    <a:pt x="12404" y="14009"/>
                    <a:pt x="12142" y="12784"/>
                    <a:pt x="11791" y="11441"/>
                  </a:cubicBezTo>
                  <a:cubicBezTo>
                    <a:pt x="11412" y="10215"/>
                    <a:pt x="11062" y="9019"/>
                    <a:pt x="10566" y="7910"/>
                  </a:cubicBezTo>
                  <a:cubicBezTo>
                    <a:pt x="10099" y="6567"/>
                    <a:pt x="9486" y="5371"/>
                    <a:pt x="8990" y="4261"/>
                  </a:cubicBezTo>
                  <a:cubicBezTo>
                    <a:pt x="7764" y="1722"/>
                    <a:pt x="6684" y="0"/>
                    <a:pt x="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9"/>
            <p:cNvSpPr/>
            <p:nvPr/>
          </p:nvSpPr>
          <p:spPr>
            <a:xfrm>
              <a:off x="-1727125" y="3739625"/>
              <a:ext cx="799700" cy="298275"/>
            </a:xfrm>
            <a:custGeom>
              <a:avLst/>
              <a:gdLst/>
              <a:ahLst/>
              <a:cxnLst/>
              <a:rect l="l" t="t" r="r" b="b"/>
              <a:pathLst>
                <a:path w="31988" h="11931" extrusionOk="0">
                  <a:moveTo>
                    <a:pt x="29059" y="0"/>
                  </a:moveTo>
                  <a:cubicBezTo>
                    <a:pt x="28908" y="0"/>
                    <a:pt x="28836" y="63"/>
                    <a:pt x="28836" y="63"/>
                  </a:cubicBezTo>
                  <a:cubicBezTo>
                    <a:pt x="28573" y="179"/>
                    <a:pt x="28340" y="296"/>
                    <a:pt x="28223" y="413"/>
                  </a:cubicBezTo>
                  <a:cubicBezTo>
                    <a:pt x="27377" y="909"/>
                    <a:pt x="26501" y="1259"/>
                    <a:pt x="25655" y="1639"/>
                  </a:cubicBezTo>
                  <a:cubicBezTo>
                    <a:pt x="24692" y="1989"/>
                    <a:pt x="23729" y="2252"/>
                    <a:pt x="22853" y="2602"/>
                  </a:cubicBezTo>
                  <a:cubicBezTo>
                    <a:pt x="21656" y="2864"/>
                    <a:pt x="20547" y="3098"/>
                    <a:pt x="19351" y="3331"/>
                  </a:cubicBezTo>
                  <a:cubicBezTo>
                    <a:pt x="18125" y="3594"/>
                    <a:pt x="16782" y="3828"/>
                    <a:pt x="15557" y="3944"/>
                  </a:cubicBezTo>
                  <a:cubicBezTo>
                    <a:pt x="13981" y="4061"/>
                    <a:pt x="12521" y="4178"/>
                    <a:pt x="11062" y="4178"/>
                  </a:cubicBezTo>
                  <a:lnTo>
                    <a:pt x="7531" y="4178"/>
                  </a:lnTo>
                  <a:cubicBezTo>
                    <a:pt x="5838" y="4178"/>
                    <a:pt x="4379" y="4061"/>
                    <a:pt x="3299" y="3944"/>
                  </a:cubicBezTo>
                  <a:cubicBezTo>
                    <a:pt x="1956" y="3828"/>
                    <a:pt x="1227" y="3711"/>
                    <a:pt x="1227" y="3711"/>
                  </a:cubicBezTo>
                  <a:cubicBezTo>
                    <a:pt x="1" y="4907"/>
                    <a:pt x="614" y="8556"/>
                    <a:pt x="614" y="8556"/>
                  </a:cubicBezTo>
                  <a:cubicBezTo>
                    <a:pt x="1460" y="9052"/>
                    <a:pt x="2307" y="9431"/>
                    <a:pt x="3153" y="9898"/>
                  </a:cubicBezTo>
                  <a:cubicBezTo>
                    <a:pt x="4612" y="10511"/>
                    <a:pt x="6071" y="11007"/>
                    <a:pt x="7531" y="11241"/>
                  </a:cubicBezTo>
                  <a:cubicBezTo>
                    <a:pt x="8990" y="11620"/>
                    <a:pt x="10449" y="11854"/>
                    <a:pt x="11909" y="11854"/>
                  </a:cubicBezTo>
                  <a:cubicBezTo>
                    <a:pt x="12573" y="11902"/>
                    <a:pt x="13233" y="11930"/>
                    <a:pt x="13882" y="11930"/>
                  </a:cubicBezTo>
                  <a:cubicBezTo>
                    <a:pt x="14799" y="11930"/>
                    <a:pt x="15694" y="11874"/>
                    <a:pt x="16549" y="11737"/>
                  </a:cubicBezTo>
                  <a:cubicBezTo>
                    <a:pt x="18125" y="11620"/>
                    <a:pt x="19584" y="11241"/>
                    <a:pt x="20927" y="10890"/>
                  </a:cubicBezTo>
                  <a:cubicBezTo>
                    <a:pt x="22269" y="10511"/>
                    <a:pt x="23466" y="10015"/>
                    <a:pt x="24575" y="9548"/>
                  </a:cubicBezTo>
                  <a:cubicBezTo>
                    <a:pt x="25771" y="9052"/>
                    <a:pt x="26764" y="8556"/>
                    <a:pt x="27610" y="7972"/>
                  </a:cubicBezTo>
                  <a:cubicBezTo>
                    <a:pt x="28953" y="7242"/>
                    <a:pt x="29916" y="6367"/>
                    <a:pt x="30645" y="5520"/>
                  </a:cubicBezTo>
                  <a:cubicBezTo>
                    <a:pt x="31609" y="4557"/>
                    <a:pt x="31988" y="3594"/>
                    <a:pt x="31609" y="2864"/>
                  </a:cubicBezTo>
                  <a:cubicBezTo>
                    <a:pt x="30246" y="366"/>
                    <a:pt x="29423" y="0"/>
                    <a:pt x="29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9"/>
            <p:cNvSpPr/>
            <p:nvPr/>
          </p:nvSpPr>
          <p:spPr>
            <a:xfrm>
              <a:off x="-1660000" y="3838225"/>
              <a:ext cx="121150" cy="182425"/>
            </a:xfrm>
            <a:custGeom>
              <a:avLst/>
              <a:gdLst/>
              <a:ahLst/>
              <a:cxnLst/>
              <a:rect l="l" t="t" r="r" b="b"/>
              <a:pathLst>
                <a:path w="4846" h="7297" extrusionOk="0">
                  <a:moveTo>
                    <a:pt x="614" y="0"/>
                  </a:moveTo>
                  <a:cubicBezTo>
                    <a:pt x="351" y="1109"/>
                    <a:pt x="1" y="3648"/>
                    <a:pt x="468" y="5954"/>
                  </a:cubicBezTo>
                  <a:cubicBezTo>
                    <a:pt x="1927" y="6567"/>
                    <a:pt x="3386" y="7063"/>
                    <a:pt x="4846" y="7297"/>
                  </a:cubicBezTo>
                  <a:cubicBezTo>
                    <a:pt x="4496" y="5837"/>
                    <a:pt x="4116" y="3152"/>
                    <a:pt x="4846" y="234"/>
                  </a:cubicBezTo>
                  <a:cubicBezTo>
                    <a:pt x="3153" y="234"/>
                    <a:pt x="1694" y="117"/>
                    <a:pt x="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9"/>
            <p:cNvSpPr/>
            <p:nvPr/>
          </p:nvSpPr>
          <p:spPr>
            <a:xfrm>
              <a:off x="-1453500" y="3838225"/>
              <a:ext cx="140100" cy="199675"/>
            </a:xfrm>
            <a:custGeom>
              <a:avLst/>
              <a:gdLst/>
              <a:ahLst/>
              <a:cxnLst/>
              <a:rect l="l" t="t" r="r" b="b"/>
              <a:pathLst>
                <a:path w="5604" h="7987" extrusionOk="0">
                  <a:moveTo>
                    <a:pt x="4612" y="0"/>
                  </a:moveTo>
                  <a:cubicBezTo>
                    <a:pt x="3036" y="117"/>
                    <a:pt x="1576" y="234"/>
                    <a:pt x="117" y="234"/>
                  </a:cubicBezTo>
                  <a:cubicBezTo>
                    <a:pt x="0" y="2072"/>
                    <a:pt x="117" y="4991"/>
                    <a:pt x="964" y="7910"/>
                  </a:cubicBezTo>
                  <a:cubicBezTo>
                    <a:pt x="1628" y="7958"/>
                    <a:pt x="2288" y="7986"/>
                    <a:pt x="2937" y="7986"/>
                  </a:cubicBezTo>
                  <a:cubicBezTo>
                    <a:pt x="3854" y="7986"/>
                    <a:pt x="4749" y="7930"/>
                    <a:pt x="5604" y="7793"/>
                  </a:cubicBezTo>
                  <a:cubicBezTo>
                    <a:pt x="5487" y="6946"/>
                    <a:pt x="4758" y="2919"/>
                    <a:pt x="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9"/>
            <p:cNvSpPr/>
            <p:nvPr/>
          </p:nvSpPr>
          <p:spPr>
            <a:xfrm>
              <a:off x="-1243375" y="3804650"/>
              <a:ext cx="130625" cy="207250"/>
            </a:xfrm>
            <a:custGeom>
              <a:avLst/>
              <a:gdLst/>
              <a:ahLst/>
              <a:cxnLst/>
              <a:rect l="l" t="t" r="r" b="b"/>
              <a:pathLst>
                <a:path w="5225" h="8290" extrusionOk="0">
                  <a:moveTo>
                    <a:pt x="3503" y="1"/>
                  </a:moveTo>
                  <a:cubicBezTo>
                    <a:pt x="2306" y="263"/>
                    <a:pt x="1197" y="497"/>
                    <a:pt x="1" y="730"/>
                  </a:cubicBezTo>
                  <a:cubicBezTo>
                    <a:pt x="584" y="2452"/>
                    <a:pt x="1460" y="5488"/>
                    <a:pt x="1577" y="8289"/>
                  </a:cubicBezTo>
                  <a:cubicBezTo>
                    <a:pt x="2919" y="7910"/>
                    <a:pt x="4116" y="7414"/>
                    <a:pt x="5225" y="6947"/>
                  </a:cubicBezTo>
                  <a:cubicBezTo>
                    <a:pt x="5108" y="5488"/>
                    <a:pt x="4612" y="2073"/>
                    <a:pt x="3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9"/>
            <p:cNvSpPr/>
            <p:nvPr/>
          </p:nvSpPr>
          <p:spPr>
            <a:xfrm>
              <a:off x="-1085775" y="3749925"/>
              <a:ext cx="124800" cy="189000"/>
            </a:xfrm>
            <a:custGeom>
              <a:avLst/>
              <a:gdLst/>
              <a:ahLst/>
              <a:cxnLst/>
              <a:rect l="l" t="t" r="r" b="b"/>
              <a:pathLst>
                <a:path w="4992" h="7560" extrusionOk="0">
                  <a:moveTo>
                    <a:pt x="2569" y="1"/>
                  </a:moveTo>
                  <a:cubicBezTo>
                    <a:pt x="1723" y="497"/>
                    <a:pt x="847" y="847"/>
                    <a:pt x="1" y="1227"/>
                  </a:cubicBezTo>
                  <a:cubicBezTo>
                    <a:pt x="497" y="2190"/>
                    <a:pt x="1839" y="5488"/>
                    <a:pt x="1956" y="7560"/>
                  </a:cubicBezTo>
                  <a:cubicBezTo>
                    <a:pt x="3299" y="6830"/>
                    <a:pt x="4262" y="5955"/>
                    <a:pt x="4991" y="5108"/>
                  </a:cubicBezTo>
                  <a:cubicBezTo>
                    <a:pt x="4991" y="4758"/>
                    <a:pt x="4145" y="993"/>
                    <a:pt x="2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9"/>
            <p:cNvSpPr/>
            <p:nvPr/>
          </p:nvSpPr>
          <p:spPr>
            <a:xfrm>
              <a:off x="-1164575" y="4148325"/>
              <a:ext cx="240075" cy="143500"/>
            </a:xfrm>
            <a:custGeom>
              <a:avLst/>
              <a:gdLst/>
              <a:ahLst/>
              <a:cxnLst/>
              <a:rect l="l" t="t" r="r" b="b"/>
              <a:pathLst>
                <a:path w="9603" h="5740" extrusionOk="0">
                  <a:moveTo>
                    <a:pt x="8756" y="0"/>
                  </a:moveTo>
                  <a:cubicBezTo>
                    <a:pt x="7297" y="846"/>
                    <a:pt x="4379" y="1955"/>
                    <a:pt x="1" y="2422"/>
                  </a:cubicBezTo>
                  <a:cubicBezTo>
                    <a:pt x="234" y="3415"/>
                    <a:pt x="351" y="4495"/>
                    <a:pt x="351" y="5720"/>
                  </a:cubicBezTo>
                  <a:cubicBezTo>
                    <a:pt x="351" y="5720"/>
                    <a:pt x="643" y="5739"/>
                    <a:pt x="1139" y="5739"/>
                  </a:cubicBezTo>
                  <a:cubicBezTo>
                    <a:pt x="2773" y="5739"/>
                    <a:pt x="6625" y="5533"/>
                    <a:pt x="9603" y="3765"/>
                  </a:cubicBezTo>
                  <a:cubicBezTo>
                    <a:pt x="9369" y="2568"/>
                    <a:pt x="9107" y="1343"/>
                    <a:pt x="8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9"/>
            <p:cNvSpPr/>
            <p:nvPr/>
          </p:nvSpPr>
          <p:spPr>
            <a:xfrm>
              <a:off x="-1206900" y="3968825"/>
              <a:ext cx="230600" cy="158350"/>
            </a:xfrm>
            <a:custGeom>
              <a:avLst/>
              <a:gdLst/>
              <a:ahLst/>
              <a:cxnLst/>
              <a:rect l="l" t="t" r="r" b="b"/>
              <a:pathLst>
                <a:path w="9224" h="6334" extrusionOk="0">
                  <a:moveTo>
                    <a:pt x="7648" y="0"/>
                  </a:moveTo>
                  <a:cubicBezTo>
                    <a:pt x="5692" y="847"/>
                    <a:pt x="2423" y="2073"/>
                    <a:pt x="1" y="2452"/>
                  </a:cubicBezTo>
                  <a:cubicBezTo>
                    <a:pt x="351" y="3532"/>
                    <a:pt x="731" y="4874"/>
                    <a:pt x="1081" y="6334"/>
                  </a:cubicBezTo>
                  <a:cubicBezTo>
                    <a:pt x="2920" y="6217"/>
                    <a:pt x="6422" y="5487"/>
                    <a:pt x="9224" y="3649"/>
                  </a:cubicBezTo>
                  <a:cubicBezTo>
                    <a:pt x="8757" y="2306"/>
                    <a:pt x="8144" y="1110"/>
                    <a:pt x="7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9"/>
            <p:cNvSpPr/>
            <p:nvPr/>
          </p:nvSpPr>
          <p:spPr>
            <a:xfrm>
              <a:off x="-1894200" y="3552200"/>
              <a:ext cx="88300" cy="88325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810" y="1"/>
                  </a:moveTo>
                  <a:cubicBezTo>
                    <a:pt x="847" y="1"/>
                    <a:pt x="1" y="730"/>
                    <a:pt x="1" y="1723"/>
                  </a:cubicBezTo>
                  <a:cubicBezTo>
                    <a:pt x="1" y="2686"/>
                    <a:pt x="847" y="3532"/>
                    <a:pt x="1810" y="3532"/>
                  </a:cubicBezTo>
                  <a:cubicBezTo>
                    <a:pt x="2686" y="3532"/>
                    <a:pt x="3532" y="2686"/>
                    <a:pt x="3532" y="1723"/>
                  </a:cubicBezTo>
                  <a:cubicBezTo>
                    <a:pt x="3532" y="730"/>
                    <a:pt x="2686" y="1"/>
                    <a:pt x="1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9"/>
            <p:cNvSpPr/>
            <p:nvPr/>
          </p:nvSpPr>
          <p:spPr>
            <a:xfrm>
              <a:off x="-1009900" y="3424525"/>
              <a:ext cx="88325" cy="88300"/>
            </a:xfrm>
            <a:custGeom>
              <a:avLst/>
              <a:gdLst/>
              <a:ahLst/>
              <a:cxnLst/>
              <a:rect l="l" t="t" r="r" b="b"/>
              <a:pathLst>
                <a:path w="3533" h="3532" extrusionOk="0">
                  <a:moveTo>
                    <a:pt x="1723" y="0"/>
                  </a:moveTo>
                  <a:cubicBezTo>
                    <a:pt x="877" y="0"/>
                    <a:pt x="1" y="730"/>
                    <a:pt x="1" y="1722"/>
                  </a:cubicBezTo>
                  <a:cubicBezTo>
                    <a:pt x="1" y="2685"/>
                    <a:pt x="877" y="3532"/>
                    <a:pt x="1723" y="3532"/>
                  </a:cubicBezTo>
                  <a:cubicBezTo>
                    <a:pt x="2686" y="3532"/>
                    <a:pt x="3532" y="2685"/>
                    <a:pt x="3532" y="1722"/>
                  </a:cubicBezTo>
                  <a:cubicBezTo>
                    <a:pt x="3532" y="730"/>
                    <a:pt x="2686" y="0"/>
                    <a:pt x="1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9" name="Google Shape;5129;p49"/>
          <p:cNvGrpSpPr/>
          <p:nvPr/>
        </p:nvGrpSpPr>
        <p:grpSpPr>
          <a:xfrm rot="-1757533">
            <a:off x="7715387" y="1725437"/>
            <a:ext cx="911511" cy="1027913"/>
            <a:chOff x="4109831" y="4544065"/>
            <a:chExt cx="911444" cy="1027837"/>
          </a:xfrm>
        </p:grpSpPr>
        <p:sp>
          <p:nvSpPr>
            <p:cNvPr id="5130" name="Google Shape;5130;p49"/>
            <p:cNvSpPr/>
            <p:nvPr/>
          </p:nvSpPr>
          <p:spPr>
            <a:xfrm>
              <a:off x="4109831" y="4544065"/>
              <a:ext cx="911444" cy="1027837"/>
            </a:xfrm>
            <a:custGeom>
              <a:avLst/>
              <a:gdLst/>
              <a:ahLst/>
              <a:cxnLst/>
              <a:rect l="l" t="t" r="r" b="b"/>
              <a:pathLst>
                <a:path w="31777" h="35835" extrusionOk="0">
                  <a:moveTo>
                    <a:pt x="24753" y="1"/>
                  </a:moveTo>
                  <a:cubicBezTo>
                    <a:pt x="24397" y="1"/>
                    <a:pt x="24031" y="105"/>
                    <a:pt x="23695" y="334"/>
                  </a:cubicBezTo>
                  <a:cubicBezTo>
                    <a:pt x="21111" y="2156"/>
                    <a:pt x="16444" y="5581"/>
                    <a:pt x="14682" y="6843"/>
                  </a:cubicBezTo>
                  <a:cubicBezTo>
                    <a:pt x="12354" y="8608"/>
                    <a:pt x="14159" y="10937"/>
                    <a:pt x="16913" y="10937"/>
                  </a:cubicBezTo>
                  <a:cubicBezTo>
                    <a:pt x="17003" y="10937"/>
                    <a:pt x="17094" y="10934"/>
                    <a:pt x="17185" y="10929"/>
                  </a:cubicBezTo>
                  <a:lnTo>
                    <a:pt x="17185" y="10929"/>
                  </a:lnTo>
                  <a:cubicBezTo>
                    <a:pt x="17185" y="10929"/>
                    <a:pt x="2765" y="18680"/>
                    <a:pt x="11858" y="19942"/>
                  </a:cubicBezTo>
                  <a:cubicBezTo>
                    <a:pt x="11858" y="19942"/>
                    <a:pt x="1" y="27453"/>
                    <a:pt x="4848" y="29456"/>
                  </a:cubicBezTo>
                  <a:cubicBezTo>
                    <a:pt x="8172" y="30778"/>
                    <a:pt x="12178" y="31779"/>
                    <a:pt x="14361" y="32280"/>
                  </a:cubicBezTo>
                  <a:cubicBezTo>
                    <a:pt x="15443" y="32540"/>
                    <a:pt x="16444" y="32780"/>
                    <a:pt x="17446" y="33121"/>
                  </a:cubicBezTo>
                  <a:cubicBezTo>
                    <a:pt x="19529" y="33882"/>
                    <a:pt x="23454" y="35204"/>
                    <a:pt x="27040" y="35785"/>
                  </a:cubicBezTo>
                  <a:cubicBezTo>
                    <a:pt x="27228" y="35818"/>
                    <a:pt x="27401" y="35834"/>
                    <a:pt x="27561" y="35834"/>
                  </a:cubicBezTo>
                  <a:cubicBezTo>
                    <a:pt x="31777" y="35834"/>
                    <a:pt x="26198" y="24529"/>
                    <a:pt x="26198" y="24529"/>
                  </a:cubicBezTo>
                  <a:lnTo>
                    <a:pt x="26198" y="24529"/>
                  </a:lnTo>
                  <a:cubicBezTo>
                    <a:pt x="26497" y="24598"/>
                    <a:pt x="26766" y="24631"/>
                    <a:pt x="27006" y="24631"/>
                  </a:cubicBezTo>
                  <a:cubicBezTo>
                    <a:pt x="31402" y="24631"/>
                    <a:pt x="26379" y="13593"/>
                    <a:pt x="26379" y="13593"/>
                  </a:cubicBezTo>
                  <a:lnTo>
                    <a:pt x="26379" y="13593"/>
                  </a:lnTo>
                  <a:cubicBezTo>
                    <a:pt x="26876" y="13949"/>
                    <a:pt x="27382" y="14106"/>
                    <a:pt x="27859" y="14106"/>
                  </a:cubicBezTo>
                  <a:cubicBezTo>
                    <a:pt x="29610" y="14106"/>
                    <a:pt x="30974" y="11983"/>
                    <a:pt x="30124" y="9747"/>
                  </a:cubicBezTo>
                  <a:cubicBezTo>
                    <a:pt x="29383" y="7744"/>
                    <a:pt x="27620" y="4079"/>
                    <a:pt x="26459" y="1075"/>
                  </a:cubicBezTo>
                  <a:cubicBezTo>
                    <a:pt x="26126" y="410"/>
                    <a:pt x="25458" y="1"/>
                    <a:pt x="24753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9"/>
            <p:cNvSpPr/>
            <p:nvPr/>
          </p:nvSpPr>
          <p:spPr>
            <a:xfrm>
              <a:off x="4217853" y="4552526"/>
              <a:ext cx="761205" cy="1012091"/>
            </a:xfrm>
            <a:custGeom>
              <a:avLst/>
              <a:gdLst/>
              <a:ahLst/>
              <a:cxnLst/>
              <a:rect l="l" t="t" r="r" b="b"/>
              <a:pathLst>
                <a:path w="26539" h="35286" extrusionOk="0">
                  <a:moveTo>
                    <a:pt x="20942" y="277"/>
                  </a:moveTo>
                  <a:cubicBezTo>
                    <a:pt x="21070" y="277"/>
                    <a:pt x="21204" y="303"/>
                    <a:pt x="21351" y="359"/>
                  </a:cubicBezTo>
                  <a:cubicBezTo>
                    <a:pt x="21691" y="439"/>
                    <a:pt x="21932" y="700"/>
                    <a:pt x="22112" y="1040"/>
                  </a:cubicBezTo>
                  <a:cubicBezTo>
                    <a:pt x="22693" y="2362"/>
                    <a:pt x="23274" y="3784"/>
                    <a:pt x="23935" y="5126"/>
                  </a:cubicBezTo>
                  <a:lnTo>
                    <a:pt x="23935" y="5206"/>
                  </a:lnTo>
                  <a:cubicBezTo>
                    <a:pt x="24696" y="6949"/>
                    <a:pt x="25357" y="8551"/>
                    <a:pt x="25777" y="9633"/>
                  </a:cubicBezTo>
                  <a:cubicBezTo>
                    <a:pt x="26198" y="10714"/>
                    <a:pt x="26038" y="11876"/>
                    <a:pt x="25357" y="12637"/>
                  </a:cubicBezTo>
                  <a:cubicBezTo>
                    <a:pt x="24980" y="13013"/>
                    <a:pt x="24558" y="13197"/>
                    <a:pt x="24091" y="13197"/>
                  </a:cubicBezTo>
                  <a:cubicBezTo>
                    <a:pt x="23937" y="13197"/>
                    <a:pt x="23778" y="13177"/>
                    <a:pt x="23614" y="13138"/>
                  </a:cubicBezTo>
                  <a:cubicBezTo>
                    <a:pt x="23354" y="13058"/>
                    <a:pt x="23113" y="12957"/>
                    <a:pt x="22933" y="12797"/>
                  </a:cubicBezTo>
                  <a:lnTo>
                    <a:pt x="21611" y="11796"/>
                  </a:lnTo>
                  <a:lnTo>
                    <a:pt x="21431" y="11796"/>
                  </a:lnTo>
                  <a:cubicBezTo>
                    <a:pt x="21351" y="11876"/>
                    <a:pt x="21351" y="11956"/>
                    <a:pt x="21351" y="11956"/>
                  </a:cubicBezTo>
                  <a:lnTo>
                    <a:pt x="22032" y="13458"/>
                  </a:lnTo>
                  <a:cubicBezTo>
                    <a:pt x="23434" y="16563"/>
                    <a:pt x="25276" y="21970"/>
                    <a:pt x="24115" y="23392"/>
                  </a:cubicBezTo>
                  <a:cubicBezTo>
                    <a:pt x="23980" y="23527"/>
                    <a:pt x="23813" y="23739"/>
                    <a:pt x="23255" y="23739"/>
                  </a:cubicBezTo>
                  <a:cubicBezTo>
                    <a:pt x="23065" y="23739"/>
                    <a:pt x="22829" y="23714"/>
                    <a:pt x="22533" y="23653"/>
                  </a:cubicBezTo>
                  <a:lnTo>
                    <a:pt x="21691" y="23472"/>
                  </a:lnTo>
                  <a:lnTo>
                    <a:pt x="21531" y="23472"/>
                  </a:lnTo>
                  <a:lnTo>
                    <a:pt x="21531" y="23653"/>
                  </a:lnTo>
                  <a:lnTo>
                    <a:pt x="21932" y="24474"/>
                  </a:lnTo>
                  <a:cubicBezTo>
                    <a:pt x="23614" y="27899"/>
                    <a:pt x="25537" y="33327"/>
                    <a:pt x="24535" y="34669"/>
                  </a:cubicBezTo>
                  <a:cubicBezTo>
                    <a:pt x="24456" y="34732"/>
                    <a:pt x="24287" y="34961"/>
                    <a:pt x="23798" y="34961"/>
                  </a:cubicBezTo>
                  <a:cubicBezTo>
                    <a:pt x="23672" y="34961"/>
                    <a:pt x="23526" y="34946"/>
                    <a:pt x="23354" y="34909"/>
                  </a:cubicBezTo>
                  <a:cubicBezTo>
                    <a:pt x="21852" y="34669"/>
                    <a:pt x="20109" y="34248"/>
                    <a:pt x="18266" y="33747"/>
                  </a:cubicBezTo>
                  <a:cubicBezTo>
                    <a:pt x="16424" y="33247"/>
                    <a:pt x="14841" y="32666"/>
                    <a:pt x="13840" y="32325"/>
                  </a:cubicBezTo>
                  <a:cubicBezTo>
                    <a:pt x="13339" y="32165"/>
                    <a:pt x="12839" y="31985"/>
                    <a:pt x="12338" y="31824"/>
                  </a:cubicBezTo>
                  <a:cubicBezTo>
                    <a:pt x="11757" y="31664"/>
                    <a:pt x="11256" y="31584"/>
                    <a:pt x="10756" y="31404"/>
                  </a:cubicBezTo>
                  <a:cubicBezTo>
                    <a:pt x="9674" y="31164"/>
                    <a:pt x="8012" y="30823"/>
                    <a:pt x="6249" y="30242"/>
                  </a:cubicBezTo>
                  <a:cubicBezTo>
                    <a:pt x="4326" y="29741"/>
                    <a:pt x="2664" y="29161"/>
                    <a:pt x="1242" y="28580"/>
                  </a:cubicBezTo>
                  <a:cubicBezTo>
                    <a:pt x="501" y="28319"/>
                    <a:pt x="501" y="27899"/>
                    <a:pt x="501" y="27819"/>
                  </a:cubicBezTo>
                  <a:cubicBezTo>
                    <a:pt x="321" y="26076"/>
                    <a:pt x="5007" y="22311"/>
                    <a:pt x="8332" y="20148"/>
                  </a:cubicBezTo>
                  <a:lnTo>
                    <a:pt x="9334" y="19567"/>
                  </a:lnTo>
                  <a:cubicBezTo>
                    <a:pt x="9414" y="19467"/>
                    <a:pt x="9414" y="19467"/>
                    <a:pt x="9414" y="19387"/>
                  </a:cubicBezTo>
                  <a:cubicBezTo>
                    <a:pt x="9414" y="19307"/>
                    <a:pt x="9334" y="19307"/>
                    <a:pt x="9334" y="19307"/>
                  </a:cubicBezTo>
                  <a:lnTo>
                    <a:pt x="8172" y="19146"/>
                  </a:lnTo>
                  <a:cubicBezTo>
                    <a:pt x="7671" y="19066"/>
                    <a:pt x="7331" y="18966"/>
                    <a:pt x="7010" y="18886"/>
                  </a:cubicBezTo>
                  <a:cubicBezTo>
                    <a:pt x="6409" y="18726"/>
                    <a:pt x="5668" y="18385"/>
                    <a:pt x="5668" y="17884"/>
                  </a:cubicBezTo>
                  <a:cubicBezTo>
                    <a:pt x="5508" y="16302"/>
                    <a:pt x="10255" y="12957"/>
                    <a:pt x="13680" y="11135"/>
                  </a:cubicBezTo>
                  <a:lnTo>
                    <a:pt x="13760" y="11135"/>
                  </a:lnTo>
                  <a:lnTo>
                    <a:pt x="14681" y="10454"/>
                  </a:lnTo>
                  <a:cubicBezTo>
                    <a:pt x="14681" y="10374"/>
                    <a:pt x="14761" y="10294"/>
                    <a:pt x="14681" y="10294"/>
                  </a:cubicBezTo>
                  <a:cubicBezTo>
                    <a:pt x="14681" y="10237"/>
                    <a:pt x="14641" y="10180"/>
                    <a:pt x="14618" y="10180"/>
                  </a:cubicBezTo>
                  <a:cubicBezTo>
                    <a:pt x="14608" y="10180"/>
                    <a:pt x="14601" y="10190"/>
                    <a:pt x="14601" y="10213"/>
                  </a:cubicBezTo>
                  <a:cubicBezTo>
                    <a:pt x="14100" y="10213"/>
                    <a:pt x="12518" y="10053"/>
                    <a:pt x="12098" y="9953"/>
                  </a:cubicBezTo>
                  <a:cubicBezTo>
                    <a:pt x="11176" y="9713"/>
                    <a:pt x="10595" y="9132"/>
                    <a:pt x="10515" y="8551"/>
                  </a:cubicBezTo>
                  <a:cubicBezTo>
                    <a:pt x="10335" y="7870"/>
                    <a:pt x="10836" y="7369"/>
                    <a:pt x="11336" y="7049"/>
                  </a:cubicBezTo>
                  <a:cubicBezTo>
                    <a:pt x="13019" y="5707"/>
                    <a:pt x="17686" y="2362"/>
                    <a:pt x="20269" y="540"/>
                  </a:cubicBezTo>
                  <a:cubicBezTo>
                    <a:pt x="20491" y="370"/>
                    <a:pt x="20704" y="277"/>
                    <a:pt x="20942" y="277"/>
                  </a:cubicBezTo>
                  <a:close/>
                  <a:moveTo>
                    <a:pt x="21058" y="0"/>
                  </a:moveTo>
                  <a:cubicBezTo>
                    <a:pt x="20720" y="0"/>
                    <a:pt x="20420" y="101"/>
                    <a:pt x="20109" y="279"/>
                  </a:cubicBezTo>
                  <a:cubicBezTo>
                    <a:pt x="17525" y="2122"/>
                    <a:pt x="12839" y="5447"/>
                    <a:pt x="11096" y="6789"/>
                  </a:cubicBezTo>
                  <a:cubicBezTo>
                    <a:pt x="10415" y="7289"/>
                    <a:pt x="10095" y="7950"/>
                    <a:pt x="10175" y="8551"/>
                  </a:cubicBezTo>
                  <a:cubicBezTo>
                    <a:pt x="10335" y="9292"/>
                    <a:pt x="11016" y="9953"/>
                    <a:pt x="12017" y="10213"/>
                  </a:cubicBezTo>
                  <a:cubicBezTo>
                    <a:pt x="12338" y="10294"/>
                    <a:pt x="13419" y="10454"/>
                    <a:pt x="14181" y="10454"/>
                  </a:cubicBezTo>
                  <a:lnTo>
                    <a:pt x="13600" y="10874"/>
                  </a:lnTo>
                  <a:cubicBezTo>
                    <a:pt x="11176" y="12136"/>
                    <a:pt x="5168" y="15882"/>
                    <a:pt x="5328" y="17965"/>
                  </a:cubicBezTo>
                  <a:cubicBezTo>
                    <a:pt x="5408" y="18465"/>
                    <a:pt x="5909" y="18886"/>
                    <a:pt x="6910" y="19146"/>
                  </a:cubicBezTo>
                  <a:cubicBezTo>
                    <a:pt x="7251" y="19226"/>
                    <a:pt x="7671" y="19307"/>
                    <a:pt x="8092" y="19387"/>
                  </a:cubicBezTo>
                  <a:lnTo>
                    <a:pt x="8833" y="19467"/>
                  </a:lnTo>
                  <a:lnTo>
                    <a:pt x="8172" y="19887"/>
                  </a:lnTo>
                  <a:cubicBezTo>
                    <a:pt x="5909" y="21389"/>
                    <a:pt x="0" y="25656"/>
                    <a:pt x="160" y="27819"/>
                  </a:cubicBezTo>
                  <a:cubicBezTo>
                    <a:pt x="160" y="27979"/>
                    <a:pt x="241" y="28480"/>
                    <a:pt x="1162" y="28900"/>
                  </a:cubicBezTo>
                  <a:cubicBezTo>
                    <a:pt x="2584" y="29401"/>
                    <a:pt x="4246" y="29982"/>
                    <a:pt x="6169" y="30583"/>
                  </a:cubicBezTo>
                  <a:cubicBezTo>
                    <a:pt x="8012" y="31083"/>
                    <a:pt x="9594" y="31484"/>
                    <a:pt x="10675" y="31744"/>
                  </a:cubicBezTo>
                  <a:cubicBezTo>
                    <a:pt x="11677" y="31905"/>
                    <a:pt x="12758" y="32245"/>
                    <a:pt x="13760" y="32586"/>
                  </a:cubicBezTo>
                  <a:cubicBezTo>
                    <a:pt x="14761" y="32906"/>
                    <a:pt x="16344" y="33487"/>
                    <a:pt x="18186" y="33988"/>
                  </a:cubicBezTo>
                  <a:cubicBezTo>
                    <a:pt x="20109" y="34588"/>
                    <a:pt x="21771" y="34909"/>
                    <a:pt x="23354" y="35249"/>
                  </a:cubicBezTo>
                  <a:cubicBezTo>
                    <a:pt x="23509" y="35274"/>
                    <a:pt x="23647" y="35285"/>
                    <a:pt x="23769" y="35285"/>
                  </a:cubicBezTo>
                  <a:cubicBezTo>
                    <a:pt x="24434" y="35285"/>
                    <a:pt x="24640" y="34964"/>
                    <a:pt x="24776" y="34829"/>
                  </a:cubicBezTo>
                  <a:cubicBezTo>
                    <a:pt x="26038" y="33166"/>
                    <a:pt x="23354" y="26737"/>
                    <a:pt x="22192" y="24394"/>
                  </a:cubicBezTo>
                  <a:lnTo>
                    <a:pt x="21932" y="23813"/>
                  </a:lnTo>
                  <a:lnTo>
                    <a:pt x="22533" y="23973"/>
                  </a:lnTo>
                  <a:cubicBezTo>
                    <a:pt x="22785" y="24026"/>
                    <a:pt x="23003" y="24048"/>
                    <a:pt x="23191" y="24048"/>
                  </a:cubicBezTo>
                  <a:cubicBezTo>
                    <a:pt x="23931" y="24048"/>
                    <a:pt x="24211" y="23717"/>
                    <a:pt x="24275" y="23653"/>
                  </a:cubicBezTo>
                  <a:cubicBezTo>
                    <a:pt x="26038" y="21570"/>
                    <a:pt x="22352" y="13458"/>
                    <a:pt x="22272" y="13378"/>
                  </a:cubicBezTo>
                  <a:lnTo>
                    <a:pt x="21852" y="12377"/>
                  </a:lnTo>
                  <a:lnTo>
                    <a:pt x="22773" y="13058"/>
                  </a:lnTo>
                  <a:cubicBezTo>
                    <a:pt x="23033" y="13218"/>
                    <a:pt x="23274" y="13298"/>
                    <a:pt x="23534" y="13378"/>
                  </a:cubicBezTo>
                  <a:cubicBezTo>
                    <a:pt x="23729" y="13447"/>
                    <a:pt x="23926" y="13479"/>
                    <a:pt x="24120" y="13479"/>
                  </a:cubicBezTo>
                  <a:cubicBezTo>
                    <a:pt x="24663" y="13479"/>
                    <a:pt x="25189" y="13225"/>
                    <a:pt x="25617" y="12797"/>
                  </a:cubicBezTo>
                  <a:cubicBezTo>
                    <a:pt x="26358" y="11956"/>
                    <a:pt x="26538" y="10714"/>
                    <a:pt x="26118" y="9553"/>
                  </a:cubicBezTo>
                  <a:cubicBezTo>
                    <a:pt x="25697" y="8451"/>
                    <a:pt x="24936" y="6789"/>
                    <a:pt x="24195" y="5046"/>
                  </a:cubicBezTo>
                  <a:cubicBezTo>
                    <a:pt x="23534" y="3624"/>
                    <a:pt x="22933" y="2202"/>
                    <a:pt x="22352" y="940"/>
                  </a:cubicBezTo>
                  <a:cubicBezTo>
                    <a:pt x="22192" y="540"/>
                    <a:pt x="21852" y="199"/>
                    <a:pt x="21431" y="39"/>
                  </a:cubicBezTo>
                  <a:cubicBezTo>
                    <a:pt x="21301" y="13"/>
                    <a:pt x="21177" y="0"/>
                    <a:pt x="2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9"/>
            <p:cNvSpPr/>
            <p:nvPr/>
          </p:nvSpPr>
          <p:spPr>
            <a:xfrm>
              <a:off x="4665370" y="4845469"/>
              <a:ext cx="143642" cy="55185"/>
            </a:xfrm>
            <a:custGeom>
              <a:avLst/>
              <a:gdLst/>
              <a:ahLst/>
              <a:cxnLst/>
              <a:rect l="l" t="t" r="r" b="b"/>
              <a:pathLst>
                <a:path w="5008" h="1924" extrusionOk="0">
                  <a:moveTo>
                    <a:pt x="321" y="0"/>
                  </a:moveTo>
                  <a:cubicBezTo>
                    <a:pt x="241" y="0"/>
                    <a:pt x="161" y="0"/>
                    <a:pt x="161" y="81"/>
                  </a:cubicBezTo>
                  <a:cubicBezTo>
                    <a:pt x="1" y="581"/>
                    <a:pt x="241" y="1002"/>
                    <a:pt x="662" y="1162"/>
                  </a:cubicBezTo>
                  <a:cubicBezTo>
                    <a:pt x="747" y="1182"/>
                    <a:pt x="831" y="1192"/>
                    <a:pt x="912" y="1192"/>
                  </a:cubicBezTo>
                  <a:cubicBezTo>
                    <a:pt x="1158" y="1192"/>
                    <a:pt x="1388" y="1102"/>
                    <a:pt x="1583" y="922"/>
                  </a:cubicBezTo>
                  <a:cubicBezTo>
                    <a:pt x="1663" y="1342"/>
                    <a:pt x="2003" y="1583"/>
                    <a:pt x="2324" y="1743"/>
                  </a:cubicBezTo>
                  <a:lnTo>
                    <a:pt x="2424" y="1743"/>
                  </a:lnTo>
                  <a:cubicBezTo>
                    <a:pt x="2571" y="1809"/>
                    <a:pt x="2721" y="1840"/>
                    <a:pt x="2868" y="1840"/>
                  </a:cubicBezTo>
                  <a:cubicBezTo>
                    <a:pt x="3122" y="1840"/>
                    <a:pt x="3370" y="1748"/>
                    <a:pt x="3586" y="1583"/>
                  </a:cubicBezTo>
                  <a:cubicBezTo>
                    <a:pt x="3666" y="1743"/>
                    <a:pt x="4006" y="1923"/>
                    <a:pt x="4247" y="1923"/>
                  </a:cubicBezTo>
                  <a:cubicBezTo>
                    <a:pt x="4587" y="1923"/>
                    <a:pt x="4928" y="1663"/>
                    <a:pt x="5008" y="1342"/>
                  </a:cubicBezTo>
                  <a:cubicBezTo>
                    <a:pt x="5008" y="1242"/>
                    <a:pt x="4928" y="1162"/>
                    <a:pt x="4827" y="1162"/>
                  </a:cubicBezTo>
                  <a:cubicBezTo>
                    <a:pt x="4747" y="1162"/>
                    <a:pt x="4667" y="1162"/>
                    <a:pt x="4667" y="1242"/>
                  </a:cubicBezTo>
                  <a:cubicBezTo>
                    <a:pt x="4667" y="1503"/>
                    <a:pt x="4427" y="1663"/>
                    <a:pt x="4247" y="1663"/>
                  </a:cubicBezTo>
                  <a:cubicBezTo>
                    <a:pt x="4006" y="1663"/>
                    <a:pt x="3826" y="1503"/>
                    <a:pt x="3746" y="1242"/>
                  </a:cubicBezTo>
                  <a:cubicBezTo>
                    <a:pt x="3746" y="1242"/>
                    <a:pt x="3746" y="1162"/>
                    <a:pt x="3666" y="1162"/>
                  </a:cubicBezTo>
                  <a:lnTo>
                    <a:pt x="3506" y="1162"/>
                  </a:lnTo>
                  <a:cubicBezTo>
                    <a:pt x="3306" y="1423"/>
                    <a:pt x="3012" y="1531"/>
                    <a:pt x="2705" y="1531"/>
                  </a:cubicBezTo>
                  <a:cubicBezTo>
                    <a:pt x="2612" y="1531"/>
                    <a:pt x="2517" y="1521"/>
                    <a:pt x="2424" y="1503"/>
                  </a:cubicBezTo>
                  <a:cubicBezTo>
                    <a:pt x="2084" y="1342"/>
                    <a:pt x="1823" y="1002"/>
                    <a:pt x="1823" y="581"/>
                  </a:cubicBezTo>
                  <a:cubicBezTo>
                    <a:pt x="1823" y="501"/>
                    <a:pt x="1743" y="501"/>
                    <a:pt x="1663" y="421"/>
                  </a:cubicBezTo>
                  <a:cubicBezTo>
                    <a:pt x="1583" y="421"/>
                    <a:pt x="1583" y="501"/>
                    <a:pt x="1503" y="581"/>
                  </a:cubicBezTo>
                  <a:cubicBezTo>
                    <a:pt x="1437" y="796"/>
                    <a:pt x="1194" y="943"/>
                    <a:pt x="965" y="943"/>
                  </a:cubicBezTo>
                  <a:cubicBezTo>
                    <a:pt x="916" y="943"/>
                    <a:pt x="867" y="936"/>
                    <a:pt x="822" y="922"/>
                  </a:cubicBezTo>
                  <a:cubicBezTo>
                    <a:pt x="501" y="842"/>
                    <a:pt x="321" y="501"/>
                    <a:pt x="421" y="161"/>
                  </a:cubicBezTo>
                  <a:cubicBezTo>
                    <a:pt x="421" y="81"/>
                    <a:pt x="4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9"/>
            <p:cNvSpPr/>
            <p:nvPr/>
          </p:nvSpPr>
          <p:spPr>
            <a:xfrm>
              <a:off x="4507382" y="5113745"/>
              <a:ext cx="299331" cy="121815"/>
            </a:xfrm>
            <a:custGeom>
              <a:avLst/>
              <a:gdLst/>
              <a:ahLst/>
              <a:cxnLst/>
              <a:rect l="l" t="t" r="r" b="b"/>
              <a:pathLst>
                <a:path w="10436" h="4247" extrusionOk="0">
                  <a:moveTo>
                    <a:pt x="501" y="1"/>
                  </a:moveTo>
                  <a:cubicBezTo>
                    <a:pt x="421" y="1"/>
                    <a:pt x="321" y="1"/>
                    <a:pt x="241" y="81"/>
                  </a:cubicBezTo>
                  <a:cubicBezTo>
                    <a:pt x="1" y="742"/>
                    <a:pt x="321" y="1663"/>
                    <a:pt x="1002" y="2004"/>
                  </a:cubicBezTo>
                  <a:cubicBezTo>
                    <a:pt x="1197" y="2097"/>
                    <a:pt x="1428" y="2142"/>
                    <a:pt x="1663" y="2142"/>
                  </a:cubicBezTo>
                  <a:cubicBezTo>
                    <a:pt x="2031" y="2142"/>
                    <a:pt x="2408" y="2031"/>
                    <a:pt x="2664" y="1823"/>
                  </a:cubicBezTo>
                  <a:cubicBezTo>
                    <a:pt x="2745" y="2004"/>
                    <a:pt x="2745" y="2164"/>
                    <a:pt x="2925" y="2324"/>
                  </a:cubicBezTo>
                  <a:cubicBezTo>
                    <a:pt x="3085" y="2585"/>
                    <a:pt x="3426" y="2825"/>
                    <a:pt x="3666" y="2905"/>
                  </a:cubicBezTo>
                  <a:cubicBezTo>
                    <a:pt x="3926" y="3085"/>
                    <a:pt x="4167" y="3165"/>
                    <a:pt x="4427" y="3246"/>
                  </a:cubicBezTo>
                  <a:cubicBezTo>
                    <a:pt x="4587" y="3326"/>
                    <a:pt x="4828" y="3326"/>
                    <a:pt x="5088" y="3326"/>
                  </a:cubicBezTo>
                  <a:cubicBezTo>
                    <a:pt x="5428" y="3326"/>
                    <a:pt x="5829" y="3085"/>
                    <a:pt x="6089" y="2825"/>
                  </a:cubicBezTo>
                  <a:cubicBezTo>
                    <a:pt x="6089" y="2905"/>
                    <a:pt x="6170" y="3005"/>
                    <a:pt x="6330" y="3165"/>
                  </a:cubicBezTo>
                  <a:cubicBezTo>
                    <a:pt x="6510" y="3326"/>
                    <a:pt x="6750" y="3506"/>
                    <a:pt x="6931" y="3586"/>
                  </a:cubicBezTo>
                  <a:cubicBezTo>
                    <a:pt x="7251" y="3826"/>
                    <a:pt x="7672" y="4087"/>
                    <a:pt x="8172" y="4087"/>
                  </a:cubicBezTo>
                  <a:cubicBezTo>
                    <a:pt x="8433" y="4087"/>
                    <a:pt x="8753" y="3906"/>
                    <a:pt x="8933" y="3746"/>
                  </a:cubicBezTo>
                  <a:lnTo>
                    <a:pt x="8933" y="3826"/>
                  </a:lnTo>
                  <a:cubicBezTo>
                    <a:pt x="9094" y="4007"/>
                    <a:pt x="9254" y="4167"/>
                    <a:pt x="9434" y="4247"/>
                  </a:cubicBezTo>
                  <a:cubicBezTo>
                    <a:pt x="9675" y="4247"/>
                    <a:pt x="9935" y="4247"/>
                    <a:pt x="10095" y="4087"/>
                  </a:cubicBezTo>
                  <a:cubicBezTo>
                    <a:pt x="10255" y="4007"/>
                    <a:pt x="10436" y="3746"/>
                    <a:pt x="10436" y="3586"/>
                  </a:cubicBezTo>
                  <a:cubicBezTo>
                    <a:pt x="10436" y="3506"/>
                    <a:pt x="10436" y="3406"/>
                    <a:pt x="10335" y="3406"/>
                  </a:cubicBezTo>
                  <a:cubicBezTo>
                    <a:pt x="10255" y="3406"/>
                    <a:pt x="10175" y="3406"/>
                    <a:pt x="10175" y="3506"/>
                  </a:cubicBezTo>
                  <a:cubicBezTo>
                    <a:pt x="10175" y="3666"/>
                    <a:pt x="10095" y="3746"/>
                    <a:pt x="9935" y="3826"/>
                  </a:cubicBezTo>
                  <a:cubicBezTo>
                    <a:pt x="9865" y="3883"/>
                    <a:pt x="9765" y="3948"/>
                    <a:pt x="9657" y="3948"/>
                  </a:cubicBezTo>
                  <a:cubicBezTo>
                    <a:pt x="9610" y="3948"/>
                    <a:pt x="9562" y="3936"/>
                    <a:pt x="9514" y="3906"/>
                  </a:cubicBezTo>
                  <a:cubicBezTo>
                    <a:pt x="9434" y="3906"/>
                    <a:pt x="9254" y="3826"/>
                    <a:pt x="9174" y="3666"/>
                  </a:cubicBezTo>
                  <a:lnTo>
                    <a:pt x="9174" y="3406"/>
                  </a:lnTo>
                  <a:lnTo>
                    <a:pt x="9174" y="3246"/>
                  </a:lnTo>
                  <a:cubicBezTo>
                    <a:pt x="9174" y="3165"/>
                    <a:pt x="9174" y="3085"/>
                    <a:pt x="9094" y="3085"/>
                  </a:cubicBezTo>
                  <a:cubicBezTo>
                    <a:pt x="9014" y="3085"/>
                    <a:pt x="8933" y="3085"/>
                    <a:pt x="8933" y="3165"/>
                  </a:cubicBezTo>
                  <a:cubicBezTo>
                    <a:pt x="8933" y="3246"/>
                    <a:pt x="8833" y="3326"/>
                    <a:pt x="8833" y="3406"/>
                  </a:cubicBezTo>
                  <a:cubicBezTo>
                    <a:pt x="8833" y="3406"/>
                    <a:pt x="8753" y="3506"/>
                    <a:pt x="8753" y="3586"/>
                  </a:cubicBezTo>
                  <a:cubicBezTo>
                    <a:pt x="8593" y="3666"/>
                    <a:pt x="8433" y="3746"/>
                    <a:pt x="8172" y="3746"/>
                  </a:cubicBezTo>
                  <a:cubicBezTo>
                    <a:pt x="7752" y="3746"/>
                    <a:pt x="7431" y="3586"/>
                    <a:pt x="7091" y="3326"/>
                  </a:cubicBezTo>
                  <a:cubicBezTo>
                    <a:pt x="6931" y="3246"/>
                    <a:pt x="6670" y="3085"/>
                    <a:pt x="6510" y="2905"/>
                  </a:cubicBezTo>
                  <a:cubicBezTo>
                    <a:pt x="6330" y="2745"/>
                    <a:pt x="6250" y="2585"/>
                    <a:pt x="6250" y="2324"/>
                  </a:cubicBezTo>
                  <a:cubicBezTo>
                    <a:pt x="6250" y="2244"/>
                    <a:pt x="6170" y="2244"/>
                    <a:pt x="6089" y="2244"/>
                  </a:cubicBezTo>
                  <a:cubicBezTo>
                    <a:pt x="6009" y="2244"/>
                    <a:pt x="5929" y="2244"/>
                    <a:pt x="5929" y="2324"/>
                  </a:cubicBezTo>
                  <a:cubicBezTo>
                    <a:pt x="5829" y="2745"/>
                    <a:pt x="5428" y="3005"/>
                    <a:pt x="5088" y="3085"/>
                  </a:cubicBezTo>
                  <a:cubicBezTo>
                    <a:pt x="4667" y="3085"/>
                    <a:pt x="4247" y="3005"/>
                    <a:pt x="3746" y="2665"/>
                  </a:cubicBezTo>
                  <a:cubicBezTo>
                    <a:pt x="3586" y="2585"/>
                    <a:pt x="3325" y="2404"/>
                    <a:pt x="3165" y="2164"/>
                  </a:cubicBezTo>
                  <a:cubicBezTo>
                    <a:pt x="3005" y="1904"/>
                    <a:pt x="2925" y="1663"/>
                    <a:pt x="3005" y="1403"/>
                  </a:cubicBezTo>
                  <a:cubicBezTo>
                    <a:pt x="3005" y="1403"/>
                    <a:pt x="3005" y="1323"/>
                    <a:pt x="2925" y="1243"/>
                  </a:cubicBezTo>
                  <a:cubicBezTo>
                    <a:pt x="2825" y="1243"/>
                    <a:pt x="2745" y="1243"/>
                    <a:pt x="2745" y="1323"/>
                  </a:cubicBezTo>
                  <a:cubicBezTo>
                    <a:pt x="2523" y="1669"/>
                    <a:pt x="2091" y="1862"/>
                    <a:pt x="1679" y="1862"/>
                  </a:cubicBezTo>
                  <a:cubicBezTo>
                    <a:pt x="1496" y="1862"/>
                    <a:pt x="1317" y="1824"/>
                    <a:pt x="1162" y="1743"/>
                  </a:cubicBezTo>
                  <a:cubicBezTo>
                    <a:pt x="581" y="1503"/>
                    <a:pt x="321" y="742"/>
                    <a:pt x="581" y="161"/>
                  </a:cubicBezTo>
                  <a:cubicBezTo>
                    <a:pt x="581" y="81"/>
                    <a:pt x="581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9"/>
            <p:cNvSpPr/>
            <p:nvPr/>
          </p:nvSpPr>
          <p:spPr>
            <a:xfrm>
              <a:off x="4663075" y="4654725"/>
              <a:ext cx="107445" cy="88944"/>
            </a:xfrm>
            <a:custGeom>
              <a:avLst/>
              <a:gdLst/>
              <a:ahLst/>
              <a:cxnLst/>
              <a:rect l="l" t="t" r="r" b="b"/>
              <a:pathLst>
                <a:path w="3746" h="3101" extrusionOk="0">
                  <a:moveTo>
                    <a:pt x="3556" y="1"/>
                  </a:moveTo>
                  <a:cubicBezTo>
                    <a:pt x="3526" y="1"/>
                    <a:pt x="3505" y="21"/>
                    <a:pt x="3505" y="61"/>
                  </a:cubicBezTo>
                  <a:lnTo>
                    <a:pt x="81" y="2805"/>
                  </a:lnTo>
                  <a:cubicBezTo>
                    <a:pt x="0" y="2885"/>
                    <a:pt x="0" y="2985"/>
                    <a:pt x="81" y="3065"/>
                  </a:cubicBezTo>
                  <a:cubicBezTo>
                    <a:pt x="107" y="3092"/>
                    <a:pt x="134" y="3101"/>
                    <a:pt x="158" y="3101"/>
                  </a:cubicBezTo>
                  <a:cubicBezTo>
                    <a:pt x="205" y="3101"/>
                    <a:pt x="241" y="3065"/>
                    <a:pt x="241" y="3065"/>
                  </a:cubicBezTo>
                  <a:lnTo>
                    <a:pt x="3666" y="221"/>
                  </a:lnTo>
                  <a:cubicBezTo>
                    <a:pt x="3746" y="221"/>
                    <a:pt x="3746" y="141"/>
                    <a:pt x="3666" y="61"/>
                  </a:cubicBezTo>
                  <a:cubicBezTo>
                    <a:pt x="3626" y="21"/>
                    <a:pt x="3586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9"/>
            <p:cNvSpPr/>
            <p:nvPr/>
          </p:nvSpPr>
          <p:spPr>
            <a:xfrm>
              <a:off x="4765905" y="4694366"/>
              <a:ext cx="28769" cy="77013"/>
            </a:xfrm>
            <a:custGeom>
              <a:avLst/>
              <a:gdLst/>
              <a:ahLst/>
              <a:cxnLst/>
              <a:rect l="l" t="t" r="r" b="b"/>
              <a:pathLst>
                <a:path w="1003" h="2685" extrusionOk="0">
                  <a:moveTo>
                    <a:pt x="922" y="1"/>
                  </a:moveTo>
                  <a:cubicBezTo>
                    <a:pt x="822" y="1"/>
                    <a:pt x="742" y="1"/>
                    <a:pt x="742" y="101"/>
                  </a:cubicBezTo>
                  <a:lnTo>
                    <a:pt x="81" y="2504"/>
                  </a:lnTo>
                  <a:cubicBezTo>
                    <a:pt x="1" y="2605"/>
                    <a:pt x="81" y="2685"/>
                    <a:pt x="161" y="2685"/>
                  </a:cubicBezTo>
                  <a:cubicBezTo>
                    <a:pt x="241" y="2685"/>
                    <a:pt x="321" y="2685"/>
                    <a:pt x="321" y="2605"/>
                  </a:cubicBezTo>
                  <a:lnTo>
                    <a:pt x="1002" y="181"/>
                  </a:lnTo>
                  <a:cubicBezTo>
                    <a:pt x="1002" y="101"/>
                    <a:pt x="100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9"/>
            <p:cNvSpPr/>
            <p:nvPr/>
          </p:nvSpPr>
          <p:spPr>
            <a:xfrm>
              <a:off x="4825652" y="4644399"/>
              <a:ext cx="47699" cy="136185"/>
            </a:xfrm>
            <a:custGeom>
              <a:avLst/>
              <a:gdLst/>
              <a:ahLst/>
              <a:cxnLst/>
              <a:rect l="l" t="t" r="r" b="b"/>
              <a:pathLst>
                <a:path w="1663" h="4748" extrusionOk="0">
                  <a:moveTo>
                    <a:pt x="161" y="0"/>
                  </a:moveTo>
                  <a:cubicBezTo>
                    <a:pt x="81" y="0"/>
                    <a:pt x="1" y="81"/>
                    <a:pt x="1" y="161"/>
                  </a:cubicBezTo>
                  <a:cubicBezTo>
                    <a:pt x="241" y="1743"/>
                    <a:pt x="742" y="3245"/>
                    <a:pt x="1343" y="4667"/>
                  </a:cubicBezTo>
                  <a:cubicBezTo>
                    <a:pt x="1423" y="4747"/>
                    <a:pt x="1423" y="4747"/>
                    <a:pt x="1503" y="4747"/>
                  </a:cubicBezTo>
                  <a:lnTo>
                    <a:pt x="1583" y="4747"/>
                  </a:lnTo>
                  <a:cubicBezTo>
                    <a:pt x="1663" y="4747"/>
                    <a:pt x="1663" y="4667"/>
                    <a:pt x="1663" y="4587"/>
                  </a:cubicBezTo>
                  <a:cubicBezTo>
                    <a:pt x="1002" y="3165"/>
                    <a:pt x="581" y="1663"/>
                    <a:pt x="341" y="81"/>
                  </a:cubicBezTo>
                  <a:cubicBezTo>
                    <a:pt x="341" y="0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9"/>
            <p:cNvSpPr/>
            <p:nvPr/>
          </p:nvSpPr>
          <p:spPr>
            <a:xfrm>
              <a:off x="4519458" y="4936826"/>
              <a:ext cx="107445" cy="99987"/>
            </a:xfrm>
            <a:custGeom>
              <a:avLst/>
              <a:gdLst/>
              <a:ahLst/>
              <a:cxnLst/>
              <a:rect l="l" t="t" r="r" b="b"/>
              <a:pathLst>
                <a:path w="3746" h="3486" extrusionOk="0">
                  <a:moveTo>
                    <a:pt x="3625" y="0"/>
                  </a:moveTo>
                  <a:cubicBezTo>
                    <a:pt x="3585" y="0"/>
                    <a:pt x="3545" y="20"/>
                    <a:pt x="3505" y="60"/>
                  </a:cubicBezTo>
                  <a:lnTo>
                    <a:pt x="80" y="3245"/>
                  </a:lnTo>
                  <a:cubicBezTo>
                    <a:pt x="0" y="3325"/>
                    <a:pt x="0" y="3405"/>
                    <a:pt x="0" y="3485"/>
                  </a:cubicBezTo>
                  <a:lnTo>
                    <a:pt x="241" y="3485"/>
                  </a:lnTo>
                  <a:lnTo>
                    <a:pt x="3746" y="240"/>
                  </a:lnTo>
                  <a:lnTo>
                    <a:pt x="3746" y="60"/>
                  </a:lnTo>
                  <a:cubicBezTo>
                    <a:pt x="3706" y="20"/>
                    <a:pt x="3666" y="0"/>
                    <a:pt x="3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9"/>
            <p:cNvSpPr/>
            <p:nvPr/>
          </p:nvSpPr>
          <p:spPr>
            <a:xfrm>
              <a:off x="4645836" y="4978359"/>
              <a:ext cx="40815" cy="80282"/>
            </a:xfrm>
            <a:custGeom>
              <a:avLst/>
              <a:gdLst/>
              <a:ahLst/>
              <a:cxnLst/>
              <a:rect l="l" t="t" r="r" b="b"/>
              <a:pathLst>
                <a:path w="1423" h="2799" extrusionOk="0">
                  <a:moveTo>
                    <a:pt x="1194" y="1"/>
                  </a:moveTo>
                  <a:cubicBezTo>
                    <a:pt x="1142" y="1"/>
                    <a:pt x="1102" y="58"/>
                    <a:pt x="1102" y="114"/>
                  </a:cubicBezTo>
                  <a:lnTo>
                    <a:pt x="101" y="2618"/>
                  </a:lnTo>
                  <a:cubicBezTo>
                    <a:pt x="1" y="2618"/>
                    <a:pt x="101" y="2718"/>
                    <a:pt x="181" y="2798"/>
                  </a:cubicBezTo>
                  <a:cubicBezTo>
                    <a:pt x="261" y="2798"/>
                    <a:pt x="261" y="2798"/>
                    <a:pt x="341" y="2718"/>
                  </a:cubicBezTo>
                  <a:lnTo>
                    <a:pt x="1343" y="214"/>
                  </a:lnTo>
                  <a:cubicBezTo>
                    <a:pt x="1423" y="114"/>
                    <a:pt x="1343" y="34"/>
                    <a:pt x="1262" y="34"/>
                  </a:cubicBezTo>
                  <a:cubicBezTo>
                    <a:pt x="1239" y="11"/>
                    <a:pt x="1215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9"/>
            <p:cNvSpPr/>
            <p:nvPr/>
          </p:nvSpPr>
          <p:spPr>
            <a:xfrm>
              <a:off x="4770494" y="4974717"/>
              <a:ext cx="12104" cy="121815"/>
            </a:xfrm>
            <a:custGeom>
              <a:avLst/>
              <a:gdLst/>
              <a:ahLst/>
              <a:cxnLst/>
              <a:rect l="l" t="t" r="r" b="b"/>
              <a:pathLst>
                <a:path w="422" h="4247" extrusionOk="0">
                  <a:moveTo>
                    <a:pt x="261" y="1"/>
                  </a:moveTo>
                  <a:cubicBezTo>
                    <a:pt x="161" y="1"/>
                    <a:pt x="81" y="1"/>
                    <a:pt x="81" y="81"/>
                  </a:cubicBezTo>
                  <a:lnTo>
                    <a:pt x="1" y="4087"/>
                  </a:lnTo>
                  <a:cubicBezTo>
                    <a:pt x="1" y="4167"/>
                    <a:pt x="81" y="4247"/>
                    <a:pt x="161" y="4247"/>
                  </a:cubicBezTo>
                  <a:cubicBezTo>
                    <a:pt x="261" y="4247"/>
                    <a:pt x="341" y="4167"/>
                    <a:pt x="341" y="4087"/>
                  </a:cubicBezTo>
                  <a:lnTo>
                    <a:pt x="421" y="81"/>
                  </a:lnTo>
                  <a:cubicBezTo>
                    <a:pt x="421" y="1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9"/>
            <p:cNvSpPr/>
            <p:nvPr/>
          </p:nvSpPr>
          <p:spPr>
            <a:xfrm>
              <a:off x="4378135" y="5214854"/>
              <a:ext cx="88486" cy="82778"/>
            </a:xfrm>
            <a:custGeom>
              <a:avLst/>
              <a:gdLst/>
              <a:ahLst/>
              <a:cxnLst/>
              <a:rect l="l" t="t" r="r" b="b"/>
              <a:pathLst>
                <a:path w="3085" h="2886" extrusionOk="0">
                  <a:moveTo>
                    <a:pt x="2952" y="1"/>
                  </a:moveTo>
                  <a:cubicBezTo>
                    <a:pt x="2919" y="1"/>
                    <a:pt x="2874" y="21"/>
                    <a:pt x="2824" y="61"/>
                  </a:cubicBezTo>
                  <a:lnTo>
                    <a:pt x="80" y="2645"/>
                  </a:lnTo>
                  <a:cubicBezTo>
                    <a:pt x="0" y="2725"/>
                    <a:pt x="0" y="2805"/>
                    <a:pt x="80" y="2885"/>
                  </a:cubicBezTo>
                  <a:lnTo>
                    <a:pt x="241" y="2885"/>
                  </a:lnTo>
                  <a:lnTo>
                    <a:pt x="3005" y="221"/>
                  </a:lnTo>
                  <a:cubicBezTo>
                    <a:pt x="3085" y="221"/>
                    <a:pt x="3085" y="141"/>
                    <a:pt x="3005" y="61"/>
                  </a:cubicBezTo>
                  <a:cubicBezTo>
                    <a:pt x="3005" y="21"/>
                    <a:pt x="2984" y="1"/>
                    <a:pt x="2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9"/>
            <p:cNvSpPr/>
            <p:nvPr/>
          </p:nvSpPr>
          <p:spPr>
            <a:xfrm>
              <a:off x="4552759" y="5268864"/>
              <a:ext cx="31063" cy="83896"/>
            </a:xfrm>
            <a:custGeom>
              <a:avLst/>
              <a:gdLst/>
              <a:ahLst/>
              <a:cxnLst/>
              <a:rect l="l" t="t" r="r" b="b"/>
              <a:pathLst>
                <a:path w="1083" h="2925" extrusionOk="0">
                  <a:moveTo>
                    <a:pt x="1002" y="1"/>
                  </a:moveTo>
                  <a:cubicBezTo>
                    <a:pt x="922" y="1"/>
                    <a:pt x="842" y="101"/>
                    <a:pt x="842" y="181"/>
                  </a:cubicBezTo>
                  <a:lnTo>
                    <a:pt x="1" y="2765"/>
                  </a:lnTo>
                  <a:cubicBezTo>
                    <a:pt x="1" y="2845"/>
                    <a:pt x="1" y="2925"/>
                    <a:pt x="81" y="2925"/>
                  </a:cubicBezTo>
                  <a:cubicBezTo>
                    <a:pt x="161" y="2925"/>
                    <a:pt x="241" y="2925"/>
                    <a:pt x="241" y="2845"/>
                  </a:cubicBezTo>
                  <a:lnTo>
                    <a:pt x="1082" y="261"/>
                  </a:lnTo>
                  <a:cubicBezTo>
                    <a:pt x="1082" y="181"/>
                    <a:pt x="1082" y="10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9"/>
            <p:cNvSpPr/>
            <p:nvPr/>
          </p:nvSpPr>
          <p:spPr>
            <a:xfrm>
              <a:off x="4638952" y="5278645"/>
              <a:ext cx="31034" cy="96918"/>
            </a:xfrm>
            <a:custGeom>
              <a:avLst/>
              <a:gdLst/>
              <a:ahLst/>
              <a:cxnLst/>
              <a:rect l="l" t="t" r="r" b="b"/>
              <a:pathLst>
                <a:path w="1082" h="3379" extrusionOk="0">
                  <a:moveTo>
                    <a:pt x="922" y="0"/>
                  </a:moveTo>
                  <a:cubicBezTo>
                    <a:pt x="841" y="0"/>
                    <a:pt x="741" y="0"/>
                    <a:pt x="741" y="80"/>
                  </a:cubicBezTo>
                  <a:lnTo>
                    <a:pt x="0" y="3165"/>
                  </a:lnTo>
                  <a:cubicBezTo>
                    <a:pt x="0" y="3265"/>
                    <a:pt x="80" y="3345"/>
                    <a:pt x="160" y="3345"/>
                  </a:cubicBezTo>
                  <a:cubicBezTo>
                    <a:pt x="184" y="3368"/>
                    <a:pt x="209" y="3378"/>
                    <a:pt x="233" y="3378"/>
                  </a:cubicBezTo>
                  <a:cubicBezTo>
                    <a:pt x="291" y="3378"/>
                    <a:pt x="341" y="3321"/>
                    <a:pt x="341" y="3265"/>
                  </a:cubicBezTo>
                  <a:lnTo>
                    <a:pt x="1082" y="160"/>
                  </a:lnTo>
                  <a:cubicBezTo>
                    <a:pt x="1082" y="80"/>
                    <a:pt x="1002" y="0"/>
                    <a:pt x="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9"/>
            <p:cNvSpPr/>
            <p:nvPr/>
          </p:nvSpPr>
          <p:spPr>
            <a:xfrm>
              <a:off x="4775112" y="5299269"/>
              <a:ext cx="38492" cy="123019"/>
            </a:xfrm>
            <a:custGeom>
              <a:avLst/>
              <a:gdLst/>
              <a:ahLst/>
              <a:cxnLst/>
              <a:rect l="l" t="t" r="r" b="b"/>
              <a:pathLst>
                <a:path w="1342" h="4289" extrusionOk="0">
                  <a:moveTo>
                    <a:pt x="170" y="0"/>
                  </a:moveTo>
                  <a:cubicBezTo>
                    <a:pt x="148" y="0"/>
                    <a:pt x="124" y="12"/>
                    <a:pt x="100" y="42"/>
                  </a:cubicBezTo>
                  <a:cubicBezTo>
                    <a:pt x="0" y="42"/>
                    <a:pt x="0" y="122"/>
                    <a:pt x="0" y="202"/>
                  </a:cubicBezTo>
                  <a:cubicBezTo>
                    <a:pt x="260" y="1544"/>
                    <a:pt x="601" y="2866"/>
                    <a:pt x="1102" y="4128"/>
                  </a:cubicBezTo>
                  <a:cubicBezTo>
                    <a:pt x="1102" y="4208"/>
                    <a:pt x="1102" y="4208"/>
                    <a:pt x="1182" y="4288"/>
                  </a:cubicBezTo>
                  <a:lnTo>
                    <a:pt x="1262" y="4288"/>
                  </a:lnTo>
                  <a:cubicBezTo>
                    <a:pt x="1342" y="4208"/>
                    <a:pt x="1342" y="4128"/>
                    <a:pt x="1342" y="4048"/>
                  </a:cubicBezTo>
                  <a:cubicBezTo>
                    <a:pt x="921" y="2786"/>
                    <a:pt x="501" y="1444"/>
                    <a:pt x="260" y="122"/>
                  </a:cubicBezTo>
                  <a:cubicBezTo>
                    <a:pt x="260" y="66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9"/>
            <p:cNvSpPr/>
            <p:nvPr/>
          </p:nvSpPr>
          <p:spPr>
            <a:xfrm>
              <a:off x="4615231" y="4767508"/>
              <a:ext cx="37173" cy="26703"/>
            </a:xfrm>
            <a:custGeom>
              <a:avLst/>
              <a:gdLst/>
              <a:ahLst/>
              <a:cxnLst/>
              <a:rect l="l" t="t" r="r" b="b"/>
              <a:pathLst>
                <a:path w="1296" h="931" extrusionOk="0">
                  <a:moveTo>
                    <a:pt x="612" y="0"/>
                  </a:moveTo>
                  <a:cubicBezTo>
                    <a:pt x="276" y="0"/>
                    <a:pt x="1" y="470"/>
                    <a:pt x="327" y="796"/>
                  </a:cubicBezTo>
                  <a:cubicBezTo>
                    <a:pt x="421" y="891"/>
                    <a:pt x="528" y="930"/>
                    <a:pt x="632" y="930"/>
                  </a:cubicBezTo>
                  <a:cubicBezTo>
                    <a:pt x="986" y="930"/>
                    <a:pt x="1295" y="460"/>
                    <a:pt x="907" y="135"/>
                  </a:cubicBezTo>
                  <a:cubicBezTo>
                    <a:pt x="812" y="40"/>
                    <a:pt x="709" y="0"/>
                    <a:pt x="6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9"/>
            <p:cNvSpPr/>
            <p:nvPr/>
          </p:nvSpPr>
          <p:spPr>
            <a:xfrm>
              <a:off x="4696405" y="4792405"/>
              <a:ext cx="42823" cy="29858"/>
            </a:xfrm>
            <a:custGeom>
              <a:avLst/>
              <a:gdLst/>
              <a:ahLst/>
              <a:cxnLst/>
              <a:rect l="l" t="t" r="r" b="b"/>
              <a:pathLst>
                <a:path w="1493" h="1041" extrusionOk="0">
                  <a:moveTo>
                    <a:pt x="916" y="0"/>
                  </a:moveTo>
                  <a:cubicBezTo>
                    <a:pt x="892" y="0"/>
                    <a:pt x="867" y="3"/>
                    <a:pt x="841" y="8"/>
                  </a:cubicBezTo>
                  <a:cubicBezTo>
                    <a:pt x="421" y="8"/>
                    <a:pt x="0" y="509"/>
                    <a:pt x="341" y="849"/>
                  </a:cubicBezTo>
                  <a:cubicBezTo>
                    <a:pt x="458" y="966"/>
                    <a:pt x="575" y="1041"/>
                    <a:pt x="700" y="1041"/>
                  </a:cubicBezTo>
                  <a:cubicBezTo>
                    <a:pt x="746" y="1041"/>
                    <a:pt x="793" y="1031"/>
                    <a:pt x="841" y="1009"/>
                  </a:cubicBezTo>
                  <a:cubicBezTo>
                    <a:pt x="1002" y="1009"/>
                    <a:pt x="1162" y="929"/>
                    <a:pt x="1342" y="849"/>
                  </a:cubicBezTo>
                  <a:cubicBezTo>
                    <a:pt x="1492" y="530"/>
                    <a:pt x="1273" y="0"/>
                    <a:pt x="9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9"/>
            <p:cNvSpPr/>
            <p:nvPr/>
          </p:nvSpPr>
          <p:spPr>
            <a:xfrm>
              <a:off x="4783115" y="4815782"/>
              <a:ext cx="35107" cy="29715"/>
            </a:xfrm>
            <a:custGeom>
              <a:avLst/>
              <a:gdLst/>
              <a:ahLst/>
              <a:cxnLst/>
              <a:rect l="l" t="t" r="r" b="b"/>
              <a:pathLst>
                <a:path w="1224" h="1036" extrusionOk="0">
                  <a:moveTo>
                    <a:pt x="634" y="0"/>
                  </a:moveTo>
                  <a:cubicBezTo>
                    <a:pt x="325" y="0"/>
                    <a:pt x="0" y="354"/>
                    <a:pt x="62" y="615"/>
                  </a:cubicBezTo>
                  <a:cubicBezTo>
                    <a:pt x="142" y="875"/>
                    <a:pt x="322" y="1035"/>
                    <a:pt x="562" y="1035"/>
                  </a:cubicBezTo>
                  <a:cubicBezTo>
                    <a:pt x="1063" y="1035"/>
                    <a:pt x="1223" y="375"/>
                    <a:pt x="903" y="114"/>
                  </a:cubicBezTo>
                  <a:cubicBezTo>
                    <a:pt x="823" y="34"/>
                    <a:pt x="729" y="0"/>
                    <a:pt x="63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9"/>
            <p:cNvSpPr/>
            <p:nvPr/>
          </p:nvSpPr>
          <p:spPr>
            <a:xfrm>
              <a:off x="4853303" y="4832964"/>
              <a:ext cx="41188" cy="31608"/>
            </a:xfrm>
            <a:custGeom>
              <a:avLst/>
              <a:gdLst/>
              <a:ahLst/>
              <a:cxnLst/>
              <a:rect l="l" t="t" r="r" b="b"/>
              <a:pathLst>
                <a:path w="1436" h="1102" extrusionOk="0">
                  <a:moveTo>
                    <a:pt x="658" y="1"/>
                  </a:moveTo>
                  <a:cubicBezTo>
                    <a:pt x="101" y="1"/>
                    <a:pt x="0" y="1022"/>
                    <a:pt x="619" y="1097"/>
                  </a:cubicBezTo>
                  <a:cubicBezTo>
                    <a:pt x="642" y="1100"/>
                    <a:pt x="665" y="1102"/>
                    <a:pt x="688" y="1102"/>
                  </a:cubicBezTo>
                  <a:cubicBezTo>
                    <a:pt x="1292" y="1102"/>
                    <a:pt x="1436" y="93"/>
                    <a:pt x="779" y="16"/>
                  </a:cubicBezTo>
                  <a:cubicBezTo>
                    <a:pt x="737" y="6"/>
                    <a:pt x="696" y="1"/>
                    <a:pt x="6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9"/>
            <p:cNvSpPr/>
            <p:nvPr/>
          </p:nvSpPr>
          <p:spPr>
            <a:xfrm>
              <a:off x="4454920" y="5046253"/>
              <a:ext cx="32956" cy="24437"/>
            </a:xfrm>
            <a:custGeom>
              <a:avLst/>
              <a:gdLst/>
              <a:ahLst/>
              <a:cxnLst/>
              <a:rect l="l" t="t" r="r" b="b"/>
              <a:pathLst>
                <a:path w="1149" h="852" extrusionOk="0">
                  <a:moveTo>
                    <a:pt x="488" y="1"/>
                  </a:moveTo>
                  <a:cubicBezTo>
                    <a:pt x="206" y="1"/>
                    <a:pt x="1" y="371"/>
                    <a:pt x="147" y="591"/>
                  </a:cubicBezTo>
                  <a:cubicBezTo>
                    <a:pt x="247" y="752"/>
                    <a:pt x="408" y="752"/>
                    <a:pt x="488" y="852"/>
                  </a:cubicBezTo>
                  <a:cubicBezTo>
                    <a:pt x="648" y="852"/>
                    <a:pt x="828" y="752"/>
                    <a:pt x="908" y="671"/>
                  </a:cubicBezTo>
                  <a:cubicBezTo>
                    <a:pt x="1149" y="351"/>
                    <a:pt x="828" y="11"/>
                    <a:pt x="568" y="11"/>
                  </a:cubicBezTo>
                  <a:cubicBezTo>
                    <a:pt x="541" y="4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9"/>
            <p:cNvSpPr/>
            <p:nvPr/>
          </p:nvSpPr>
          <p:spPr>
            <a:xfrm>
              <a:off x="4557377" y="5077346"/>
              <a:ext cx="28740" cy="23434"/>
            </a:xfrm>
            <a:custGeom>
              <a:avLst/>
              <a:gdLst/>
              <a:ahLst/>
              <a:cxnLst/>
              <a:rect l="l" t="t" r="r" b="b"/>
              <a:pathLst>
                <a:path w="1002" h="817" extrusionOk="0">
                  <a:moveTo>
                    <a:pt x="390" y="1"/>
                  </a:moveTo>
                  <a:cubicBezTo>
                    <a:pt x="265" y="1"/>
                    <a:pt x="149" y="27"/>
                    <a:pt x="80" y="88"/>
                  </a:cubicBezTo>
                  <a:cubicBezTo>
                    <a:pt x="0" y="268"/>
                    <a:pt x="0" y="349"/>
                    <a:pt x="0" y="509"/>
                  </a:cubicBezTo>
                  <a:cubicBezTo>
                    <a:pt x="80" y="589"/>
                    <a:pt x="180" y="769"/>
                    <a:pt x="261" y="769"/>
                  </a:cubicBezTo>
                  <a:cubicBezTo>
                    <a:pt x="346" y="798"/>
                    <a:pt x="445" y="816"/>
                    <a:pt x="540" y="816"/>
                  </a:cubicBezTo>
                  <a:cubicBezTo>
                    <a:pt x="711" y="816"/>
                    <a:pt x="870" y="756"/>
                    <a:pt x="921" y="589"/>
                  </a:cubicBezTo>
                  <a:cubicBezTo>
                    <a:pt x="1002" y="509"/>
                    <a:pt x="1002" y="268"/>
                    <a:pt x="921" y="168"/>
                  </a:cubicBezTo>
                  <a:cubicBezTo>
                    <a:pt x="822" y="69"/>
                    <a:pt x="593" y="1"/>
                    <a:pt x="39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9"/>
            <p:cNvSpPr/>
            <p:nvPr/>
          </p:nvSpPr>
          <p:spPr>
            <a:xfrm>
              <a:off x="4660207" y="5102271"/>
              <a:ext cx="26445" cy="21655"/>
            </a:xfrm>
            <a:custGeom>
              <a:avLst/>
              <a:gdLst/>
              <a:ahLst/>
              <a:cxnLst/>
              <a:rect l="l" t="t" r="r" b="b"/>
              <a:pathLst>
                <a:path w="922" h="755" extrusionOk="0">
                  <a:moveTo>
                    <a:pt x="465" y="1"/>
                  </a:moveTo>
                  <a:cubicBezTo>
                    <a:pt x="331" y="1"/>
                    <a:pt x="195" y="46"/>
                    <a:pt x="100" y="141"/>
                  </a:cubicBezTo>
                  <a:cubicBezTo>
                    <a:pt x="0" y="221"/>
                    <a:pt x="0" y="481"/>
                    <a:pt x="100" y="561"/>
                  </a:cubicBezTo>
                  <a:cubicBezTo>
                    <a:pt x="181" y="641"/>
                    <a:pt x="261" y="721"/>
                    <a:pt x="341" y="721"/>
                  </a:cubicBezTo>
                  <a:cubicBezTo>
                    <a:pt x="388" y="745"/>
                    <a:pt x="436" y="755"/>
                    <a:pt x="484" y="755"/>
                  </a:cubicBezTo>
                  <a:cubicBezTo>
                    <a:pt x="598" y="755"/>
                    <a:pt x="705" y="698"/>
                    <a:pt x="761" y="641"/>
                  </a:cubicBezTo>
                  <a:cubicBezTo>
                    <a:pt x="842" y="561"/>
                    <a:pt x="922" y="481"/>
                    <a:pt x="922" y="301"/>
                  </a:cubicBezTo>
                  <a:cubicBezTo>
                    <a:pt x="873" y="107"/>
                    <a:pt x="670" y="1"/>
                    <a:pt x="46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9"/>
            <p:cNvSpPr/>
            <p:nvPr/>
          </p:nvSpPr>
          <p:spPr>
            <a:xfrm>
              <a:off x="4756152" y="5127283"/>
              <a:ext cx="35968" cy="27851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428" y="1"/>
                  </a:moveTo>
                  <a:cubicBezTo>
                    <a:pt x="233" y="1"/>
                    <a:pt x="54" y="100"/>
                    <a:pt x="0" y="350"/>
                  </a:cubicBezTo>
                  <a:cubicBezTo>
                    <a:pt x="0" y="610"/>
                    <a:pt x="160" y="851"/>
                    <a:pt x="421" y="931"/>
                  </a:cubicBezTo>
                  <a:cubicBezTo>
                    <a:pt x="465" y="959"/>
                    <a:pt x="511" y="971"/>
                    <a:pt x="558" y="971"/>
                  </a:cubicBezTo>
                  <a:cubicBezTo>
                    <a:pt x="679" y="971"/>
                    <a:pt x="806" y="887"/>
                    <a:pt x="921" y="771"/>
                  </a:cubicBezTo>
                  <a:cubicBezTo>
                    <a:pt x="1253" y="386"/>
                    <a:pt x="811" y="1"/>
                    <a:pt x="42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9"/>
            <p:cNvSpPr/>
            <p:nvPr/>
          </p:nvSpPr>
          <p:spPr>
            <a:xfrm>
              <a:off x="4854393" y="5153471"/>
              <a:ext cx="31034" cy="26158"/>
            </a:xfrm>
            <a:custGeom>
              <a:avLst/>
              <a:gdLst/>
              <a:ahLst/>
              <a:cxnLst/>
              <a:rect l="l" t="t" r="r" b="b"/>
              <a:pathLst>
                <a:path w="1082" h="912" extrusionOk="0">
                  <a:moveTo>
                    <a:pt x="514" y="0"/>
                  </a:moveTo>
                  <a:cubicBezTo>
                    <a:pt x="332" y="0"/>
                    <a:pt x="153" y="88"/>
                    <a:pt x="80" y="278"/>
                  </a:cubicBezTo>
                  <a:cubicBezTo>
                    <a:pt x="0" y="438"/>
                    <a:pt x="80" y="699"/>
                    <a:pt x="240" y="779"/>
                  </a:cubicBezTo>
                  <a:cubicBezTo>
                    <a:pt x="346" y="873"/>
                    <a:pt x="445" y="912"/>
                    <a:pt x="541" y="912"/>
                  </a:cubicBezTo>
                  <a:cubicBezTo>
                    <a:pt x="608" y="912"/>
                    <a:pt x="675" y="892"/>
                    <a:pt x="741" y="859"/>
                  </a:cubicBezTo>
                  <a:cubicBezTo>
                    <a:pt x="1001" y="779"/>
                    <a:pt x="1082" y="519"/>
                    <a:pt x="1001" y="358"/>
                  </a:cubicBezTo>
                  <a:cubicBezTo>
                    <a:pt x="958" y="128"/>
                    <a:pt x="734" y="0"/>
                    <a:pt x="51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9"/>
            <p:cNvSpPr/>
            <p:nvPr/>
          </p:nvSpPr>
          <p:spPr>
            <a:xfrm>
              <a:off x="4284484" y="5321068"/>
              <a:ext cx="47355" cy="36800"/>
            </a:xfrm>
            <a:custGeom>
              <a:avLst/>
              <a:gdLst/>
              <a:ahLst/>
              <a:cxnLst/>
              <a:rect l="l" t="t" r="r" b="b"/>
              <a:pathLst>
                <a:path w="1651" h="1283" extrusionOk="0">
                  <a:moveTo>
                    <a:pt x="1076" y="1"/>
                  </a:moveTo>
                  <a:cubicBezTo>
                    <a:pt x="1029" y="1"/>
                    <a:pt x="977" y="8"/>
                    <a:pt x="922" y="23"/>
                  </a:cubicBezTo>
                  <a:cubicBezTo>
                    <a:pt x="421" y="103"/>
                    <a:pt x="1" y="784"/>
                    <a:pt x="421" y="1185"/>
                  </a:cubicBezTo>
                  <a:cubicBezTo>
                    <a:pt x="517" y="1251"/>
                    <a:pt x="631" y="1282"/>
                    <a:pt x="750" y="1282"/>
                  </a:cubicBezTo>
                  <a:cubicBezTo>
                    <a:pt x="957" y="1282"/>
                    <a:pt x="1178" y="1190"/>
                    <a:pt x="1342" y="1025"/>
                  </a:cubicBezTo>
                  <a:cubicBezTo>
                    <a:pt x="1651" y="644"/>
                    <a:pt x="1532" y="1"/>
                    <a:pt x="10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9"/>
            <p:cNvSpPr/>
            <p:nvPr/>
          </p:nvSpPr>
          <p:spPr>
            <a:xfrm>
              <a:off x="4360151" y="5340257"/>
              <a:ext cx="48215" cy="34448"/>
            </a:xfrm>
            <a:custGeom>
              <a:avLst/>
              <a:gdLst/>
              <a:ahLst/>
              <a:cxnLst/>
              <a:rect l="l" t="t" r="r" b="b"/>
              <a:pathLst>
                <a:path w="1681" h="1201" extrusionOk="0">
                  <a:moveTo>
                    <a:pt x="718" y="0"/>
                  </a:moveTo>
                  <a:cubicBezTo>
                    <a:pt x="37" y="0"/>
                    <a:pt x="0" y="1028"/>
                    <a:pt x="787" y="1197"/>
                  </a:cubicBezTo>
                  <a:cubicBezTo>
                    <a:pt x="815" y="1200"/>
                    <a:pt x="843" y="1201"/>
                    <a:pt x="869" y="1201"/>
                  </a:cubicBezTo>
                  <a:cubicBezTo>
                    <a:pt x="1633" y="1201"/>
                    <a:pt x="1681" y="112"/>
                    <a:pt x="868" y="15"/>
                  </a:cubicBezTo>
                  <a:cubicBezTo>
                    <a:pt x="815" y="5"/>
                    <a:pt x="765" y="0"/>
                    <a:pt x="71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9"/>
            <p:cNvSpPr/>
            <p:nvPr/>
          </p:nvSpPr>
          <p:spPr>
            <a:xfrm>
              <a:off x="4452224" y="5360880"/>
              <a:ext cx="40815" cy="37631"/>
            </a:xfrm>
            <a:custGeom>
              <a:avLst/>
              <a:gdLst/>
              <a:ahLst/>
              <a:cxnLst/>
              <a:rect l="l" t="t" r="r" b="b"/>
              <a:pathLst>
                <a:path w="1423" h="1312" extrusionOk="0">
                  <a:moveTo>
                    <a:pt x="694" y="0"/>
                  </a:moveTo>
                  <a:cubicBezTo>
                    <a:pt x="396" y="0"/>
                    <a:pt x="95" y="184"/>
                    <a:pt x="1" y="478"/>
                  </a:cubicBezTo>
                  <a:cubicBezTo>
                    <a:pt x="1" y="798"/>
                    <a:pt x="81" y="1139"/>
                    <a:pt x="422" y="1219"/>
                  </a:cubicBezTo>
                  <a:cubicBezTo>
                    <a:pt x="506" y="1283"/>
                    <a:pt x="603" y="1311"/>
                    <a:pt x="701" y="1311"/>
                  </a:cubicBezTo>
                  <a:cubicBezTo>
                    <a:pt x="879" y="1311"/>
                    <a:pt x="1059" y="1214"/>
                    <a:pt x="1163" y="1059"/>
                  </a:cubicBezTo>
                  <a:cubicBezTo>
                    <a:pt x="1343" y="899"/>
                    <a:pt x="1423" y="558"/>
                    <a:pt x="1243" y="298"/>
                  </a:cubicBezTo>
                  <a:cubicBezTo>
                    <a:pt x="1110" y="91"/>
                    <a:pt x="903" y="0"/>
                    <a:pt x="6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9"/>
            <p:cNvSpPr/>
            <p:nvPr/>
          </p:nvSpPr>
          <p:spPr>
            <a:xfrm>
              <a:off x="4559672" y="5387068"/>
              <a:ext cx="33186" cy="32928"/>
            </a:xfrm>
            <a:custGeom>
              <a:avLst/>
              <a:gdLst/>
              <a:ahLst/>
              <a:cxnLst/>
              <a:rect l="l" t="t" r="r" b="b"/>
              <a:pathLst>
                <a:path w="1157" h="1148" extrusionOk="0">
                  <a:moveTo>
                    <a:pt x="629" y="1"/>
                  </a:moveTo>
                  <a:cubicBezTo>
                    <a:pt x="501" y="1"/>
                    <a:pt x="369" y="67"/>
                    <a:pt x="261" y="226"/>
                  </a:cubicBezTo>
                  <a:cubicBezTo>
                    <a:pt x="100" y="386"/>
                    <a:pt x="0" y="646"/>
                    <a:pt x="100" y="807"/>
                  </a:cubicBezTo>
                  <a:cubicBezTo>
                    <a:pt x="261" y="1067"/>
                    <a:pt x="501" y="1147"/>
                    <a:pt x="681" y="1147"/>
                  </a:cubicBezTo>
                  <a:cubicBezTo>
                    <a:pt x="922" y="1147"/>
                    <a:pt x="1102" y="887"/>
                    <a:pt x="1102" y="646"/>
                  </a:cubicBezTo>
                  <a:cubicBezTo>
                    <a:pt x="1157" y="305"/>
                    <a:pt x="904" y="1"/>
                    <a:pt x="62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9"/>
            <p:cNvSpPr/>
            <p:nvPr/>
          </p:nvSpPr>
          <p:spPr>
            <a:xfrm>
              <a:off x="4650999" y="5423009"/>
              <a:ext cx="40442" cy="30461"/>
            </a:xfrm>
            <a:custGeom>
              <a:avLst/>
              <a:gdLst/>
              <a:ahLst/>
              <a:cxnLst/>
              <a:rect l="l" t="t" r="r" b="b"/>
              <a:pathLst>
                <a:path w="1410" h="1062" extrusionOk="0">
                  <a:moveTo>
                    <a:pt x="677" y="0"/>
                  </a:moveTo>
                  <a:cubicBezTo>
                    <a:pt x="374" y="0"/>
                    <a:pt x="81" y="130"/>
                    <a:pt x="81" y="395"/>
                  </a:cubicBezTo>
                  <a:cubicBezTo>
                    <a:pt x="1" y="555"/>
                    <a:pt x="161" y="735"/>
                    <a:pt x="321" y="896"/>
                  </a:cubicBezTo>
                  <a:cubicBezTo>
                    <a:pt x="502" y="976"/>
                    <a:pt x="582" y="1056"/>
                    <a:pt x="742" y="1056"/>
                  </a:cubicBezTo>
                  <a:cubicBezTo>
                    <a:pt x="763" y="1060"/>
                    <a:pt x="784" y="1062"/>
                    <a:pt x="805" y="1062"/>
                  </a:cubicBezTo>
                  <a:cubicBezTo>
                    <a:pt x="1188" y="1062"/>
                    <a:pt x="1410" y="382"/>
                    <a:pt x="1163" y="135"/>
                  </a:cubicBezTo>
                  <a:cubicBezTo>
                    <a:pt x="1036" y="45"/>
                    <a:pt x="855" y="0"/>
                    <a:pt x="67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9"/>
            <p:cNvSpPr/>
            <p:nvPr/>
          </p:nvSpPr>
          <p:spPr>
            <a:xfrm>
              <a:off x="4759365" y="5449196"/>
              <a:ext cx="39897" cy="34333"/>
            </a:xfrm>
            <a:custGeom>
              <a:avLst/>
              <a:gdLst/>
              <a:ahLst/>
              <a:cxnLst/>
              <a:rect l="l" t="t" r="r" b="b"/>
              <a:pathLst>
                <a:path w="1391" h="1197" extrusionOk="0">
                  <a:moveTo>
                    <a:pt x="658" y="0"/>
                  </a:moveTo>
                  <a:cubicBezTo>
                    <a:pt x="310" y="0"/>
                    <a:pt x="1" y="395"/>
                    <a:pt x="148" y="724"/>
                  </a:cubicBezTo>
                  <a:cubicBezTo>
                    <a:pt x="229" y="904"/>
                    <a:pt x="389" y="1064"/>
                    <a:pt x="549" y="1144"/>
                  </a:cubicBezTo>
                  <a:cubicBezTo>
                    <a:pt x="624" y="1177"/>
                    <a:pt x="709" y="1197"/>
                    <a:pt x="795" y="1197"/>
                  </a:cubicBezTo>
                  <a:cubicBezTo>
                    <a:pt x="918" y="1197"/>
                    <a:pt x="1044" y="1158"/>
                    <a:pt x="1150" y="1064"/>
                  </a:cubicBezTo>
                  <a:cubicBezTo>
                    <a:pt x="1390" y="824"/>
                    <a:pt x="1150" y="323"/>
                    <a:pt x="890" y="63"/>
                  </a:cubicBezTo>
                  <a:cubicBezTo>
                    <a:pt x="814" y="19"/>
                    <a:pt x="735" y="0"/>
                    <a:pt x="6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9"/>
            <p:cNvSpPr/>
            <p:nvPr/>
          </p:nvSpPr>
          <p:spPr>
            <a:xfrm>
              <a:off x="4854393" y="5472344"/>
              <a:ext cx="38492" cy="35337"/>
            </a:xfrm>
            <a:custGeom>
              <a:avLst/>
              <a:gdLst/>
              <a:ahLst/>
              <a:cxnLst/>
              <a:rect l="l" t="t" r="r" b="b"/>
              <a:pathLst>
                <a:path w="1342" h="1232" extrusionOk="0">
                  <a:moveTo>
                    <a:pt x="432" y="1"/>
                  </a:moveTo>
                  <a:cubicBezTo>
                    <a:pt x="305" y="1"/>
                    <a:pt x="182" y="51"/>
                    <a:pt x="80" y="177"/>
                  </a:cubicBezTo>
                  <a:cubicBezTo>
                    <a:pt x="0" y="337"/>
                    <a:pt x="0" y="598"/>
                    <a:pt x="80" y="758"/>
                  </a:cubicBezTo>
                  <a:cubicBezTo>
                    <a:pt x="160" y="918"/>
                    <a:pt x="341" y="1098"/>
                    <a:pt x="581" y="1179"/>
                  </a:cubicBezTo>
                  <a:cubicBezTo>
                    <a:pt x="647" y="1212"/>
                    <a:pt x="745" y="1231"/>
                    <a:pt x="847" y="1231"/>
                  </a:cubicBezTo>
                  <a:cubicBezTo>
                    <a:pt x="992" y="1231"/>
                    <a:pt x="1148" y="1192"/>
                    <a:pt x="1242" y="1098"/>
                  </a:cubicBezTo>
                  <a:cubicBezTo>
                    <a:pt x="1342" y="918"/>
                    <a:pt x="1342" y="678"/>
                    <a:pt x="1162" y="518"/>
                  </a:cubicBezTo>
                  <a:cubicBezTo>
                    <a:pt x="1049" y="279"/>
                    <a:pt x="730" y="1"/>
                    <a:pt x="43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9"/>
            <p:cNvSpPr/>
            <p:nvPr/>
          </p:nvSpPr>
          <p:spPr>
            <a:xfrm>
              <a:off x="4770494" y="4592654"/>
              <a:ext cx="37574" cy="25355"/>
            </a:xfrm>
            <a:custGeom>
              <a:avLst/>
              <a:gdLst/>
              <a:ahLst/>
              <a:cxnLst/>
              <a:rect l="l" t="t" r="r" b="b"/>
              <a:pathLst>
                <a:path w="1310" h="884" extrusionOk="0">
                  <a:moveTo>
                    <a:pt x="1126" y="0"/>
                  </a:moveTo>
                  <a:cubicBezTo>
                    <a:pt x="1091" y="0"/>
                    <a:pt x="1050" y="13"/>
                    <a:pt x="1002" y="42"/>
                  </a:cubicBezTo>
                  <a:cubicBezTo>
                    <a:pt x="762" y="222"/>
                    <a:pt x="421" y="302"/>
                    <a:pt x="161" y="462"/>
                  </a:cubicBezTo>
                  <a:cubicBezTo>
                    <a:pt x="161" y="543"/>
                    <a:pt x="81" y="543"/>
                    <a:pt x="1" y="643"/>
                  </a:cubicBezTo>
                  <a:lnTo>
                    <a:pt x="1" y="803"/>
                  </a:lnTo>
                  <a:cubicBezTo>
                    <a:pt x="81" y="883"/>
                    <a:pt x="161" y="883"/>
                    <a:pt x="341" y="883"/>
                  </a:cubicBezTo>
                  <a:cubicBezTo>
                    <a:pt x="662" y="803"/>
                    <a:pt x="922" y="643"/>
                    <a:pt x="1162" y="382"/>
                  </a:cubicBezTo>
                  <a:cubicBezTo>
                    <a:pt x="1310" y="251"/>
                    <a:pt x="1283" y="0"/>
                    <a:pt x="112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9"/>
            <p:cNvSpPr/>
            <p:nvPr/>
          </p:nvSpPr>
          <p:spPr>
            <a:xfrm>
              <a:off x="4806692" y="4603612"/>
              <a:ext cx="21282" cy="15345"/>
            </a:xfrm>
            <a:custGeom>
              <a:avLst/>
              <a:gdLst/>
              <a:ahLst/>
              <a:cxnLst/>
              <a:rect l="l" t="t" r="r" b="b"/>
              <a:pathLst>
                <a:path w="742" h="535" extrusionOk="0">
                  <a:moveTo>
                    <a:pt x="401" y="0"/>
                  </a:moveTo>
                  <a:cubicBezTo>
                    <a:pt x="241" y="0"/>
                    <a:pt x="1" y="161"/>
                    <a:pt x="81" y="421"/>
                  </a:cubicBezTo>
                  <a:cubicBezTo>
                    <a:pt x="81" y="478"/>
                    <a:pt x="161" y="534"/>
                    <a:pt x="236" y="534"/>
                  </a:cubicBezTo>
                  <a:cubicBezTo>
                    <a:pt x="267" y="534"/>
                    <a:pt x="298" y="525"/>
                    <a:pt x="321" y="501"/>
                  </a:cubicBezTo>
                  <a:cubicBezTo>
                    <a:pt x="581" y="421"/>
                    <a:pt x="742" y="80"/>
                    <a:pt x="4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9"/>
            <p:cNvSpPr/>
            <p:nvPr/>
          </p:nvSpPr>
          <p:spPr>
            <a:xfrm>
              <a:off x="4746371" y="4620277"/>
              <a:ext cx="21856" cy="12075"/>
            </a:xfrm>
            <a:custGeom>
              <a:avLst/>
              <a:gdLst/>
              <a:ahLst/>
              <a:cxnLst/>
              <a:rect l="l" t="t" r="r" b="b"/>
              <a:pathLst>
                <a:path w="762" h="421" extrusionOk="0">
                  <a:moveTo>
                    <a:pt x="601" y="0"/>
                  </a:moveTo>
                  <a:cubicBezTo>
                    <a:pt x="501" y="0"/>
                    <a:pt x="261" y="80"/>
                    <a:pt x="181" y="180"/>
                  </a:cubicBezTo>
                  <a:lnTo>
                    <a:pt x="1" y="180"/>
                  </a:lnTo>
                  <a:lnTo>
                    <a:pt x="1" y="261"/>
                  </a:lnTo>
                  <a:cubicBezTo>
                    <a:pt x="1" y="341"/>
                    <a:pt x="1" y="341"/>
                    <a:pt x="101" y="421"/>
                  </a:cubicBezTo>
                  <a:lnTo>
                    <a:pt x="181" y="421"/>
                  </a:lnTo>
                  <a:cubicBezTo>
                    <a:pt x="341" y="421"/>
                    <a:pt x="421" y="341"/>
                    <a:pt x="501" y="341"/>
                  </a:cubicBezTo>
                  <a:cubicBezTo>
                    <a:pt x="682" y="261"/>
                    <a:pt x="762" y="80"/>
                    <a:pt x="6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9"/>
            <p:cNvSpPr/>
            <p:nvPr/>
          </p:nvSpPr>
          <p:spPr>
            <a:xfrm>
              <a:off x="4895180" y="4807235"/>
              <a:ext cx="33329" cy="16435"/>
            </a:xfrm>
            <a:custGeom>
              <a:avLst/>
              <a:gdLst/>
              <a:ahLst/>
              <a:cxnLst/>
              <a:rect l="l" t="t" r="r" b="b"/>
              <a:pathLst>
                <a:path w="1162" h="573" extrusionOk="0">
                  <a:moveTo>
                    <a:pt x="151" y="0"/>
                  </a:moveTo>
                  <a:cubicBezTo>
                    <a:pt x="82" y="0"/>
                    <a:pt x="27" y="18"/>
                    <a:pt x="0" y="72"/>
                  </a:cubicBezTo>
                  <a:lnTo>
                    <a:pt x="0" y="252"/>
                  </a:lnTo>
                  <a:cubicBezTo>
                    <a:pt x="0" y="252"/>
                    <a:pt x="0" y="332"/>
                    <a:pt x="80" y="332"/>
                  </a:cubicBezTo>
                  <a:cubicBezTo>
                    <a:pt x="160" y="492"/>
                    <a:pt x="421" y="572"/>
                    <a:pt x="581" y="572"/>
                  </a:cubicBezTo>
                  <a:cubicBezTo>
                    <a:pt x="661" y="572"/>
                    <a:pt x="1001" y="572"/>
                    <a:pt x="1082" y="412"/>
                  </a:cubicBezTo>
                  <a:cubicBezTo>
                    <a:pt x="1162" y="252"/>
                    <a:pt x="661" y="172"/>
                    <a:pt x="581" y="72"/>
                  </a:cubicBezTo>
                  <a:cubicBezTo>
                    <a:pt x="474" y="72"/>
                    <a:pt x="287" y="0"/>
                    <a:pt x="15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9"/>
            <p:cNvSpPr/>
            <p:nvPr/>
          </p:nvSpPr>
          <p:spPr>
            <a:xfrm>
              <a:off x="4928482" y="4830898"/>
              <a:ext cx="16693" cy="14599"/>
            </a:xfrm>
            <a:custGeom>
              <a:avLst/>
              <a:gdLst/>
              <a:ahLst/>
              <a:cxnLst/>
              <a:rect l="l" t="t" r="r" b="b"/>
              <a:pathLst>
                <a:path w="582" h="509" extrusionOk="0">
                  <a:moveTo>
                    <a:pt x="249" y="1"/>
                  </a:moveTo>
                  <a:cubicBezTo>
                    <a:pt x="131" y="1"/>
                    <a:pt x="1" y="69"/>
                    <a:pt x="1" y="168"/>
                  </a:cubicBezTo>
                  <a:cubicBezTo>
                    <a:pt x="1" y="248"/>
                    <a:pt x="81" y="348"/>
                    <a:pt x="81" y="428"/>
                  </a:cubicBezTo>
                  <a:cubicBezTo>
                    <a:pt x="161" y="428"/>
                    <a:pt x="261" y="508"/>
                    <a:pt x="341" y="508"/>
                  </a:cubicBezTo>
                  <a:cubicBezTo>
                    <a:pt x="582" y="508"/>
                    <a:pt x="582" y="168"/>
                    <a:pt x="421" y="88"/>
                  </a:cubicBezTo>
                  <a:cubicBezTo>
                    <a:pt x="391" y="27"/>
                    <a:pt x="322" y="1"/>
                    <a:pt x="24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9"/>
            <p:cNvSpPr/>
            <p:nvPr/>
          </p:nvSpPr>
          <p:spPr>
            <a:xfrm>
              <a:off x="4861277" y="4809271"/>
              <a:ext cx="19561" cy="9809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101" y="1"/>
                  </a:moveTo>
                  <a:cubicBezTo>
                    <a:pt x="101" y="1"/>
                    <a:pt x="0" y="1"/>
                    <a:pt x="0" y="101"/>
                  </a:cubicBezTo>
                  <a:cubicBezTo>
                    <a:pt x="0" y="181"/>
                    <a:pt x="0" y="181"/>
                    <a:pt x="101" y="261"/>
                  </a:cubicBezTo>
                  <a:cubicBezTo>
                    <a:pt x="181" y="261"/>
                    <a:pt x="261" y="341"/>
                    <a:pt x="341" y="341"/>
                  </a:cubicBezTo>
                  <a:lnTo>
                    <a:pt x="501" y="341"/>
                  </a:lnTo>
                  <a:cubicBezTo>
                    <a:pt x="601" y="341"/>
                    <a:pt x="681" y="261"/>
                    <a:pt x="681" y="181"/>
                  </a:cubicBezTo>
                  <a:cubicBezTo>
                    <a:pt x="681" y="1"/>
                    <a:pt x="261" y="101"/>
                    <a:pt x="10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9"/>
            <p:cNvSpPr/>
            <p:nvPr/>
          </p:nvSpPr>
          <p:spPr>
            <a:xfrm>
              <a:off x="4614830" y="4890846"/>
              <a:ext cx="59774" cy="26474"/>
            </a:xfrm>
            <a:custGeom>
              <a:avLst/>
              <a:gdLst/>
              <a:ahLst/>
              <a:cxnLst/>
              <a:rect l="l" t="t" r="r" b="b"/>
              <a:pathLst>
                <a:path w="2084" h="923" extrusionOk="0">
                  <a:moveTo>
                    <a:pt x="180" y="1"/>
                  </a:moveTo>
                  <a:cubicBezTo>
                    <a:pt x="80" y="81"/>
                    <a:pt x="0" y="261"/>
                    <a:pt x="0" y="341"/>
                  </a:cubicBezTo>
                  <a:cubicBezTo>
                    <a:pt x="0" y="501"/>
                    <a:pt x="180" y="501"/>
                    <a:pt x="260" y="582"/>
                  </a:cubicBezTo>
                  <a:cubicBezTo>
                    <a:pt x="681" y="662"/>
                    <a:pt x="1082" y="762"/>
                    <a:pt x="1422" y="842"/>
                  </a:cubicBezTo>
                  <a:cubicBezTo>
                    <a:pt x="1582" y="922"/>
                    <a:pt x="1682" y="922"/>
                    <a:pt x="1843" y="922"/>
                  </a:cubicBezTo>
                  <a:cubicBezTo>
                    <a:pt x="1923" y="842"/>
                    <a:pt x="2083" y="762"/>
                    <a:pt x="2083" y="662"/>
                  </a:cubicBezTo>
                  <a:cubicBezTo>
                    <a:pt x="2083" y="582"/>
                    <a:pt x="2003" y="501"/>
                    <a:pt x="1923" y="421"/>
                  </a:cubicBezTo>
                  <a:cubicBezTo>
                    <a:pt x="1843" y="341"/>
                    <a:pt x="1763" y="341"/>
                    <a:pt x="1682" y="261"/>
                  </a:cubicBezTo>
                  <a:cubicBezTo>
                    <a:pt x="1342" y="161"/>
                    <a:pt x="921" y="81"/>
                    <a:pt x="58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9"/>
            <p:cNvSpPr/>
            <p:nvPr/>
          </p:nvSpPr>
          <p:spPr>
            <a:xfrm>
              <a:off x="4571719" y="4905016"/>
              <a:ext cx="24179" cy="12305"/>
            </a:xfrm>
            <a:custGeom>
              <a:avLst/>
              <a:gdLst/>
              <a:ahLst/>
              <a:cxnLst/>
              <a:rect l="l" t="t" r="r" b="b"/>
              <a:pathLst>
                <a:path w="843" h="429" extrusionOk="0">
                  <a:moveTo>
                    <a:pt x="627" y="0"/>
                  </a:moveTo>
                  <a:cubicBezTo>
                    <a:pt x="447" y="0"/>
                    <a:pt x="155" y="194"/>
                    <a:pt x="81" y="268"/>
                  </a:cubicBezTo>
                  <a:cubicBezTo>
                    <a:pt x="1" y="268"/>
                    <a:pt x="1" y="348"/>
                    <a:pt x="1" y="348"/>
                  </a:cubicBezTo>
                  <a:cubicBezTo>
                    <a:pt x="1" y="428"/>
                    <a:pt x="81" y="428"/>
                    <a:pt x="181" y="428"/>
                  </a:cubicBezTo>
                  <a:cubicBezTo>
                    <a:pt x="341" y="428"/>
                    <a:pt x="582" y="428"/>
                    <a:pt x="682" y="268"/>
                  </a:cubicBezTo>
                  <a:cubicBezTo>
                    <a:pt x="762" y="268"/>
                    <a:pt x="842" y="168"/>
                    <a:pt x="762" y="88"/>
                  </a:cubicBezTo>
                  <a:cubicBezTo>
                    <a:pt x="741" y="25"/>
                    <a:pt x="691" y="0"/>
                    <a:pt x="62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9"/>
            <p:cNvSpPr/>
            <p:nvPr/>
          </p:nvSpPr>
          <p:spPr>
            <a:xfrm>
              <a:off x="4651315" y="4928881"/>
              <a:ext cx="20967" cy="14858"/>
            </a:xfrm>
            <a:custGeom>
              <a:avLst/>
              <a:gdLst/>
              <a:ahLst/>
              <a:cxnLst/>
              <a:rect l="l" t="t" r="r" b="b"/>
              <a:pathLst>
                <a:path w="731" h="518" extrusionOk="0">
                  <a:moveTo>
                    <a:pt x="221" y="1"/>
                  </a:moveTo>
                  <a:cubicBezTo>
                    <a:pt x="51" y="1"/>
                    <a:pt x="1" y="199"/>
                    <a:pt x="70" y="337"/>
                  </a:cubicBezTo>
                  <a:cubicBezTo>
                    <a:pt x="150" y="437"/>
                    <a:pt x="230" y="437"/>
                    <a:pt x="310" y="437"/>
                  </a:cubicBezTo>
                  <a:cubicBezTo>
                    <a:pt x="410" y="517"/>
                    <a:pt x="491" y="517"/>
                    <a:pt x="491" y="517"/>
                  </a:cubicBezTo>
                  <a:cubicBezTo>
                    <a:pt x="571" y="437"/>
                    <a:pt x="651" y="437"/>
                    <a:pt x="651" y="337"/>
                  </a:cubicBezTo>
                  <a:cubicBezTo>
                    <a:pt x="731" y="177"/>
                    <a:pt x="410" y="17"/>
                    <a:pt x="310" y="17"/>
                  </a:cubicBezTo>
                  <a:cubicBezTo>
                    <a:pt x="277" y="6"/>
                    <a:pt x="248" y="1"/>
                    <a:pt x="2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9"/>
            <p:cNvSpPr/>
            <p:nvPr/>
          </p:nvSpPr>
          <p:spPr>
            <a:xfrm>
              <a:off x="4824705" y="5012120"/>
              <a:ext cx="53837" cy="52833"/>
            </a:xfrm>
            <a:custGeom>
              <a:avLst/>
              <a:gdLst/>
              <a:ahLst/>
              <a:cxnLst/>
              <a:rect l="l" t="t" r="r" b="b"/>
              <a:pathLst>
                <a:path w="1877" h="1842" extrusionOk="0">
                  <a:moveTo>
                    <a:pt x="432" y="1"/>
                  </a:moveTo>
                  <a:cubicBezTo>
                    <a:pt x="1" y="1"/>
                    <a:pt x="550" y="958"/>
                    <a:pt x="695" y="1120"/>
                  </a:cubicBezTo>
                  <a:cubicBezTo>
                    <a:pt x="875" y="1441"/>
                    <a:pt x="1115" y="1621"/>
                    <a:pt x="1456" y="1781"/>
                  </a:cubicBezTo>
                  <a:cubicBezTo>
                    <a:pt x="1496" y="1821"/>
                    <a:pt x="1556" y="1841"/>
                    <a:pt x="1616" y="1841"/>
                  </a:cubicBezTo>
                  <a:cubicBezTo>
                    <a:pt x="1676" y="1841"/>
                    <a:pt x="1736" y="1821"/>
                    <a:pt x="1776" y="1781"/>
                  </a:cubicBezTo>
                  <a:cubicBezTo>
                    <a:pt x="1876" y="1781"/>
                    <a:pt x="1876" y="1701"/>
                    <a:pt x="1876" y="1621"/>
                  </a:cubicBezTo>
                  <a:cubicBezTo>
                    <a:pt x="1876" y="1541"/>
                    <a:pt x="1876" y="1441"/>
                    <a:pt x="1776" y="1361"/>
                  </a:cubicBezTo>
                  <a:cubicBezTo>
                    <a:pt x="1536" y="860"/>
                    <a:pt x="1115" y="279"/>
                    <a:pt x="614" y="39"/>
                  </a:cubicBezTo>
                  <a:cubicBezTo>
                    <a:pt x="540" y="13"/>
                    <a:pt x="480" y="1"/>
                    <a:pt x="43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9"/>
            <p:cNvSpPr/>
            <p:nvPr/>
          </p:nvSpPr>
          <p:spPr>
            <a:xfrm>
              <a:off x="4852069" y="5072957"/>
              <a:ext cx="26474" cy="14399"/>
            </a:xfrm>
            <a:custGeom>
              <a:avLst/>
              <a:gdLst/>
              <a:ahLst/>
              <a:cxnLst/>
              <a:rect l="l" t="t" r="r" b="b"/>
              <a:pathLst>
                <a:path w="923" h="502" extrusionOk="0">
                  <a:moveTo>
                    <a:pt x="662" y="1"/>
                  </a:moveTo>
                  <a:cubicBezTo>
                    <a:pt x="582" y="1"/>
                    <a:pt x="241" y="81"/>
                    <a:pt x="161" y="161"/>
                  </a:cubicBezTo>
                  <a:cubicBezTo>
                    <a:pt x="81" y="161"/>
                    <a:pt x="1" y="161"/>
                    <a:pt x="1" y="241"/>
                  </a:cubicBezTo>
                  <a:cubicBezTo>
                    <a:pt x="1" y="241"/>
                    <a:pt x="1" y="321"/>
                    <a:pt x="81" y="321"/>
                  </a:cubicBezTo>
                  <a:cubicBezTo>
                    <a:pt x="81" y="321"/>
                    <a:pt x="81" y="421"/>
                    <a:pt x="161" y="421"/>
                  </a:cubicBezTo>
                  <a:cubicBezTo>
                    <a:pt x="241" y="421"/>
                    <a:pt x="422" y="502"/>
                    <a:pt x="502" y="502"/>
                  </a:cubicBezTo>
                  <a:cubicBezTo>
                    <a:pt x="582" y="502"/>
                    <a:pt x="662" y="421"/>
                    <a:pt x="742" y="421"/>
                  </a:cubicBezTo>
                  <a:cubicBezTo>
                    <a:pt x="922" y="321"/>
                    <a:pt x="922" y="81"/>
                    <a:pt x="6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9"/>
            <p:cNvSpPr/>
            <p:nvPr/>
          </p:nvSpPr>
          <p:spPr>
            <a:xfrm>
              <a:off x="4821063" y="5036328"/>
              <a:ext cx="16693" cy="14829"/>
            </a:xfrm>
            <a:custGeom>
              <a:avLst/>
              <a:gdLst/>
              <a:ahLst/>
              <a:cxnLst/>
              <a:rect l="l" t="t" r="r" b="b"/>
              <a:pathLst>
                <a:path w="582" h="517" extrusionOk="0">
                  <a:moveTo>
                    <a:pt x="362" y="1"/>
                  </a:moveTo>
                  <a:cubicBezTo>
                    <a:pt x="262" y="1"/>
                    <a:pt x="80" y="207"/>
                    <a:pt x="80" y="276"/>
                  </a:cubicBezTo>
                  <a:cubicBezTo>
                    <a:pt x="0" y="357"/>
                    <a:pt x="80" y="437"/>
                    <a:pt x="80" y="517"/>
                  </a:cubicBezTo>
                  <a:lnTo>
                    <a:pt x="321" y="517"/>
                  </a:lnTo>
                  <a:cubicBezTo>
                    <a:pt x="501" y="437"/>
                    <a:pt x="581" y="196"/>
                    <a:pt x="401" y="16"/>
                  </a:cubicBezTo>
                  <a:cubicBezTo>
                    <a:pt x="390" y="6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9"/>
            <p:cNvSpPr/>
            <p:nvPr/>
          </p:nvSpPr>
          <p:spPr>
            <a:xfrm>
              <a:off x="4490717" y="5197787"/>
              <a:ext cx="50022" cy="37201"/>
            </a:xfrm>
            <a:custGeom>
              <a:avLst/>
              <a:gdLst/>
              <a:ahLst/>
              <a:cxnLst/>
              <a:rect l="l" t="t" r="r" b="b"/>
              <a:pathLst>
                <a:path w="1744" h="1297" extrusionOk="0">
                  <a:moveTo>
                    <a:pt x="1267" y="0"/>
                  </a:moveTo>
                  <a:cubicBezTo>
                    <a:pt x="966" y="0"/>
                    <a:pt x="585" y="123"/>
                    <a:pt x="401" y="235"/>
                  </a:cubicBezTo>
                  <a:cubicBezTo>
                    <a:pt x="81" y="396"/>
                    <a:pt x="1" y="976"/>
                    <a:pt x="241" y="1237"/>
                  </a:cubicBezTo>
                  <a:cubicBezTo>
                    <a:pt x="281" y="1277"/>
                    <a:pt x="366" y="1297"/>
                    <a:pt x="461" y="1297"/>
                  </a:cubicBezTo>
                  <a:cubicBezTo>
                    <a:pt x="557" y="1297"/>
                    <a:pt x="662" y="1277"/>
                    <a:pt x="742" y="1237"/>
                  </a:cubicBezTo>
                  <a:cubicBezTo>
                    <a:pt x="1002" y="1237"/>
                    <a:pt x="1162" y="1077"/>
                    <a:pt x="1403" y="896"/>
                  </a:cubicBezTo>
                  <a:cubicBezTo>
                    <a:pt x="1503" y="816"/>
                    <a:pt x="1663" y="656"/>
                    <a:pt x="1663" y="576"/>
                  </a:cubicBezTo>
                  <a:cubicBezTo>
                    <a:pt x="1743" y="396"/>
                    <a:pt x="1743" y="155"/>
                    <a:pt x="1583" y="75"/>
                  </a:cubicBezTo>
                  <a:cubicBezTo>
                    <a:pt x="1506" y="22"/>
                    <a:pt x="1394" y="0"/>
                    <a:pt x="126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9"/>
            <p:cNvSpPr/>
            <p:nvPr/>
          </p:nvSpPr>
          <p:spPr>
            <a:xfrm>
              <a:off x="4513979" y="5241816"/>
              <a:ext cx="34218" cy="12706"/>
            </a:xfrm>
            <a:custGeom>
              <a:avLst/>
              <a:gdLst/>
              <a:ahLst/>
              <a:cxnLst/>
              <a:rect l="l" t="t" r="r" b="b"/>
              <a:pathLst>
                <a:path w="1193" h="443" extrusionOk="0">
                  <a:moveTo>
                    <a:pt x="597" y="0"/>
                  </a:moveTo>
                  <a:cubicBezTo>
                    <a:pt x="536" y="0"/>
                    <a:pt x="480" y="12"/>
                    <a:pt x="432" y="42"/>
                  </a:cubicBezTo>
                  <a:cubicBezTo>
                    <a:pt x="397" y="42"/>
                    <a:pt x="298" y="23"/>
                    <a:pt x="210" y="23"/>
                  </a:cubicBezTo>
                  <a:cubicBezTo>
                    <a:pt x="96" y="23"/>
                    <a:pt x="1" y="55"/>
                    <a:pt x="91" y="203"/>
                  </a:cubicBezTo>
                  <a:cubicBezTo>
                    <a:pt x="191" y="283"/>
                    <a:pt x="191" y="283"/>
                    <a:pt x="271" y="283"/>
                  </a:cubicBezTo>
                  <a:cubicBezTo>
                    <a:pt x="512" y="443"/>
                    <a:pt x="772" y="443"/>
                    <a:pt x="1012" y="443"/>
                  </a:cubicBezTo>
                  <a:cubicBezTo>
                    <a:pt x="1093" y="363"/>
                    <a:pt x="1193" y="363"/>
                    <a:pt x="1193" y="283"/>
                  </a:cubicBezTo>
                  <a:cubicBezTo>
                    <a:pt x="1193" y="203"/>
                    <a:pt x="1093" y="122"/>
                    <a:pt x="1012" y="122"/>
                  </a:cubicBezTo>
                  <a:cubicBezTo>
                    <a:pt x="900" y="66"/>
                    <a:pt x="739" y="0"/>
                    <a:pt x="59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9"/>
            <p:cNvSpPr/>
            <p:nvPr/>
          </p:nvSpPr>
          <p:spPr>
            <a:xfrm>
              <a:off x="4471757" y="5244455"/>
              <a:ext cx="21282" cy="10068"/>
            </a:xfrm>
            <a:custGeom>
              <a:avLst/>
              <a:gdLst/>
              <a:ahLst/>
              <a:cxnLst/>
              <a:rect l="l" t="t" r="r" b="b"/>
              <a:pathLst>
                <a:path w="742" h="351" extrusionOk="0">
                  <a:moveTo>
                    <a:pt x="481" y="0"/>
                  </a:moveTo>
                  <a:cubicBezTo>
                    <a:pt x="268" y="0"/>
                    <a:pt x="1" y="91"/>
                    <a:pt x="61" y="271"/>
                  </a:cubicBezTo>
                  <a:cubicBezTo>
                    <a:pt x="161" y="351"/>
                    <a:pt x="241" y="351"/>
                    <a:pt x="241" y="351"/>
                  </a:cubicBezTo>
                  <a:lnTo>
                    <a:pt x="482" y="351"/>
                  </a:lnTo>
                  <a:cubicBezTo>
                    <a:pt x="562" y="351"/>
                    <a:pt x="662" y="271"/>
                    <a:pt x="662" y="191"/>
                  </a:cubicBezTo>
                  <a:cubicBezTo>
                    <a:pt x="742" y="111"/>
                    <a:pt x="662" y="30"/>
                    <a:pt x="662" y="30"/>
                  </a:cubicBezTo>
                  <a:cubicBezTo>
                    <a:pt x="617" y="10"/>
                    <a:pt x="552" y="0"/>
                    <a:pt x="4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9"/>
            <p:cNvSpPr/>
            <p:nvPr/>
          </p:nvSpPr>
          <p:spPr>
            <a:xfrm>
              <a:off x="4700994" y="5366215"/>
              <a:ext cx="45404" cy="20451"/>
            </a:xfrm>
            <a:custGeom>
              <a:avLst/>
              <a:gdLst/>
              <a:ahLst/>
              <a:cxnLst/>
              <a:rect l="l" t="t" r="r" b="b"/>
              <a:pathLst>
                <a:path w="1583" h="713" extrusionOk="0">
                  <a:moveTo>
                    <a:pt x="672" y="0"/>
                  </a:moveTo>
                  <a:cubicBezTo>
                    <a:pt x="593" y="0"/>
                    <a:pt x="510" y="10"/>
                    <a:pt x="421" y="32"/>
                  </a:cubicBezTo>
                  <a:cubicBezTo>
                    <a:pt x="181" y="32"/>
                    <a:pt x="0" y="292"/>
                    <a:pt x="261" y="452"/>
                  </a:cubicBezTo>
                  <a:cubicBezTo>
                    <a:pt x="261" y="532"/>
                    <a:pt x="341" y="532"/>
                    <a:pt x="501" y="612"/>
                  </a:cubicBezTo>
                  <a:cubicBezTo>
                    <a:pt x="681" y="713"/>
                    <a:pt x="922" y="713"/>
                    <a:pt x="1182" y="713"/>
                  </a:cubicBezTo>
                  <a:cubicBezTo>
                    <a:pt x="1262" y="713"/>
                    <a:pt x="1342" y="713"/>
                    <a:pt x="1422" y="612"/>
                  </a:cubicBezTo>
                  <a:cubicBezTo>
                    <a:pt x="1502" y="612"/>
                    <a:pt x="1583" y="532"/>
                    <a:pt x="1583" y="452"/>
                  </a:cubicBezTo>
                  <a:cubicBezTo>
                    <a:pt x="1583" y="372"/>
                    <a:pt x="1583" y="292"/>
                    <a:pt x="1502" y="292"/>
                  </a:cubicBezTo>
                  <a:cubicBezTo>
                    <a:pt x="1422" y="212"/>
                    <a:pt x="1422" y="212"/>
                    <a:pt x="1342" y="212"/>
                  </a:cubicBezTo>
                  <a:cubicBezTo>
                    <a:pt x="1091" y="79"/>
                    <a:pt x="895" y="0"/>
                    <a:pt x="67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9"/>
            <p:cNvSpPr/>
            <p:nvPr/>
          </p:nvSpPr>
          <p:spPr>
            <a:xfrm>
              <a:off x="4744077" y="5391801"/>
              <a:ext cx="21856" cy="9236"/>
            </a:xfrm>
            <a:custGeom>
              <a:avLst/>
              <a:gdLst/>
              <a:ahLst/>
              <a:cxnLst/>
              <a:rect l="l" t="t" r="r" b="b"/>
              <a:pathLst>
                <a:path w="762" h="322" extrusionOk="0">
                  <a:moveTo>
                    <a:pt x="679" y="1"/>
                  </a:moveTo>
                  <a:cubicBezTo>
                    <a:pt x="656" y="1"/>
                    <a:pt x="631" y="21"/>
                    <a:pt x="581" y="61"/>
                  </a:cubicBezTo>
                  <a:cubicBezTo>
                    <a:pt x="501" y="61"/>
                    <a:pt x="0" y="61"/>
                    <a:pt x="81" y="221"/>
                  </a:cubicBezTo>
                  <a:cubicBezTo>
                    <a:pt x="181" y="221"/>
                    <a:pt x="181" y="321"/>
                    <a:pt x="181" y="321"/>
                  </a:cubicBezTo>
                  <a:lnTo>
                    <a:pt x="421" y="321"/>
                  </a:lnTo>
                  <a:cubicBezTo>
                    <a:pt x="581" y="321"/>
                    <a:pt x="681" y="221"/>
                    <a:pt x="681" y="221"/>
                  </a:cubicBezTo>
                  <a:lnTo>
                    <a:pt x="762" y="141"/>
                  </a:lnTo>
                  <a:lnTo>
                    <a:pt x="762" y="61"/>
                  </a:lnTo>
                  <a:cubicBezTo>
                    <a:pt x="722" y="21"/>
                    <a:pt x="702" y="1"/>
                    <a:pt x="6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9"/>
            <p:cNvSpPr/>
            <p:nvPr/>
          </p:nvSpPr>
          <p:spPr>
            <a:xfrm>
              <a:off x="4674577" y="5371120"/>
              <a:ext cx="20565" cy="8088"/>
            </a:xfrm>
            <a:custGeom>
              <a:avLst/>
              <a:gdLst/>
              <a:ahLst/>
              <a:cxnLst/>
              <a:rect l="l" t="t" r="r" b="b"/>
              <a:pathLst>
                <a:path w="717" h="282" extrusionOk="0">
                  <a:moveTo>
                    <a:pt x="321" y="1"/>
                  </a:moveTo>
                  <a:cubicBezTo>
                    <a:pt x="257" y="1"/>
                    <a:pt x="202" y="13"/>
                    <a:pt x="180" y="41"/>
                  </a:cubicBezTo>
                  <a:cubicBezTo>
                    <a:pt x="100" y="41"/>
                    <a:pt x="0" y="121"/>
                    <a:pt x="100" y="201"/>
                  </a:cubicBezTo>
                  <a:cubicBezTo>
                    <a:pt x="100" y="281"/>
                    <a:pt x="260" y="281"/>
                    <a:pt x="341" y="281"/>
                  </a:cubicBezTo>
                  <a:cubicBezTo>
                    <a:pt x="421" y="281"/>
                    <a:pt x="501" y="281"/>
                    <a:pt x="601" y="201"/>
                  </a:cubicBezTo>
                  <a:cubicBezTo>
                    <a:pt x="717" y="85"/>
                    <a:pt x="487" y="1"/>
                    <a:pt x="3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8" name="Google Shape;5178;p49"/>
          <p:cNvGrpSpPr/>
          <p:nvPr/>
        </p:nvGrpSpPr>
        <p:grpSpPr>
          <a:xfrm rot="-3632222">
            <a:off x="3198335" y="44137"/>
            <a:ext cx="407502" cy="683385"/>
            <a:chOff x="4696405" y="3992484"/>
            <a:chExt cx="837586" cy="1404639"/>
          </a:xfrm>
        </p:grpSpPr>
        <p:sp>
          <p:nvSpPr>
            <p:cNvPr id="5179" name="Google Shape;5179;p4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8" name="Google Shape;5188;p49"/>
          <p:cNvGrpSpPr/>
          <p:nvPr/>
        </p:nvGrpSpPr>
        <p:grpSpPr>
          <a:xfrm rot="-1775366">
            <a:off x="364891" y="373708"/>
            <a:ext cx="625003" cy="691061"/>
            <a:chOff x="4109831" y="4544065"/>
            <a:chExt cx="911444" cy="1027837"/>
          </a:xfrm>
        </p:grpSpPr>
        <p:sp>
          <p:nvSpPr>
            <p:cNvPr id="5189" name="Google Shape;5189;p49"/>
            <p:cNvSpPr/>
            <p:nvPr/>
          </p:nvSpPr>
          <p:spPr>
            <a:xfrm>
              <a:off x="4109831" y="4544065"/>
              <a:ext cx="911444" cy="1027837"/>
            </a:xfrm>
            <a:custGeom>
              <a:avLst/>
              <a:gdLst/>
              <a:ahLst/>
              <a:cxnLst/>
              <a:rect l="l" t="t" r="r" b="b"/>
              <a:pathLst>
                <a:path w="31777" h="35835" extrusionOk="0">
                  <a:moveTo>
                    <a:pt x="24753" y="1"/>
                  </a:moveTo>
                  <a:cubicBezTo>
                    <a:pt x="24397" y="1"/>
                    <a:pt x="24031" y="105"/>
                    <a:pt x="23695" y="334"/>
                  </a:cubicBezTo>
                  <a:cubicBezTo>
                    <a:pt x="21111" y="2156"/>
                    <a:pt x="16444" y="5581"/>
                    <a:pt x="14682" y="6843"/>
                  </a:cubicBezTo>
                  <a:cubicBezTo>
                    <a:pt x="12354" y="8608"/>
                    <a:pt x="14159" y="10937"/>
                    <a:pt x="16913" y="10937"/>
                  </a:cubicBezTo>
                  <a:cubicBezTo>
                    <a:pt x="17003" y="10937"/>
                    <a:pt x="17094" y="10934"/>
                    <a:pt x="17185" y="10929"/>
                  </a:cubicBezTo>
                  <a:lnTo>
                    <a:pt x="17185" y="10929"/>
                  </a:lnTo>
                  <a:cubicBezTo>
                    <a:pt x="17185" y="10929"/>
                    <a:pt x="2765" y="18680"/>
                    <a:pt x="11858" y="19942"/>
                  </a:cubicBezTo>
                  <a:cubicBezTo>
                    <a:pt x="11858" y="19942"/>
                    <a:pt x="1" y="27453"/>
                    <a:pt x="4848" y="29456"/>
                  </a:cubicBezTo>
                  <a:cubicBezTo>
                    <a:pt x="8172" y="30778"/>
                    <a:pt x="12178" y="31779"/>
                    <a:pt x="14361" y="32280"/>
                  </a:cubicBezTo>
                  <a:cubicBezTo>
                    <a:pt x="15443" y="32540"/>
                    <a:pt x="16444" y="32780"/>
                    <a:pt x="17446" y="33121"/>
                  </a:cubicBezTo>
                  <a:cubicBezTo>
                    <a:pt x="19529" y="33882"/>
                    <a:pt x="23454" y="35204"/>
                    <a:pt x="27040" y="35785"/>
                  </a:cubicBezTo>
                  <a:cubicBezTo>
                    <a:pt x="27228" y="35818"/>
                    <a:pt x="27401" y="35834"/>
                    <a:pt x="27561" y="35834"/>
                  </a:cubicBezTo>
                  <a:cubicBezTo>
                    <a:pt x="31777" y="35834"/>
                    <a:pt x="26198" y="24529"/>
                    <a:pt x="26198" y="24529"/>
                  </a:cubicBezTo>
                  <a:lnTo>
                    <a:pt x="26198" y="24529"/>
                  </a:lnTo>
                  <a:cubicBezTo>
                    <a:pt x="26497" y="24598"/>
                    <a:pt x="26766" y="24631"/>
                    <a:pt x="27006" y="24631"/>
                  </a:cubicBezTo>
                  <a:cubicBezTo>
                    <a:pt x="31402" y="24631"/>
                    <a:pt x="26379" y="13593"/>
                    <a:pt x="26379" y="13593"/>
                  </a:cubicBezTo>
                  <a:lnTo>
                    <a:pt x="26379" y="13593"/>
                  </a:lnTo>
                  <a:cubicBezTo>
                    <a:pt x="26876" y="13949"/>
                    <a:pt x="27382" y="14106"/>
                    <a:pt x="27859" y="14106"/>
                  </a:cubicBezTo>
                  <a:cubicBezTo>
                    <a:pt x="29610" y="14106"/>
                    <a:pt x="30974" y="11983"/>
                    <a:pt x="30124" y="9747"/>
                  </a:cubicBezTo>
                  <a:cubicBezTo>
                    <a:pt x="29383" y="7744"/>
                    <a:pt x="27620" y="4079"/>
                    <a:pt x="26459" y="1075"/>
                  </a:cubicBezTo>
                  <a:cubicBezTo>
                    <a:pt x="26126" y="410"/>
                    <a:pt x="25458" y="1"/>
                    <a:pt x="24753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9"/>
            <p:cNvSpPr/>
            <p:nvPr/>
          </p:nvSpPr>
          <p:spPr>
            <a:xfrm>
              <a:off x="4217853" y="4552526"/>
              <a:ext cx="761205" cy="1012091"/>
            </a:xfrm>
            <a:custGeom>
              <a:avLst/>
              <a:gdLst/>
              <a:ahLst/>
              <a:cxnLst/>
              <a:rect l="l" t="t" r="r" b="b"/>
              <a:pathLst>
                <a:path w="26539" h="35286" extrusionOk="0">
                  <a:moveTo>
                    <a:pt x="20942" y="277"/>
                  </a:moveTo>
                  <a:cubicBezTo>
                    <a:pt x="21070" y="277"/>
                    <a:pt x="21204" y="303"/>
                    <a:pt x="21351" y="359"/>
                  </a:cubicBezTo>
                  <a:cubicBezTo>
                    <a:pt x="21691" y="439"/>
                    <a:pt x="21932" y="700"/>
                    <a:pt x="22112" y="1040"/>
                  </a:cubicBezTo>
                  <a:cubicBezTo>
                    <a:pt x="22693" y="2362"/>
                    <a:pt x="23274" y="3784"/>
                    <a:pt x="23935" y="5126"/>
                  </a:cubicBezTo>
                  <a:lnTo>
                    <a:pt x="23935" y="5206"/>
                  </a:lnTo>
                  <a:cubicBezTo>
                    <a:pt x="24696" y="6949"/>
                    <a:pt x="25357" y="8551"/>
                    <a:pt x="25777" y="9633"/>
                  </a:cubicBezTo>
                  <a:cubicBezTo>
                    <a:pt x="26198" y="10714"/>
                    <a:pt x="26038" y="11876"/>
                    <a:pt x="25357" y="12637"/>
                  </a:cubicBezTo>
                  <a:cubicBezTo>
                    <a:pt x="24980" y="13013"/>
                    <a:pt x="24558" y="13197"/>
                    <a:pt x="24091" y="13197"/>
                  </a:cubicBezTo>
                  <a:cubicBezTo>
                    <a:pt x="23937" y="13197"/>
                    <a:pt x="23778" y="13177"/>
                    <a:pt x="23614" y="13138"/>
                  </a:cubicBezTo>
                  <a:cubicBezTo>
                    <a:pt x="23354" y="13058"/>
                    <a:pt x="23113" y="12957"/>
                    <a:pt x="22933" y="12797"/>
                  </a:cubicBezTo>
                  <a:lnTo>
                    <a:pt x="21611" y="11796"/>
                  </a:lnTo>
                  <a:lnTo>
                    <a:pt x="21431" y="11796"/>
                  </a:lnTo>
                  <a:cubicBezTo>
                    <a:pt x="21351" y="11876"/>
                    <a:pt x="21351" y="11956"/>
                    <a:pt x="21351" y="11956"/>
                  </a:cubicBezTo>
                  <a:lnTo>
                    <a:pt x="22032" y="13458"/>
                  </a:lnTo>
                  <a:cubicBezTo>
                    <a:pt x="23434" y="16563"/>
                    <a:pt x="25276" y="21970"/>
                    <a:pt x="24115" y="23392"/>
                  </a:cubicBezTo>
                  <a:cubicBezTo>
                    <a:pt x="23980" y="23527"/>
                    <a:pt x="23813" y="23739"/>
                    <a:pt x="23255" y="23739"/>
                  </a:cubicBezTo>
                  <a:cubicBezTo>
                    <a:pt x="23065" y="23739"/>
                    <a:pt x="22829" y="23714"/>
                    <a:pt x="22533" y="23653"/>
                  </a:cubicBezTo>
                  <a:lnTo>
                    <a:pt x="21691" y="23472"/>
                  </a:lnTo>
                  <a:lnTo>
                    <a:pt x="21531" y="23472"/>
                  </a:lnTo>
                  <a:lnTo>
                    <a:pt x="21531" y="23653"/>
                  </a:lnTo>
                  <a:lnTo>
                    <a:pt x="21932" y="24474"/>
                  </a:lnTo>
                  <a:cubicBezTo>
                    <a:pt x="23614" y="27899"/>
                    <a:pt x="25537" y="33327"/>
                    <a:pt x="24535" y="34669"/>
                  </a:cubicBezTo>
                  <a:cubicBezTo>
                    <a:pt x="24456" y="34732"/>
                    <a:pt x="24287" y="34961"/>
                    <a:pt x="23798" y="34961"/>
                  </a:cubicBezTo>
                  <a:cubicBezTo>
                    <a:pt x="23672" y="34961"/>
                    <a:pt x="23526" y="34946"/>
                    <a:pt x="23354" y="34909"/>
                  </a:cubicBezTo>
                  <a:cubicBezTo>
                    <a:pt x="21852" y="34669"/>
                    <a:pt x="20109" y="34248"/>
                    <a:pt x="18266" y="33747"/>
                  </a:cubicBezTo>
                  <a:cubicBezTo>
                    <a:pt x="16424" y="33247"/>
                    <a:pt x="14841" y="32666"/>
                    <a:pt x="13840" y="32325"/>
                  </a:cubicBezTo>
                  <a:cubicBezTo>
                    <a:pt x="13339" y="32165"/>
                    <a:pt x="12839" y="31985"/>
                    <a:pt x="12338" y="31824"/>
                  </a:cubicBezTo>
                  <a:cubicBezTo>
                    <a:pt x="11757" y="31664"/>
                    <a:pt x="11256" y="31584"/>
                    <a:pt x="10756" y="31404"/>
                  </a:cubicBezTo>
                  <a:cubicBezTo>
                    <a:pt x="9674" y="31164"/>
                    <a:pt x="8012" y="30823"/>
                    <a:pt x="6249" y="30242"/>
                  </a:cubicBezTo>
                  <a:cubicBezTo>
                    <a:pt x="4326" y="29741"/>
                    <a:pt x="2664" y="29161"/>
                    <a:pt x="1242" y="28580"/>
                  </a:cubicBezTo>
                  <a:cubicBezTo>
                    <a:pt x="501" y="28319"/>
                    <a:pt x="501" y="27899"/>
                    <a:pt x="501" y="27819"/>
                  </a:cubicBezTo>
                  <a:cubicBezTo>
                    <a:pt x="321" y="26076"/>
                    <a:pt x="5007" y="22311"/>
                    <a:pt x="8332" y="20148"/>
                  </a:cubicBezTo>
                  <a:lnTo>
                    <a:pt x="9334" y="19567"/>
                  </a:lnTo>
                  <a:cubicBezTo>
                    <a:pt x="9414" y="19467"/>
                    <a:pt x="9414" y="19467"/>
                    <a:pt x="9414" y="19387"/>
                  </a:cubicBezTo>
                  <a:cubicBezTo>
                    <a:pt x="9414" y="19307"/>
                    <a:pt x="9334" y="19307"/>
                    <a:pt x="9334" y="19307"/>
                  </a:cubicBezTo>
                  <a:lnTo>
                    <a:pt x="8172" y="19146"/>
                  </a:lnTo>
                  <a:cubicBezTo>
                    <a:pt x="7671" y="19066"/>
                    <a:pt x="7331" y="18966"/>
                    <a:pt x="7010" y="18886"/>
                  </a:cubicBezTo>
                  <a:cubicBezTo>
                    <a:pt x="6409" y="18726"/>
                    <a:pt x="5668" y="18385"/>
                    <a:pt x="5668" y="17884"/>
                  </a:cubicBezTo>
                  <a:cubicBezTo>
                    <a:pt x="5508" y="16302"/>
                    <a:pt x="10255" y="12957"/>
                    <a:pt x="13680" y="11135"/>
                  </a:cubicBezTo>
                  <a:lnTo>
                    <a:pt x="13760" y="11135"/>
                  </a:lnTo>
                  <a:lnTo>
                    <a:pt x="14681" y="10454"/>
                  </a:lnTo>
                  <a:cubicBezTo>
                    <a:pt x="14681" y="10374"/>
                    <a:pt x="14761" y="10294"/>
                    <a:pt x="14681" y="10294"/>
                  </a:cubicBezTo>
                  <a:cubicBezTo>
                    <a:pt x="14681" y="10237"/>
                    <a:pt x="14641" y="10180"/>
                    <a:pt x="14618" y="10180"/>
                  </a:cubicBezTo>
                  <a:cubicBezTo>
                    <a:pt x="14608" y="10180"/>
                    <a:pt x="14601" y="10190"/>
                    <a:pt x="14601" y="10213"/>
                  </a:cubicBezTo>
                  <a:cubicBezTo>
                    <a:pt x="14100" y="10213"/>
                    <a:pt x="12518" y="10053"/>
                    <a:pt x="12098" y="9953"/>
                  </a:cubicBezTo>
                  <a:cubicBezTo>
                    <a:pt x="11176" y="9713"/>
                    <a:pt x="10595" y="9132"/>
                    <a:pt x="10515" y="8551"/>
                  </a:cubicBezTo>
                  <a:cubicBezTo>
                    <a:pt x="10335" y="7870"/>
                    <a:pt x="10836" y="7369"/>
                    <a:pt x="11336" y="7049"/>
                  </a:cubicBezTo>
                  <a:cubicBezTo>
                    <a:pt x="13019" y="5707"/>
                    <a:pt x="17686" y="2362"/>
                    <a:pt x="20269" y="540"/>
                  </a:cubicBezTo>
                  <a:cubicBezTo>
                    <a:pt x="20491" y="370"/>
                    <a:pt x="20704" y="277"/>
                    <a:pt x="20942" y="277"/>
                  </a:cubicBezTo>
                  <a:close/>
                  <a:moveTo>
                    <a:pt x="21058" y="0"/>
                  </a:moveTo>
                  <a:cubicBezTo>
                    <a:pt x="20720" y="0"/>
                    <a:pt x="20420" y="101"/>
                    <a:pt x="20109" y="279"/>
                  </a:cubicBezTo>
                  <a:cubicBezTo>
                    <a:pt x="17525" y="2122"/>
                    <a:pt x="12839" y="5447"/>
                    <a:pt x="11096" y="6789"/>
                  </a:cubicBezTo>
                  <a:cubicBezTo>
                    <a:pt x="10415" y="7289"/>
                    <a:pt x="10095" y="7950"/>
                    <a:pt x="10175" y="8551"/>
                  </a:cubicBezTo>
                  <a:cubicBezTo>
                    <a:pt x="10335" y="9292"/>
                    <a:pt x="11016" y="9953"/>
                    <a:pt x="12017" y="10213"/>
                  </a:cubicBezTo>
                  <a:cubicBezTo>
                    <a:pt x="12338" y="10294"/>
                    <a:pt x="13419" y="10454"/>
                    <a:pt x="14181" y="10454"/>
                  </a:cubicBezTo>
                  <a:lnTo>
                    <a:pt x="13600" y="10874"/>
                  </a:lnTo>
                  <a:cubicBezTo>
                    <a:pt x="11176" y="12136"/>
                    <a:pt x="5168" y="15882"/>
                    <a:pt x="5328" y="17965"/>
                  </a:cubicBezTo>
                  <a:cubicBezTo>
                    <a:pt x="5408" y="18465"/>
                    <a:pt x="5909" y="18886"/>
                    <a:pt x="6910" y="19146"/>
                  </a:cubicBezTo>
                  <a:cubicBezTo>
                    <a:pt x="7251" y="19226"/>
                    <a:pt x="7671" y="19307"/>
                    <a:pt x="8092" y="19387"/>
                  </a:cubicBezTo>
                  <a:lnTo>
                    <a:pt x="8833" y="19467"/>
                  </a:lnTo>
                  <a:lnTo>
                    <a:pt x="8172" y="19887"/>
                  </a:lnTo>
                  <a:cubicBezTo>
                    <a:pt x="5909" y="21389"/>
                    <a:pt x="0" y="25656"/>
                    <a:pt x="160" y="27819"/>
                  </a:cubicBezTo>
                  <a:cubicBezTo>
                    <a:pt x="160" y="27979"/>
                    <a:pt x="241" y="28480"/>
                    <a:pt x="1162" y="28900"/>
                  </a:cubicBezTo>
                  <a:cubicBezTo>
                    <a:pt x="2584" y="29401"/>
                    <a:pt x="4246" y="29982"/>
                    <a:pt x="6169" y="30583"/>
                  </a:cubicBezTo>
                  <a:cubicBezTo>
                    <a:pt x="8012" y="31083"/>
                    <a:pt x="9594" y="31484"/>
                    <a:pt x="10675" y="31744"/>
                  </a:cubicBezTo>
                  <a:cubicBezTo>
                    <a:pt x="11677" y="31905"/>
                    <a:pt x="12758" y="32245"/>
                    <a:pt x="13760" y="32586"/>
                  </a:cubicBezTo>
                  <a:cubicBezTo>
                    <a:pt x="14761" y="32906"/>
                    <a:pt x="16344" y="33487"/>
                    <a:pt x="18186" y="33988"/>
                  </a:cubicBezTo>
                  <a:cubicBezTo>
                    <a:pt x="20109" y="34588"/>
                    <a:pt x="21771" y="34909"/>
                    <a:pt x="23354" y="35249"/>
                  </a:cubicBezTo>
                  <a:cubicBezTo>
                    <a:pt x="23509" y="35274"/>
                    <a:pt x="23647" y="35285"/>
                    <a:pt x="23769" y="35285"/>
                  </a:cubicBezTo>
                  <a:cubicBezTo>
                    <a:pt x="24434" y="35285"/>
                    <a:pt x="24640" y="34964"/>
                    <a:pt x="24776" y="34829"/>
                  </a:cubicBezTo>
                  <a:cubicBezTo>
                    <a:pt x="26038" y="33166"/>
                    <a:pt x="23354" y="26737"/>
                    <a:pt x="22192" y="24394"/>
                  </a:cubicBezTo>
                  <a:lnTo>
                    <a:pt x="21932" y="23813"/>
                  </a:lnTo>
                  <a:lnTo>
                    <a:pt x="22533" y="23973"/>
                  </a:lnTo>
                  <a:cubicBezTo>
                    <a:pt x="22785" y="24026"/>
                    <a:pt x="23003" y="24048"/>
                    <a:pt x="23191" y="24048"/>
                  </a:cubicBezTo>
                  <a:cubicBezTo>
                    <a:pt x="23931" y="24048"/>
                    <a:pt x="24211" y="23717"/>
                    <a:pt x="24275" y="23653"/>
                  </a:cubicBezTo>
                  <a:cubicBezTo>
                    <a:pt x="26038" y="21570"/>
                    <a:pt x="22352" y="13458"/>
                    <a:pt x="22272" y="13378"/>
                  </a:cubicBezTo>
                  <a:lnTo>
                    <a:pt x="21852" y="12377"/>
                  </a:lnTo>
                  <a:lnTo>
                    <a:pt x="22773" y="13058"/>
                  </a:lnTo>
                  <a:cubicBezTo>
                    <a:pt x="23033" y="13218"/>
                    <a:pt x="23274" y="13298"/>
                    <a:pt x="23534" y="13378"/>
                  </a:cubicBezTo>
                  <a:cubicBezTo>
                    <a:pt x="23729" y="13447"/>
                    <a:pt x="23926" y="13479"/>
                    <a:pt x="24120" y="13479"/>
                  </a:cubicBezTo>
                  <a:cubicBezTo>
                    <a:pt x="24663" y="13479"/>
                    <a:pt x="25189" y="13225"/>
                    <a:pt x="25617" y="12797"/>
                  </a:cubicBezTo>
                  <a:cubicBezTo>
                    <a:pt x="26358" y="11956"/>
                    <a:pt x="26538" y="10714"/>
                    <a:pt x="26118" y="9553"/>
                  </a:cubicBezTo>
                  <a:cubicBezTo>
                    <a:pt x="25697" y="8451"/>
                    <a:pt x="24936" y="6789"/>
                    <a:pt x="24195" y="5046"/>
                  </a:cubicBezTo>
                  <a:cubicBezTo>
                    <a:pt x="23534" y="3624"/>
                    <a:pt x="22933" y="2202"/>
                    <a:pt x="22352" y="940"/>
                  </a:cubicBezTo>
                  <a:cubicBezTo>
                    <a:pt x="22192" y="540"/>
                    <a:pt x="21852" y="199"/>
                    <a:pt x="21431" y="39"/>
                  </a:cubicBezTo>
                  <a:cubicBezTo>
                    <a:pt x="21301" y="13"/>
                    <a:pt x="21177" y="0"/>
                    <a:pt x="2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9"/>
            <p:cNvSpPr/>
            <p:nvPr/>
          </p:nvSpPr>
          <p:spPr>
            <a:xfrm>
              <a:off x="4665370" y="4845469"/>
              <a:ext cx="143642" cy="55185"/>
            </a:xfrm>
            <a:custGeom>
              <a:avLst/>
              <a:gdLst/>
              <a:ahLst/>
              <a:cxnLst/>
              <a:rect l="l" t="t" r="r" b="b"/>
              <a:pathLst>
                <a:path w="5008" h="1924" extrusionOk="0">
                  <a:moveTo>
                    <a:pt x="321" y="0"/>
                  </a:moveTo>
                  <a:cubicBezTo>
                    <a:pt x="241" y="0"/>
                    <a:pt x="161" y="0"/>
                    <a:pt x="161" y="81"/>
                  </a:cubicBezTo>
                  <a:cubicBezTo>
                    <a:pt x="1" y="581"/>
                    <a:pt x="241" y="1002"/>
                    <a:pt x="662" y="1162"/>
                  </a:cubicBezTo>
                  <a:cubicBezTo>
                    <a:pt x="747" y="1182"/>
                    <a:pt x="831" y="1192"/>
                    <a:pt x="912" y="1192"/>
                  </a:cubicBezTo>
                  <a:cubicBezTo>
                    <a:pt x="1158" y="1192"/>
                    <a:pt x="1388" y="1102"/>
                    <a:pt x="1583" y="922"/>
                  </a:cubicBezTo>
                  <a:cubicBezTo>
                    <a:pt x="1663" y="1342"/>
                    <a:pt x="2003" y="1583"/>
                    <a:pt x="2324" y="1743"/>
                  </a:cubicBezTo>
                  <a:lnTo>
                    <a:pt x="2424" y="1743"/>
                  </a:lnTo>
                  <a:cubicBezTo>
                    <a:pt x="2571" y="1809"/>
                    <a:pt x="2721" y="1840"/>
                    <a:pt x="2868" y="1840"/>
                  </a:cubicBezTo>
                  <a:cubicBezTo>
                    <a:pt x="3122" y="1840"/>
                    <a:pt x="3370" y="1748"/>
                    <a:pt x="3586" y="1583"/>
                  </a:cubicBezTo>
                  <a:cubicBezTo>
                    <a:pt x="3666" y="1743"/>
                    <a:pt x="4006" y="1923"/>
                    <a:pt x="4247" y="1923"/>
                  </a:cubicBezTo>
                  <a:cubicBezTo>
                    <a:pt x="4587" y="1923"/>
                    <a:pt x="4928" y="1663"/>
                    <a:pt x="5008" y="1342"/>
                  </a:cubicBezTo>
                  <a:cubicBezTo>
                    <a:pt x="5008" y="1242"/>
                    <a:pt x="4928" y="1162"/>
                    <a:pt x="4827" y="1162"/>
                  </a:cubicBezTo>
                  <a:cubicBezTo>
                    <a:pt x="4747" y="1162"/>
                    <a:pt x="4667" y="1162"/>
                    <a:pt x="4667" y="1242"/>
                  </a:cubicBezTo>
                  <a:cubicBezTo>
                    <a:pt x="4667" y="1503"/>
                    <a:pt x="4427" y="1663"/>
                    <a:pt x="4247" y="1663"/>
                  </a:cubicBezTo>
                  <a:cubicBezTo>
                    <a:pt x="4006" y="1663"/>
                    <a:pt x="3826" y="1503"/>
                    <a:pt x="3746" y="1242"/>
                  </a:cubicBezTo>
                  <a:cubicBezTo>
                    <a:pt x="3746" y="1242"/>
                    <a:pt x="3746" y="1162"/>
                    <a:pt x="3666" y="1162"/>
                  </a:cubicBezTo>
                  <a:lnTo>
                    <a:pt x="3506" y="1162"/>
                  </a:lnTo>
                  <a:cubicBezTo>
                    <a:pt x="3306" y="1423"/>
                    <a:pt x="3012" y="1531"/>
                    <a:pt x="2705" y="1531"/>
                  </a:cubicBezTo>
                  <a:cubicBezTo>
                    <a:pt x="2612" y="1531"/>
                    <a:pt x="2517" y="1521"/>
                    <a:pt x="2424" y="1503"/>
                  </a:cubicBezTo>
                  <a:cubicBezTo>
                    <a:pt x="2084" y="1342"/>
                    <a:pt x="1823" y="1002"/>
                    <a:pt x="1823" y="581"/>
                  </a:cubicBezTo>
                  <a:cubicBezTo>
                    <a:pt x="1823" y="501"/>
                    <a:pt x="1743" y="501"/>
                    <a:pt x="1663" y="421"/>
                  </a:cubicBezTo>
                  <a:cubicBezTo>
                    <a:pt x="1583" y="421"/>
                    <a:pt x="1583" y="501"/>
                    <a:pt x="1503" y="581"/>
                  </a:cubicBezTo>
                  <a:cubicBezTo>
                    <a:pt x="1437" y="796"/>
                    <a:pt x="1194" y="943"/>
                    <a:pt x="965" y="943"/>
                  </a:cubicBezTo>
                  <a:cubicBezTo>
                    <a:pt x="916" y="943"/>
                    <a:pt x="867" y="936"/>
                    <a:pt x="822" y="922"/>
                  </a:cubicBezTo>
                  <a:cubicBezTo>
                    <a:pt x="501" y="842"/>
                    <a:pt x="321" y="501"/>
                    <a:pt x="421" y="161"/>
                  </a:cubicBezTo>
                  <a:cubicBezTo>
                    <a:pt x="421" y="81"/>
                    <a:pt x="4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9"/>
            <p:cNvSpPr/>
            <p:nvPr/>
          </p:nvSpPr>
          <p:spPr>
            <a:xfrm>
              <a:off x="4507382" y="5113745"/>
              <a:ext cx="299331" cy="121815"/>
            </a:xfrm>
            <a:custGeom>
              <a:avLst/>
              <a:gdLst/>
              <a:ahLst/>
              <a:cxnLst/>
              <a:rect l="l" t="t" r="r" b="b"/>
              <a:pathLst>
                <a:path w="10436" h="4247" extrusionOk="0">
                  <a:moveTo>
                    <a:pt x="501" y="1"/>
                  </a:moveTo>
                  <a:cubicBezTo>
                    <a:pt x="421" y="1"/>
                    <a:pt x="321" y="1"/>
                    <a:pt x="241" y="81"/>
                  </a:cubicBezTo>
                  <a:cubicBezTo>
                    <a:pt x="1" y="742"/>
                    <a:pt x="321" y="1663"/>
                    <a:pt x="1002" y="2004"/>
                  </a:cubicBezTo>
                  <a:cubicBezTo>
                    <a:pt x="1197" y="2097"/>
                    <a:pt x="1428" y="2142"/>
                    <a:pt x="1663" y="2142"/>
                  </a:cubicBezTo>
                  <a:cubicBezTo>
                    <a:pt x="2031" y="2142"/>
                    <a:pt x="2408" y="2031"/>
                    <a:pt x="2664" y="1823"/>
                  </a:cubicBezTo>
                  <a:cubicBezTo>
                    <a:pt x="2745" y="2004"/>
                    <a:pt x="2745" y="2164"/>
                    <a:pt x="2925" y="2324"/>
                  </a:cubicBezTo>
                  <a:cubicBezTo>
                    <a:pt x="3085" y="2585"/>
                    <a:pt x="3426" y="2825"/>
                    <a:pt x="3666" y="2905"/>
                  </a:cubicBezTo>
                  <a:cubicBezTo>
                    <a:pt x="3926" y="3085"/>
                    <a:pt x="4167" y="3165"/>
                    <a:pt x="4427" y="3246"/>
                  </a:cubicBezTo>
                  <a:cubicBezTo>
                    <a:pt x="4587" y="3326"/>
                    <a:pt x="4828" y="3326"/>
                    <a:pt x="5088" y="3326"/>
                  </a:cubicBezTo>
                  <a:cubicBezTo>
                    <a:pt x="5428" y="3326"/>
                    <a:pt x="5829" y="3085"/>
                    <a:pt x="6089" y="2825"/>
                  </a:cubicBezTo>
                  <a:cubicBezTo>
                    <a:pt x="6089" y="2905"/>
                    <a:pt x="6170" y="3005"/>
                    <a:pt x="6330" y="3165"/>
                  </a:cubicBezTo>
                  <a:cubicBezTo>
                    <a:pt x="6510" y="3326"/>
                    <a:pt x="6750" y="3506"/>
                    <a:pt x="6931" y="3586"/>
                  </a:cubicBezTo>
                  <a:cubicBezTo>
                    <a:pt x="7251" y="3826"/>
                    <a:pt x="7672" y="4087"/>
                    <a:pt x="8172" y="4087"/>
                  </a:cubicBezTo>
                  <a:cubicBezTo>
                    <a:pt x="8433" y="4087"/>
                    <a:pt x="8753" y="3906"/>
                    <a:pt x="8933" y="3746"/>
                  </a:cubicBezTo>
                  <a:lnTo>
                    <a:pt x="8933" y="3826"/>
                  </a:lnTo>
                  <a:cubicBezTo>
                    <a:pt x="9094" y="4007"/>
                    <a:pt x="9254" y="4167"/>
                    <a:pt x="9434" y="4247"/>
                  </a:cubicBezTo>
                  <a:cubicBezTo>
                    <a:pt x="9675" y="4247"/>
                    <a:pt x="9935" y="4247"/>
                    <a:pt x="10095" y="4087"/>
                  </a:cubicBezTo>
                  <a:cubicBezTo>
                    <a:pt x="10255" y="4007"/>
                    <a:pt x="10436" y="3746"/>
                    <a:pt x="10436" y="3586"/>
                  </a:cubicBezTo>
                  <a:cubicBezTo>
                    <a:pt x="10436" y="3506"/>
                    <a:pt x="10436" y="3406"/>
                    <a:pt x="10335" y="3406"/>
                  </a:cubicBezTo>
                  <a:cubicBezTo>
                    <a:pt x="10255" y="3406"/>
                    <a:pt x="10175" y="3406"/>
                    <a:pt x="10175" y="3506"/>
                  </a:cubicBezTo>
                  <a:cubicBezTo>
                    <a:pt x="10175" y="3666"/>
                    <a:pt x="10095" y="3746"/>
                    <a:pt x="9935" y="3826"/>
                  </a:cubicBezTo>
                  <a:cubicBezTo>
                    <a:pt x="9865" y="3883"/>
                    <a:pt x="9765" y="3948"/>
                    <a:pt x="9657" y="3948"/>
                  </a:cubicBezTo>
                  <a:cubicBezTo>
                    <a:pt x="9610" y="3948"/>
                    <a:pt x="9562" y="3936"/>
                    <a:pt x="9514" y="3906"/>
                  </a:cubicBezTo>
                  <a:cubicBezTo>
                    <a:pt x="9434" y="3906"/>
                    <a:pt x="9254" y="3826"/>
                    <a:pt x="9174" y="3666"/>
                  </a:cubicBezTo>
                  <a:lnTo>
                    <a:pt x="9174" y="3406"/>
                  </a:lnTo>
                  <a:lnTo>
                    <a:pt x="9174" y="3246"/>
                  </a:lnTo>
                  <a:cubicBezTo>
                    <a:pt x="9174" y="3165"/>
                    <a:pt x="9174" y="3085"/>
                    <a:pt x="9094" y="3085"/>
                  </a:cubicBezTo>
                  <a:cubicBezTo>
                    <a:pt x="9014" y="3085"/>
                    <a:pt x="8933" y="3085"/>
                    <a:pt x="8933" y="3165"/>
                  </a:cubicBezTo>
                  <a:cubicBezTo>
                    <a:pt x="8933" y="3246"/>
                    <a:pt x="8833" y="3326"/>
                    <a:pt x="8833" y="3406"/>
                  </a:cubicBezTo>
                  <a:cubicBezTo>
                    <a:pt x="8833" y="3406"/>
                    <a:pt x="8753" y="3506"/>
                    <a:pt x="8753" y="3586"/>
                  </a:cubicBezTo>
                  <a:cubicBezTo>
                    <a:pt x="8593" y="3666"/>
                    <a:pt x="8433" y="3746"/>
                    <a:pt x="8172" y="3746"/>
                  </a:cubicBezTo>
                  <a:cubicBezTo>
                    <a:pt x="7752" y="3746"/>
                    <a:pt x="7431" y="3586"/>
                    <a:pt x="7091" y="3326"/>
                  </a:cubicBezTo>
                  <a:cubicBezTo>
                    <a:pt x="6931" y="3246"/>
                    <a:pt x="6670" y="3085"/>
                    <a:pt x="6510" y="2905"/>
                  </a:cubicBezTo>
                  <a:cubicBezTo>
                    <a:pt x="6330" y="2745"/>
                    <a:pt x="6250" y="2585"/>
                    <a:pt x="6250" y="2324"/>
                  </a:cubicBezTo>
                  <a:cubicBezTo>
                    <a:pt x="6250" y="2244"/>
                    <a:pt x="6170" y="2244"/>
                    <a:pt x="6089" y="2244"/>
                  </a:cubicBezTo>
                  <a:cubicBezTo>
                    <a:pt x="6009" y="2244"/>
                    <a:pt x="5929" y="2244"/>
                    <a:pt x="5929" y="2324"/>
                  </a:cubicBezTo>
                  <a:cubicBezTo>
                    <a:pt x="5829" y="2745"/>
                    <a:pt x="5428" y="3005"/>
                    <a:pt x="5088" y="3085"/>
                  </a:cubicBezTo>
                  <a:cubicBezTo>
                    <a:pt x="4667" y="3085"/>
                    <a:pt x="4247" y="3005"/>
                    <a:pt x="3746" y="2665"/>
                  </a:cubicBezTo>
                  <a:cubicBezTo>
                    <a:pt x="3586" y="2585"/>
                    <a:pt x="3325" y="2404"/>
                    <a:pt x="3165" y="2164"/>
                  </a:cubicBezTo>
                  <a:cubicBezTo>
                    <a:pt x="3005" y="1904"/>
                    <a:pt x="2925" y="1663"/>
                    <a:pt x="3005" y="1403"/>
                  </a:cubicBezTo>
                  <a:cubicBezTo>
                    <a:pt x="3005" y="1403"/>
                    <a:pt x="3005" y="1323"/>
                    <a:pt x="2925" y="1243"/>
                  </a:cubicBezTo>
                  <a:cubicBezTo>
                    <a:pt x="2825" y="1243"/>
                    <a:pt x="2745" y="1243"/>
                    <a:pt x="2745" y="1323"/>
                  </a:cubicBezTo>
                  <a:cubicBezTo>
                    <a:pt x="2523" y="1669"/>
                    <a:pt x="2091" y="1862"/>
                    <a:pt x="1679" y="1862"/>
                  </a:cubicBezTo>
                  <a:cubicBezTo>
                    <a:pt x="1496" y="1862"/>
                    <a:pt x="1317" y="1824"/>
                    <a:pt x="1162" y="1743"/>
                  </a:cubicBezTo>
                  <a:cubicBezTo>
                    <a:pt x="581" y="1503"/>
                    <a:pt x="321" y="742"/>
                    <a:pt x="581" y="161"/>
                  </a:cubicBezTo>
                  <a:cubicBezTo>
                    <a:pt x="581" y="81"/>
                    <a:pt x="581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9"/>
            <p:cNvSpPr/>
            <p:nvPr/>
          </p:nvSpPr>
          <p:spPr>
            <a:xfrm>
              <a:off x="4663075" y="4654725"/>
              <a:ext cx="107445" cy="88944"/>
            </a:xfrm>
            <a:custGeom>
              <a:avLst/>
              <a:gdLst/>
              <a:ahLst/>
              <a:cxnLst/>
              <a:rect l="l" t="t" r="r" b="b"/>
              <a:pathLst>
                <a:path w="3746" h="3101" extrusionOk="0">
                  <a:moveTo>
                    <a:pt x="3556" y="1"/>
                  </a:moveTo>
                  <a:cubicBezTo>
                    <a:pt x="3526" y="1"/>
                    <a:pt x="3505" y="21"/>
                    <a:pt x="3505" y="61"/>
                  </a:cubicBezTo>
                  <a:lnTo>
                    <a:pt x="81" y="2805"/>
                  </a:lnTo>
                  <a:cubicBezTo>
                    <a:pt x="0" y="2885"/>
                    <a:pt x="0" y="2985"/>
                    <a:pt x="81" y="3065"/>
                  </a:cubicBezTo>
                  <a:cubicBezTo>
                    <a:pt x="107" y="3092"/>
                    <a:pt x="134" y="3101"/>
                    <a:pt x="158" y="3101"/>
                  </a:cubicBezTo>
                  <a:cubicBezTo>
                    <a:pt x="205" y="3101"/>
                    <a:pt x="241" y="3065"/>
                    <a:pt x="241" y="3065"/>
                  </a:cubicBezTo>
                  <a:lnTo>
                    <a:pt x="3666" y="221"/>
                  </a:lnTo>
                  <a:cubicBezTo>
                    <a:pt x="3746" y="221"/>
                    <a:pt x="3746" y="141"/>
                    <a:pt x="3666" y="61"/>
                  </a:cubicBezTo>
                  <a:cubicBezTo>
                    <a:pt x="3626" y="21"/>
                    <a:pt x="3586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9"/>
            <p:cNvSpPr/>
            <p:nvPr/>
          </p:nvSpPr>
          <p:spPr>
            <a:xfrm>
              <a:off x="4765905" y="4694366"/>
              <a:ext cx="28769" cy="77013"/>
            </a:xfrm>
            <a:custGeom>
              <a:avLst/>
              <a:gdLst/>
              <a:ahLst/>
              <a:cxnLst/>
              <a:rect l="l" t="t" r="r" b="b"/>
              <a:pathLst>
                <a:path w="1003" h="2685" extrusionOk="0">
                  <a:moveTo>
                    <a:pt x="922" y="1"/>
                  </a:moveTo>
                  <a:cubicBezTo>
                    <a:pt x="822" y="1"/>
                    <a:pt x="742" y="1"/>
                    <a:pt x="742" y="101"/>
                  </a:cubicBezTo>
                  <a:lnTo>
                    <a:pt x="81" y="2504"/>
                  </a:lnTo>
                  <a:cubicBezTo>
                    <a:pt x="1" y="2605"/>
                    <a:pt x="81" y="2685"/>
                    <a:pt x="161" y="2685"/>
                  </a:cubicBezTo>
                  <a:cubicBezTo>
                    <a:pt x="241" y="2685"/>
                    <a:pt x="321" y="2685"/>
                    <a:pt x="321" y="2605"/>
                  </a:cubicBezTo>
                  <a:lnTo>
                    <a:pt x="1002" y="181"/>
                  </a:lnTo>
                  <a:cubicBezTo>
                    <a:pt x="1002" y="101"/>
                    <a:pt x="1002" y="1"/>
                    <a:pt x="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9"/>
            <p:cNvSpPr/>
            <p:nvPr/>
          </p:nvSpPr>
          <p:spPr>
            <a:xfrm>
              <a:off x="4825652" y="4644399"/>
              <a:ext cx="47699" cy="136185"/>
            </a:xfrm>
            <a:custGeom>
              <a:avLst/>
              <a:gdLst/>
              <a:ahLst/>
              <a:cxnLst/>
              <a:rect l="l" t="t" r="r" b="b"/>
              <a:pathLst>
                <a:path w="1663" h="4748" extrusionOk="0">
                  <a:moveTo>
                    <a:pt x="161" y="0"/>
                  </a:moveTo>
                  <a:cubicBezTo>
                    <a:pt x="81" y="0"/>
                    <a:pt x="1" y="81"/>
                    <a:pt x="1" y="161"/>
                  </a:cubicBezTo>
                  <a:cubicBezTo>
                    <a:pt x="241" y="1743"/>
                    <a:pt x="742" y="3245"/>
                    <a:pt x="1343" y="4667"/>
                  </a:cubicBezTo>
                  <a:cubicBezTo>
                    <a:pt x="1423" y="4747"/>
                    <a:pt x="1423" y="4747"/>
                    <a:pt x="1503" y="4747"/>
                  </a:cubicBezTo>
                  <a:lnTo>
                    <a:pt x="1583" y="4747"/>
                  </a:lnTo>
                  <a:cubicBezTo>
                    <a:pt x="1663" y="4747"/>
                    <a:pt x="1663" y="4667"/>
                    <a:pt x="1663" y="4587"/>
                  </a:cubicBezTo>
                  <a:cubicBezTo>
                    <a:pt x="1002" y="3165"/>
                    <a:pt x="581" y="1663"/>
                    <a:pt x="341" y="81"/>
                  </a:cubicBezTo>
                  <a:cubicBezTo>
                    <a:pt x="341" y="0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9"/>
            <p:cNvSpPr/>
            <p:nvPr/>
          </p:nvSpPr>
          <p:spPr>
            <a:xfrm>
              <a:off x="4519458" y="4936826"/>
              <a:ext cx="107445" cy="99987"/>
            </a:xfrm>
            <a:custGeom>
              <a:avLst/>
              <a:gdLst/>
              <a:ahLst/>
              <a:cxnLst/>
              <a:rect l="l" t="t" r="r" b="b"/>
              <a:pathLst>
                <a:path w="3746" h="3486" extrusionOk="0">
                  <a:moveTo>
                    <a:pt x="3625" y="0"/>
                  </a:moveTo>
                  <a:cubicBezTo>
                    <a:pt x="3585" y="0"/>
                    <a:pt x="3545" y="20"/>
                    <a:pt x="3505" y="60"/>
                  </a:cubicBezTo>
                  <a:lnTo>
                    <a:pt x="80" y="3245"/>
                  </a:lnTo>
                  <a:cubicBezTo>
                    <a:pt x="0" y="3325"/>
                    <a:pt x="0" y="3405"/>
                    <a:pt x="0" y="3485"/>
                  </a:cubicBezTo>
                  <a:lnTo>
                    <a:pt x="241" y="3485"/>
                  </a:lnTo>
                  <a:lnTo>
                    <a:pt x="3746" y="240"/>
                  </a:lnTo>
                  <a:lnTo>
                    <a:pt x="3746" y="60"/>
                  </a:lnTo>
                  <a:cubicBezTo>
                    <a:pt x="3706" y="20"/>
                    <a:pt x="3666" y="0"/>
                    <a:pt x="3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9"/>
            <p:cNvSpPr/>
            <p:nvPr/>
          </p:nvSpPr>
          <p:spPr>
            <a:xfrm>
              <a:off x="4645836" y="4978359"/>
              <a:ext cx="40815" cy="80282"/>
            </a:xfrm>
            <a:custGeom>
              <a:avLst/>
              <a:gdLst/>
              <a:ahLst/>
              <a:cxnLst/>
              <a:rect l="l" t="t" r="r" b="b"/>
              <a:pathLst>
                <a:path w="1423" h="2799" extrusionOk="0">
                  <a:moveTo>
                    <a:pt x="1194" y="1"/>
                  </a:moveTo>
                  <a:cubicBezTo>
                    <a:pt x="1142" y="1"/>
                    <a:pt x="1102" y="58"/>
                    <a:pt x="1102" y="114"/>
                  </a:cubicBezTo>
                  <a:lnTo>
                    <a:pt x="101" y="2618"/>
                  </a:lnTo>
                  <a:cubicBezTo>
                    <a:pt x="1" y="2618"/>
                    <a:pt x="101" y="2718"/>
                    <a:pt x="181" y="2798"/>
                  </a:cubicBezTo>
                  <a:cubicBezTo>
                    <a:pt x="261" y="2798"/>
                    <a:pt x="261" y="2798"/>
                    <a:pt x="341" y="2718"/>
                  </a:cubicBezTo>
                  <a:lnTo>
                    <a:pt x="1343" y="214"/>
                  </a:lnTo>
                  <a:cubicBezTo>
                    <a:pt x="1423" y="114"/>
                    <a:pt x="1343" y="34"/>
                    <a:pt x="1262" y="34"/>
                  </a:cubicBezTo>
                  <a:cubicBezTo>
                    <a:pt x="1239" y="11"/>
                    <a:pt x="1215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9"/>
            <p:cNvSpPr/>
            <p:nvPr/>
          </p:nvSpPr>
          <p:spPr>
            <a:xfrm>
              <a:off x="4770494" y="4974717"/>
              <a:ext cx="12104" cy="121815"/>
            </a:xfrm>
            <a:custGeom>
              <a:avLst/>
              <a:gdLst/>
              <a:ahLst/>
              <a:cxnLst/>
              <a:rect l="l" t="t" r="r" b="b"/>
              <a:pathLst>
                <a:path w="422" h="4247" extrusionOk="0">
                  <a:moveTo>
                    <a:pt x="261" y="1"/>
                  </a:moveTo>
                  <a:cubicBezTo>
                    <a:pt x="161" y="1"/>
                    <a:pt x="81" y="1"/>
                    <a:pt x="81" y="81"/>
                  </a:cubicBezTo>
                  <a:lnTo>
                    <a:pt x="1" y="4087"/>
                  </a:lnTo>
                  <a:cubicBezTo>
                    <a:pt x="1" y="4167"/>
                    <a:pt x="81" y="4247"/>
                    <a:pt x="161" y="4247"/>
                  </a:cubicBezTo>
                  <a:cubicBezTo>
                    <a:pt x="261" y="4247"/>
                    <a:pt x="341" y="4167"/>
                    <a:pt x="341" y="4087"/>
                  </a:cubicBezTo>
                  <a:lnTo>
                    <a:pt x="421" y="81"/>
                  </a:lnTo>
                  <a:cubicBezTo>
                    <a:pt x="421" y="1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9"/>
            <p:cNvSpPr/>
            <p:nvPr/>
          </p:nvSpPr>
          <p:spPr>
            <a:xfrm>
              <a:off x="4378135" y="5214854"/>
              <a:ext cx="88486" cy="82778"/>
            </a:xfrm>
            <a:custGeom>
              <a:avLst/>
              <a:gdLst/>
              <a:ahLst/>
              <a:cxnLst/>
              <a:rect l="l" t="t" r="r" b="b"/>
              <a:pathLst>
                <a:path w="3085" h="2886" extrusionOk="0">
                  <a:moveTo>
                    <a:pt x="2952" y="1"/>
                  </a:moveTo>
                  <a:cubicBezTo>
                    <a:pt x="2919" y="1"/>
                    <a:pt x="2874" y="21"/>
                    <a:pt x="2824" y="61"/>
                  </a:cubicBezTo>
                  <a:lnTo>
                    <a:pt x="80" y="2645"/>
                  </a:lnTo>
                  <a:cubicBezTo>
                    <a:pt x="0" y="2725"/>
                    <a:pt x="0" y="2805"/>
                    <a:pt x="80" y="2885"/>
                  </a:cubicBezTo>
                  <a:lnTo>
                    <a:pt x="241" y="2885"/>
                  </a:lnTo>
                  <a:lnTo>
                    <a:pt x="3005" y="221"/>
                  </a:lnTo>
                  <a:cubicBezTo>
                    <a:pt x="3085" y="221"/>
                    <a:pt x="3085" y="141"/>
                    <a:pt x="3005" y="61"/>
                  </a:cubicBezTo>
                  <a:cubicBezTo>
                    <a:pt x="3005" y="21"/>
                    <a:pt x="2984" y="1"/>
                    <a:pt x="2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9"/>
            <p:cNvSpPr/>
            <p:nvPr/>
          </p:nvSpPr>
          <p:spPr>
            <a:xfrm>
              <a:off x="4552759" y="5268864"/>
              <a:ext cx="31063" cy="83896"/>
            </a:xfrm>
            <a:custGeom>
              <a:avLst/>
              <a:gdLst/>
              <a:ahLst/>
              <a:cxnLst/>
              <a:rect l="l" t="t" r="r" b="b"/>
              <a:pathLst>
                <a:path w="1083" h="2925" extrusionOk="0">
                  <a:moveTo>
                    <a:pt x="1002" y="1"/>
                  </a:moveTo>
                  <a:cubicBezTo>
                    <a:pt x="922" y="1"/>
                    <a:pt x="842" y="101"/>
                    <a:pt x="842" y="181"/>
                  </a:cubicBezTo>
                  <a:lnTo>
                    <a:pt x="1" y="2765"/>
                  </a:lnTo>
                  <a:cubicBezTo>
                    <a:pt x="1" y="2845"/>
                    <a:pt x="1" y="2925"/>
                    <a:pt x="81" y="2925"/>
                  </a:cubicBezTo>
                  <a:cubicBezTo>
                    <a:pt x="161" y="2925"/>
                    <a:pt x="241" y="2925"/>
                    <a:pt x="241" y="2845"/>
                  </a:cubicBezTo>
                  <a:lnTo>
                    <a:pt x="1082" y="261"/>
                  </a:lnTo>
                  <a:cubicBezTo>
                    <a:pt x="1082" y="181"/>
                    <a:pt x="1082" y="10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9"/>
            <p:cNvSpPr/>
            <p:nvPr/>
          </p:nvSpPr>
          <p:spPr>
            <a:xfrm>
              <a:off x="4638952" y="5278645"/>
              <a:ext cx="31034" cy="96918"/>
            </a:xfrm>
            <a:custGeom>
              <a:avLst/>
              <a:gdLst/>
              <a:ahLst/>
              <a:cxnLst/>
              <a:rect l="l" t="t" r="r" b="b"/>
              <a:pathLst>
                <a:path w="1082" h="3379" extrusionOk="0">
                  <a:moveTo>
                    <a:pt x="922" y="0"/>
                  </a:moveTo>
                  <a:cubicBezTo>
                    <a:pt x="841" y="0"/>
                    <a:pt x="741" y="0"/>
                    <a:pt x="741" y="80"/>
                  </a:cubicBezTo>
                  <a:lnTo>
                    <a:pt x="0" y="3165"/>
                  </a:lnTo>
                  <a:cubicBezTo>
                    <a:pt x="0" y="3265"/>
                    <a:pt x="80" y="3345"/>
                    <a:pt x="160" y="3345"/>
                  </a:cubicBezTo>
                  <a:cubicBezTo>
                    <a:pt x="184" y="3368"/>
                    <a:pt x="209" y="3378"/>
                    <a:pt x="233" y="3378"/>
                  </a:cubicBezTo>
                  <a:cubicBezTo>
                    <a:pt x="291" y="3378"/>
                    <a:pt x="341" y="3321"/>
                    <a:pt x="341" y="3265"/>
                  </a:cubicBezTo>
                  <a:lnTo>
                    <a:pt x="1082" y="160"/>
                  </a:lnTo>
                  <a:cubicBezTo>
                    <a:pt x="1082" y="80"/>
                    <a:pt x="1002" y="0"/>
                    <a:pt x="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9"/>
            <p:cNvSpPr/>
            <p:nvPr/>
          </p:nvSpPr>
          <p:spPr>
            <a:xfrm>
              <a:off x="4775112" y="5299269"/>
              <a:ext cx="38492" cy="123019"/>
            </a:xfrm>
            <a:custGeom>
              <a:avLst/>
              <a:gdLst/>
              <a:ahLst/>
              <a:cxnLst/>
              <a:rect l="l" t="t" r="r" b="b"/>
              <a:pathLst>
                <a:path w="1342" h="4289" extrusionOk="0">
                  <a:moveTo>
                    <a:pt x="170" y="0"/>
                  </a:moveTo>
                  <a:cubicBezTo>
                    <a:pt x="148" y="0"/>
                    <a:pt x="124" y="12"/>
                    <a:pt x="100" y="42"/>
                  </a:cubicBezTo>
                  <a:cubicBezTo>
                    <a:pt x="0" y="42"/>
                    <a:pt x="0" y="122"/>
                    <a:pt x="0" y="202"/>
                  </a:cubicBezTo>
                  <a:cubicBezTo>
                    <a:pt x="260" y="1544"/>
                    <a:pt x="601" y="2866"/>
                    <a:pt x="1102" y="4128"/>
                  </a:cubicBezTo>
                  <a:cubicBezTo>
                    <a:pt x="1102" y="4208"/>
                    <a:pt x="1102" y="4208"/>
                    <a:pt x="1182" y="4288"/>
                  </a:cubicBezTo>
                  <a:lnTo>
                    <a:pt x="1262" y="4288"/>
                  </a:lnTo>
                  <a:cubicBezTo>
                    <a:pt x="1342" y="4208"/>
                    <a:pt x="1342" y="4128"/>
                    <a:pt x="1342" y="4048"/>
                  </a:cubicBezTo>
                  <a:cubicBezTo>
                    <a:pt x="921" y="2786"/>
                    <a:pt x="501" y="1444"/>
                    <a:pt x="260" y="122"/>
                  </a:cubicBezTo>
                  <a:cubicBezTo>
                    <a:pt x="260" y="66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9"/>
            <p:cNvSpPr/>
            <p:nvPr/>
          </p:nvSpPr>
          <p:spPr>
            <a:xfrm>
              <a:off x="4615231" y="4767508"/>
              <a:ext cx="37173" cy="26703"/>
            </a:xfrm>
            <a:custGeom>
              <a:avLst/>
              <a:gdLst/>
              <a:ahLst/>
              <a:cxnLst/>
              <a:rect l="l" t="t" r="r" b="b"/>
              <a:pathLst>
                <a:path w="1296" h="931" extrusionOk="0">
                  <a:moveTo>
                    <a:pt x="612" y="0"/>
                  </a:moveTo>
                  <a:cubicBezTo>
                    <a:pt x="276" y="0"/>
                    <a:pt x="1" y="470"/>
                    <a:pt x="327" y="796"/>
                  </a:cubicBezTo>
                  <a:cubicBezTo>
                    <a:pt x="421" y="891"/>
                    <a:pt x="528" y="930"/>
                    <a:pt x="632" y="930"/>
                  </a:cubicBezTo>
                  <a:cubicBezTo>
                    <a:pt x="986" y="930"/>
                    <a:pt x="1295" y="460"/>
                    <a:pt x="907" y="135"/>
                  </a:cubicBezTo>
                  <a:cubicBezTo>
                    <a:pt x="812" y="40"/>
                    <a:pt x="709" y="0"/>
                    <a:pt x="6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9"/>
            <p:cNvSpPr/>
            <p:nvPr/>
          </p:nvSpPr>
          <p:spPr>
            <a:xfrm>
              <a:off x="4696405" y="4792405"/>
              <a:ext cx="42823" cy="29858"/>
            </a:xfrm>
            <a:custGeom>
              <a:avLst/>
              <a:gdLst/>
              <a:ahLst/>
              <a:cxnLst/>
              <a:rect l="l" t="t" r="r" b="b"/>
              <a:pathLst>
                <a:path w="1493" h="1041" extrusionOk="0">
                  <a:moveTo>
                    <a:pt x="916" y="0"/>
                  </a:moveTo>
                  <a:cubicBezTo>
                    <a:pt x="892" y="0"/>
                    <a:pt x="867" y="3"/>
                    <a:pt x="841" y="8"/>
                  </a:cubicBezTo>
                  <a:cubicBezTo>
                    <a:pt x="421" y="8"/>
                    <a:pt x="0" y="509"/>
                    <a:pt x="341" y="849"/>
                  </a:cubicBezTo>
                  <a:cubicBezTo>
                    <a:pt x="458" y="966"/>
                    <a:pt x="575" y="1041"/>
                    <a:pt x="700" y="1041"/>
                  </a:cubicBezTo>
                  <a:cubicBezTo>
                    <a:pt x="746" y="1041"/>
                    <a:pt x="793" y="1031"/>
                    <a:pt x="841" y="1009"/>
                  </a:cubicBezTo>
                  <a:cubicBezTo>
                    <a:pt x="1002" y="1009"/>
                    <a:pt x="1162" y="929"/>
                    <a:pt x="1342" y="849"/>
                  </a:cubicBezTo>
                  <a:cubicBezTo>
                    <a:pt x="1492" y="530"/>
                    <a:pt x="1273" y="0"/>
                    <a:pt x="9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9"/>
            <p:cNvSpPr/>
            <p:nvPr/>
          </p:nvSpPr>
          <p:spPr>
            <a:xfrm>
              <a:off x="4783115" y="4815782"/>
              <a:ext cx="35107" cy="29715"/>
            </a:xfrm>
            <a:custGeom>
              <a:avLst/>
              <a:gdLst/>
              <a:ahLst/>
              <a:cxnLst/>
              <a:rect l="l" t="t" r="r" b="b"/>
              <a:pathLst>
                <a:path w="1224" h="1036" extrusionOk="0">
                  <a:moveTo>
                    <a:pt x="634" y="0"/>
                  </a:moveTo>
                  <a:cubicBezTo>
                    <a:pt x="325" y="0"/>
                    <a:pt x="0" y="354"/>
                    <a:pt x="62" y="615"/>
                  </a:cubicBezTo>
                  <a:cubicBezTo>
                    <a:pt x="142" y="875"/>
                    <a:pt x="322" y="1035"/>
                    <a:pt x="562" y="1035"/>
                  </a:cubicBezTo>
                  <a:cubicBezTo>
                    <a:pt x="1063" y="1035"/>
                    <a:pt x="1223" y="375"/>
                    <a:pt x="903" y="114"/>
                  </a:cubicBezTo>
                  <a:cubicBezTo>
                    <a:pt x="823" y="34"/>
                    <a:pt x="729" y="0"/>
                    <a:pt x="63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9"/>
            <p:cNvSpPr/>
            <p:nvPr/>
          </p:nvSpPr>
          <p:spPr>
            <a:xfrm>
              <a:off x="4853303" y="4832964"/>
              <a:ext cx="41188" cy="31608"/>
            </a:xfrm>
            <a:custGeom>
              <a:avLst/>
              <a:gdLst/>
              <a:ahLst/>
              <a:cxnLst/>
              <a:rect l="l" t="t" r="r" b="b"/>
              <a:pathLst>
                <a:path w="1436" h="1102" extrusionOk="0">
                  <a:moveTo>
                    <a:pt x="658" y="1"/>
                  </a:moveTo>
                  <a:cubicBezTo>
                    <a:pt x="101" y="1"/>
                    <a:pt x="0" y="1022"/>
                    <a:pt x="619" y="1097"/>
                  </a:cubicBezTo>
                  <a:cubicBezTo>
                    <a:pt x="642" y="1100"/>
                    <a:pt x="665" y="1102"/>
                    <a:pt x="688" y="1102"/>
                  </a:cubicBezTo>
                  <a:cubicBezTo>
                    <a:pt x="1292" y="1102"/>
                    <a:pt x="1436" y="93"/>
                    <a:pt x="779" y="16"/>
                  </a:cubicBezTo>
                  <a:cubicBezTo>
                    <a:pt x="737" y="6"/>
                    <a:pt x="696" y="1"/>
                    <a:pt x="6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9"/>
            <p:cNvSpPr/>
            <p:nvPr/>
          </p:nvSpPr>
          <p:spPr>
            <a:xfrm>
              <a:off x="4454920" y="5046253"/>
              <a:ext cx="32956" cy="24437"/>
            </a:xfrm>
            <a:custGeom>
              <a:avLst/>
              <a:gdLst/>
              <a:ahLst/>
              <a:cxnLst/>
              <a:rect l="l" t="t" r="r" b="b"/>
              <a:pathLst>
                <a:path w="1149" h="852" extrusionOk="0">
                  <a:moveTo>
                    <a:pt x="488" y="1"/>
                  </a:moveTo>
                  <a:cubicBezTo>
                    <a:pt x="206" y="1"/>
                    <a:pt x="1" y="371"/>
                    <a:pt x="147" y="591"/>
                  </a:cubicBezTo>
                  <a:cubicBezTo>
                    <a:pt x="247" y="752"/>
                    <a:pt x="408" y="752"/>
                    <a:pt x="488" y="852"/>
                  </a:cubicBezTo>
                  <a:cubicBezTo>
                    <a:pt x="648" y="852"/>
                    <a:pt x="828" y="752"/>
                    <a:pt x="908" y="671"/>
                  </a:cubicBezTo>
                  <a:cubicBezTo>
                    <a:pt x="1149" y="351"/>
                    <a:pt x="828" y="11"/>
                    <a:pt x="568" y="11"/>
                  </a:cubicBezTo>
                  <a:cubicBezTo>
                    <a:pt x="541" y="4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9"/>
            <p:cNvSpPr/>
            <p:nvPr/>
          </p:nvSpPr>
          <p:spPr>
            <a:xfrm>
              <a:off x="4557377" y="5077346"/>
              <a:ext cx="28740" cy="23434"/>
            </a:xfrm>
            <a:custGeom>
              <a:avLst/>
              <a:gdLst/>
              <a:ahLst/>
              <a:cxnLst/>
              <a:rect l="l" t="t" r="r" b="b"/>
              <a:pathLst>
                <a:path w="1002" h="817" extrusionOk="0">
                  <a:moveTo>
                    <a:pt x="390" y="1"/>
                  </a:moveTo>
                  <a:cubicBezTo>
                    <a:pt x="265" y="1"/>
                    <a:pt x="149" y="27"/>
                    <a:pt x="80" y="88"/>
                  </a:cubicBezTo>
                  <a:cubicBezTo>
                    <a:pt x="0" y="268"/>
                    <a:pt x="0" y="349"/>
                    <a:pt x="0" y="509"/>
                  </a:cubicBezTo>
                  <a:cubicBezTo>
                    <a:pt x="80" y="589"/>
                    <a:pt x="180" y="769"/>
                    <a:pt x="261" y="769"/>
                  </a:cubicBezTo>
                  <a:cubicBezTo>
                    <a:pt x="346" y="798"/>
                    <a:pt x="445" y="816"/>
                    <a:pt x="540" y="816"/>
                  </a:cubicBezTo>
                  <a:cubicBezTo>
                    <a:pt x="711" y="816"/>
                    <a:pt x="870" y="756"/>
                    <a:pt x="921" y="589"/>
                  </a:cubicBezTo>
                  <a:cubicBezTo>
                    <a:pt x="1002" y="509"/>
                    <a:pt x="1002" y="268"/>
                    <a:pt x="921" y="168"/>
                  </a:cubicBezTo>
                  <a:cubicBezTo>
                    <a:pt x="822" y="69"/>
                    <a:pt x="593" y="1"/>
                    <a:pt x="39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9"/>
            <p:cNvSpPr/>
            <p:nvPr/>
          </p:nvSpPr>
          <p:spPr>
            <a:xfrm>
              <a:off x="4660207" y="5102271"/>
              <a:ext cx="26445" cy="21655"/>
            </a:xfrm>
            <a:custGeom>
              <a:avLst/>
              <a:gdLst/>
              <a:ahLst/>
              <a:cxnLst/>
              <a:rect l="l" t="t" r="r" b="b"/>
              <a:pathLst>
                <a:path w="922" h="755" extrusionOk="0">
                  <a:moveTo>
                    <a:pt x="465" y="1"/>
                  </a:moveTo>
                  <a:cubicBezTo>
                    <a:pt x="331" y="1"/>
                    <a:pt x="195" y="46"/>
                    <a:pt x="100" y="141"/>
                  </a:cubicBezTo>
                  <a:cubicBezTo>
                    <a:pt x="0" y="221"/>
                    <a:pt x="0" y="481"/>
                    <a:pt x="100" y="561"/>
                  </a:cubicBezTo>
                  <a:cubicBezTo>
                    <a:pt x="181" y="641"/>
                    <a:pt x="261" y="721"/>
                    <a:pt x="341" y="721"/>
                  </a:cubicBezTo>
                  <a:cubicBezTo>
                    <a:pt x="388" y="745"/>
                    <a:pt x="436" y="755"/>
                    <a:pt x="484" y="755"/>
                  </a:cubicBezTo>
                  <a:cubicBezTo>
                    <a:pt x="598" y="755"/>
                    <a:pt x="705" y="698"/>
                    <a:pt x="761" y="641"/>
                  </a:cubicBezTo>
                  <a:cubicBezTo>
                    <a:pt x="842" y="561"/>
                    <a:pt x="922" y="481"/>
                    <a:pt x="922" y="301"/>
                  </a:cubicBezTo>
                  <a:cubicBezTo>
                    <a:pt x="873" y="107"/>
                    <a:pt x="670" y="1"/>
                    <a:pt x="46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9"/>
            <p:cNvSpPr/>
            <p:nvPr/>
          </p:nvSpPr>
          <p:spPr>
            <a:xfrm>
              <a:off x="4756152" y="5127283"/>
              <a:ext cx="35968" cy="27851"/>
            </a:xfrm>
            <a:custGeom>
              <a:avLst/>
              <a:gdLst/>
              <a:ahLst/>
              <a:cxnLst/>
              <a:rect l="l" t="t" r="r" b="b"/>
              <a:pathLst>
                <a:path w="1254" h="971" extrusionOk="0">
                  <a:moveTo>
                    <a:pt x="428" y="1"/>
                  </a:moveTo>
                  <a:cubicBezTo>
                    <a:pt x="233" y="1"/>
                    <a:pt x="54" y="100"/>
                    <a:pt x="0" y="350"/>
                  </a:cubicBezTo>
                  <a:cubicBezTo>
                    <a:pt x="0" y="610"/>
                    <a:pt x="160" y="851"/>
                    <a:pt x="421" y="931"/>
                  </a:cubicBezTo>
                  <a:cubicBezTo>
                    <a:pt x="465" y="959"/>
                    <a:pt x="511" y="971"/>
                    <a:pt x="558" y="971"/>
                  </a:cubicBezTo>
                  <a:cubicBezTo>
                    <a:pt x="679" y="971"/>
                    <a:pt x="806" y="887"/>
                    <a:pt x="921" y="771"/>
                  </a:cubicBezTo>
                  <a:cubicBezTo>
                    <a:pt x="1253" y="386"/>
                    <a:pt x="811" y="1"/>
                    <a:pt x="42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9"/>
            <p:cNvSpPr/>
            <p:nvPr/>
          </p:nvSpPr>
          <p:spPr>
            <a:xfrm>
              <a:off x="4854393" y="5153471"/>
              <a:ext cx="31034" cy="26158"/>
            </a:xfrm>
            <a:custGeom>
              <a:avLst/>
              <a:gdLst/>
              <a:ahLst/>
              <a:cxnLst/>
              <a:rect l="l" t="t" r="r" b="b"/>
              <a:pathLst>
                <a:path w="1082" h="912" extrusionOk="0">
                  <a:moveTo>
                    <a:pt x="514" y="0"/>
                  </a:moveTo>
                  <a:cubicBezTo>
                    <a:pt x="332" y="0"/>
                    <a:pt x="153" y="88"/>
                    <a:pt x="80" y="278"/>
                  </a:cubicBezTo>
                  <a:cubicBezTo>
                    <a:pt x="0" y="438"/>
                    <a:pt x="80" y="699"/>
                    <a:pt x="240" y="779"/>
                  </a:cubicBezTo>
                  <a:cubicBezTo>
                    <a:pt x="346" y="873"/>
                    <a:pt x="445" y="912"/>
                    <a:pt x="541" y="912"/>
                  </a:cubicBezTo>
                  <a:cubicBezTo>
                    <a:pt x="608" y="912"/>
                    <a:pt x="675" y="892"/>
                    <a:pt x="741" y="859"/>
                  </a:cubicBezTo>
                  <a:cubicBezTo>
                    <a:pt x="1001" y="779"/>
                    <a:pt x="1082" y="519"/>
                    <a:pt x="1001" y="358"/>
                  </a:cubicBezTo>
                  <a:cubicBezTo>
                    <a:pt x="958" y="128"/>
                    <a:pt x="734" y="0"/>
                    <a:pt x="51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9"/>
            <p:cNvSpPr/>
            <p:nvPr/>
          </p:nvSpPr>
          <p:spPr>
            <a:xfrm>
              <a:off x="4284484" y="5321068"/>
              <a:ext cx="47355" cy="36800"/>
            </a:xfrm>
            <a:custGeom>
              <a:avLst/>
              <a:gdLst/>
              <a:ahLst/>
              <a:cxnLst/>
              <a:rect l="l" t="t" r="r" b="b"/>
              <a:pathLst>
                <a:path w="1651" h="1283" extrusionOk="0">
                  <a:moveTo>
                    <a:pt x="1076" y="1"/>
                  </a:moveTo>
                  <a:cubicBezTo>
                    <a:pt x="1029" y="1"/>
                    <a:pt x="977" y="8"/>
                    <a:pt x="922" y="23"/>
                  </a:cubicBezTo>
                  <a:cubicBezTo>
                    <a:pt x="421" y="103"/>
                    <a:pt x="1" y="784"/>
                    <a:pt x="421" y="1185"/>
                  </a:cubicBezTo>
                  <a:cubicBezTo>
                    <a:pt x="517" y="1251"/>
                    <a:pt x="631" y="1282"/>
                    <a:pt x="750" y="1282"/>
                  </a:cubicBezTo>
                  <a:cubicBezTo>
                    <a:pt x="957" y="1282"/>
                    <a:pt x="1178" y="1190"/>
                    <a:pt x="1342" y="1025"/>
                  </a:cubicBezTo>
                  <a:cubicBezTo>
                    <a:pt x="1651" y="644"/>
                    <a:pt x="1532" y="1"/>
                    <a:pt x="10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9"/>
            <p:cNvSpPr/>
            <p:nvPr/>
          </p:nvSpPr>
          <p:spPr>
            <a:xfrm>
              <a:off x="4360151" y="5340257"/>
              <a:ext cx="48215" cy="34448"/>
            </a:xfrm>
            <a:custGeom>
              <a:avLst/>
              <a:gdLst/>
              <a:ahLst/>
              <a:cxnLst/>
              <a:rect l="l" t="t" r="r" b="b"/>
              <a:pathLst>
                <a:path w="1681" h="1201" extrusionOk="0">
                  <a:moveTo>
                    <a:pt x="718" y="0"/>
                  </a:moveTo>
                  <a:cubicBezTo>
                    <a:pt x="37" y="0"/>
                    <a:pt x="0" y="1028"/>
                    <a:pt x="787" y="1197"/>
                  </a:cubicBezTo>
                  <a:cubicBezTo>
                    <a:pt x="815" y="1200"/>
                    <a:pt x="843" y="1201"/>
                    <a:pt x="869" y="1201"/>
                  </a:cubicBezTo>
                  <a:cubicBezTo>
                    <a:pt x="1633" y="1201"/>
                    <a:pt x="1681" y="112"/>
                    <a:pt x="868" y="15"/>
                  </a:cubicBezTo>
                  <a:cubicBezTo>
                    <a:pt x="815" y="5"/>
                    <a:pt x="765" y="0"/>
                    <a:pt x="71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9"/>
            <p:cNvSpPr/>
            <p:nvPr/>
          </p:nvSpPr>
          <p:spPr>
            <a:xfrm>
              <a:off x="4452224" y="5360880"/>
              <a:ext cx="40815" cy="37631"/>
            </a:xfrm>
            <a:custGeom>
              <a:avLst/>
              <a:gdLst/>
              <a:ahLst/>
              <a:cxnLst/>
              <a:rect l="l" t="t" r="r" b="b"/>
              <a:pathLst>
                <a:path w="1423" h="1312" extrusionOk="0">
                  <a:moveTo>
                    <a:pt x="694" y="0"/>
                  </a:moveTo>
                  <a:cubicBezTo>
                    <a:pt x="396" y="0"/>
                    <a:pt x="95" y="184"/>
                    <a:pt x="1" y="478"/>
                  </a:cubicBezTo>
                  <a:cubicBezTo>
                    <a:pt x="1" y="798"/>
                    <a:pt x="81" y="1139"/>
                    <a:pt x="422" y="1219"/>
                  </a:cubicBezTo>
                  <a:cubicBezTo>
                    <a:pt x="506" y="1283"/>
                    <a:pt x="603" y="1311"/>
                    <a:pt x="701" y="1311"/>
                  </a:cubicBezTo>
                  <a:cubicBezTo>
                    <a:pt x="879" y="1311"/>
                    <a:pt x="1059" y="1214"/>
                    <a:pt x="1163" y="1059"/>
                  </a:cubicBezTo>
                  <a:cubicBezTo>
                    <a:pt x="1343" y="899"/>
                    <a:pt x="1423" y="558"/>
                    <a:pt x="1243" y="298"/>
                  </a:cubicBezTo>
                  <a:cubicBezTo>
                    <a:pt x="1110" y="91"/>
                    <a:pt x="903" y="0"/>
                    <a:pt x="6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9"/>
            <p:cNvSpPr/>
            <p:nvPr/>
          </p:nvSpPr>
          <p:spPr>
            <a:xfrm>
              <a:off x="4559672" y="5387068"/>
              <a:ext cx="33186" cy="32928"/>
            </a:xfrm>
            <a:custGeom>
              <a:avLst/>
              <a:gdLst/>
              <a:ahLst/>
              <a:cxnLst/>
              <a:rect l="l" t="t" r="r" b="b"/>
              <a:pathLst>
                <a:path w="1157" h="1148" extrusionOk="0">
                  <a:moveTo>
                    <a:pt x="629" y="1"/>
                  </a:moveTo>
                  <a:cubicBezTo>
                    <a:pt x="501" y="1"/>
                    <a:pt x="369" y="67"/>
                    <a:pt x="261" y="226"/>
                  </a:cubicBezTo>
                  <a:cubicBezTo>
                    <a:pt x="100" y="386"/>
                    <a:pt x="0" y="646"/>
                    <a:pt x="100" y="807"/>
                  </a:cubicBezTo>
                  <a:cubicBezTo>
                    <a:pt x="261" y="1067"/>
                    <a:pt x="501" y="1147"/>
                    <a:pt x="681" y="1147"/>
                  </a:cubicBezTo>
                  <a:cubicBezTo>
                    <a:pt x="922" y="1147"/>
                    <a:pt x="1102" y="887"/>
                    <a:pt x="1102" y="646"/>
                  </a:cubicBezTo>
                  <a:cubicBezTo>
                    <a:pt x="1157" y="305"/>
                    <a:pt x="904" y="1"/>
                    <a:pt x="62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9"/>
            <p:cNvSpPr/>
            <p:nvPr/>
          </p:nvSpPr>
          <p:spPr>
            <a:xfrm>
              <a:off x="4650999" y="5423009"/>
              <a:ext cx="40442" cy="30461"/>
            </a:xfrm>
            <a:custGeom>
              <a:avLst/>
              <a:gdLst/>
              <a:ahLst/>
              <a:cxnLst/>
              <a:rect l="l" t="t" r="r" b="b"/>
              <a:pathLst>
                <a:path w="1410" h="1062" extrusionOk="0">
                  <a:moveTo>
                    <a:pt x="677" y="0"/>
                  </a:moveTo>
                  <a:cubicBezTo>
                    <a:pt x="374" y="0"/>
                    <a:pt x="81" y="130"/>
                    <a:pt x="81" y="395"/>
                  </a:cubicBezTo>
                  <a:cubicBezTo>
                    <a:pt x="1" y="555"/>
                    <a:pt x="161" y="735"/>
                    <a:pt x="321" y="896"/>
                  </a:cubicBezTo>
                  <a:cubicBezTo>
                    <a:pt x="502" y="976"/>
                    <a:pt x="582" y="1056"/>
                    <a:pt x="742" y="1056"/>
                  </a:cubicBezTo>
                  <a:cubicBezTo>
                    <a:pt x="763" y="1060"/>
                    <a:pt x="784" y="1062"/>
                    <a:pt x="805" y="1062"/>
                  </a:cubicBezTo>
                  <a:cubicBezTo>
                    <a:pt x="1188" y="1062"/>
                    <a:pt x="1410" y="382"/>
                    <a:pt x="1163" y="135"/>
                  </a:cubicBezTo>
                  <a:cubicBezTo>
                    <a:pt x="1036" y="45"/>
                    <a:pt x="855" y="0"/>
                    <a:pt x="67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9"/>
            <p:cNvSpPr/>
            <p:nvPr/>
          </p:nvSpPr>
          <p:spPr>
            <a:xfrm>
              <a:off x="4759365" y="5449196"/>
              <a:ext cx="39897" cy="34333"/>
            </a:xfrm>
            <a:custGeom>
              <a:avLst/>
              <a:gdLst/>
              <a:ahLst/>
              <a:cxnLst/>
              <a:rect l="l" t="t" r="r" b="b"/>
              <a:pathLst>
                <a:path w="1391" h="1197" extrusionOk="0">
                  <a:moveTo>
                    <a:pt x="658" y="0"/>
                  </a:moveTo>
                  <a:cubicBezTo>
                    <a:pt x="310" y="0"/>
                    <a:pt x="1" y="395"/>
                    <a:pt x="148" y="724"/>
                  </a:cubicBezTo>
                  <a:cubicBezTo>
                    <a:pt x="229" y="904"/>
                    <a:pt x="389" y="1064"/>
                    <a:pt x="549" y="1144"/>
                  </a:cubicBezTo>
                  <a:cubicBezTo>
                    <a:pt x="624" y="1177"/>
                    <a:pt x="709" y="1197"/>
                    <a:pt x="795" y="1197"/>
                  </a:cubicBezTo>
                  <a:cubicBezTo>
                    <a:pt x="918" y="1197"/>
                    <a:pt x="1044" y="1158"/>
                    <a:pt x="1150" y="1064"/>
                  </a:cubicBezTo>
                  <a:cubicBezTo>
                    <a:pt x="1390" y="824"/>
                    <a:pt x="1150" y="323"/>
                    <a:pt x="890" y="63"/>
                  </a:cubicBezTo>
                  <a:cubicBezTo>
                    <a:pt x="814" y="19"/>
                    <a:pt x="735" y="0"/>
                    <a:pt x="6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9"/>
            <p:cNvSpPr/>
            <p:nvPr/>
          </p:nvSpPr>
          <p:spPr>
            <a:xfrm>
              <a:off x="4854393" y="5472344"/>
              <a:ext cx="38492" cy="35337"/>
            </a:xfrm>
            <a:custGeom>
              <a:avLst/>
              <a:gdLst/>
              <a:ahLst/>
              <a:cxnLst/>
              <a:rect l="l" t="t" r="r" b="b"/>
              <a:pathLst>
                <a:path w="1342" h="1232" extrusionOk="0">
                  <a:moveTo>
                    <a:pt x="432" y="1"/>
                  </a:moveTo>
                  <a:cubicBezTo>
                    <a:pt x="305" y="1"/>
                    <a:pt x="182" y="51"/>
                    <a:pt x="80" y="177"/>
                  </a:cubicBezTo>
                  <a:cubicBezTo>
                    <a:pt x="0" y="337"/>
                    <a:pt x="0" y="598"/>
                    <a:pt x="80" y="758"/>
                  </a:cubicBezTo>
                  <a:cubicBezTo>
                    <a:pt x="160" y="918"/>
                    <a:pt x="341" y="1098"/>
                    <a:pt x="581" y="1179"/>
                  </a:cubicBezTo>
                  <a:cubicBezTo>
                    <a:pt x="647" y="1212"/>
                    <a:pt x="745" y="1231"/>
                    <a:pt x="847" y="1231"/>
                  </a:cubicBezTo>
                  <a:cubicBezTo>
                    <a:pt x="992" y="1231"/>
                    <a:pt x="1148" y="1192"/>
                    <a:pt x="1242" y="1098"/>
                  </a:cubicBezTo>
                  <a:cubicBezTo>
                    <a:pt x="1342" y="918"/>
                    <a:pt x="1342" y="678"/>
                    <a:pt x="1162" y="518"/>
                  </a:cubicBezTo>
                  <a:cubicBezTo>
                    <a:pt x="1049" y="279"/>
                    <a:pt x="730" y="1"/>
                    <a:pt x="43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9"/>
            <p:cNvSpPr/>
            <p:nvPr/>
          </p:nvSpPr>
          <p:spPr>
            <a:xfrm>
              <a:off x="4770494" y="4592654"/>
              <a:ext cx="37574" cy="25355"/>
            </a:xfrm>
            <a:custGeom>
              <a:avLst/>
              <a:gdLst/>
              <a:ahLst/>
              <a:cxnLst/>
              <a:rect l="l" t="t" r="r" b="b"/>
              <a:pathLst>
                <a:path w="1310" h="884" extrusionOk="0">
                  <a:moveTo>
                    <a:pt x="1126" y="0"/>
                  </a:moveTo>
                  <a:cubicBezTo>
                    <a:pt x="1091" y="0"/>
                    <a:pt x="1050" y="13"/>
                    <a:pt x="1002" y="42"/>
                  </a:cubicBezTo>
                  <a:cubicBezTo>
                    <a:pt x="762" y="222"/>
                    <a:pt x="421" y="302"/>
                    <a:pt x="161" y="462"/>
                  </a:cubicBezTo>
                  <a:cubicBezTo>
                    <a:pt x="161" y="543"/>
                    <a:pt x="81" y="543"/>
                    <a:pt x="1" y="643"/>
                  </a:cubicBezTo>
                  <a:lnTo>
                    <a:pt x="1" y="803"/>
                  </a:lnTo>
                  <a:cubicBezTo>
                    <a:pt x="81" y="883"/>
                    <a:pt x="161" y="883"/>
                    <a:pt x="341" y="883"/>
                  </a:cubicBezTo>
                  <a:cubicBezTo>
                    <a:pt x="662" y="803"/>
                    <a:pt x="922" y="643"/>
                    <a:pt x="1162" y="382"/>
                  </a:cubicBezTo>
                  <a:cubicBezTo>
                    <a:pt x="1310" y="251"/>
                    <a:pt x="1283" y="0"/>
                    <a:pt x="112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9"/>
            <p:cNvSpPr/>
            <p:nvPr/>
          </p:nvSpPr>
          <p:spPr>
            <a:xfrm>
              <a:off x="4806692" y="4603612"/>
              <a:ext cx="21282" cy="15345"/>
            </a:xfrm>
            <a:custGeom>
              <a:avLst/>
              <a:gdLst/>
              <a:ahLst/>
              <a:cxnLst/>
              <a:rect l="l" t="t" r="r" b="b"/>
              <a:pathLst>
                <a:path w="742" h="535" extrusionOk="0">
                  <a:moveTo>
                    <a:pt x="401" y="0"/>
                  </a:moveTo>
                  <a:cubicBezTo>
                    <a:pt x="241" y="0"/>
                    <a:pt x="1" y="161"/>
                    <a:pt x="81" y="421"/>
                  </a:cubicBezTo>
                  <a:cubicBezTo>
                    <a:pt x="81" y="478"/>
                    <a:pt x="161" y="534"/>
                    <a:pt x="236" y="534"/>
                  </a:cubicBezTo>
                  <a:cubicBezTo>
                    <a:pt x="267" y="534"/>
                    <a:pt x="298" y="525"/>
                    <a:pt x="321" y="501"/>
                  </a:cubicBezTo>
                  <a:cubicBezTo>
                    <a:pt x="581" y="421"/>
                    <a:pt x="742" y="80"/>
                    <a:pt x="4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9"/>
            <p:cNvSpPr/>
            <p:nvPr/>
          </p:nvSpPr>
          <p:spPr>
            <a:xfrm>
              <a:off x="4746371" y="4620277"/>
              <a:ext cx="21856" cy="12075"/>
            </a:xfrm>
            <a:custGeom>
              <a:avLst/>
              <a:gdLst/>
              <a:ahLst/>
              <a:cxnLst/>
              <a:rect l="l" t="t" r="r" b="b"/>
              <a:pathLst>
                <a:path w="762" h="421" extrusionOk="0">
                  <a:moveTo>
                    <a:pt x="601" y="0"/>
                  </a:moveTo>
                  <a:cubicBezTo>
                    <a:pt x="501" y="0"/>
                    <a:pt x="261" y="80"/>
                    <a:pt x="181" y="180"/>
                  </a:cubicBezTo>
                  <a:lnTo>
                    <a:pt x="1" y="180"/>
                  </a:lnTo>
                  <a:lnTo>
                    <a:pt x="1" y="261"/>
                  </a:lnTo>
                  <a:cubicBezTo>
                    <a:pt x="1" y="341"/>
                    <a:pt x="1" y="341"/>
                    <a:pt x="101" y="421"/>
                  </a:cubicBezTo>
                  <a:lnTo>
                    <a:pt x="181" y="421"/>
                  </a:lnTo>
                  <a:cubicBezTo>
                    <a:pt x="341" y="421"/>
                    <a:pt x="421" y="341"/>
                    <a:pt x="501" y="341"/>
                  </a:cubicBezTo>
                  <a:cubicBezTo>
                    <a:pt x="682" y="261"/>
                    <a:pt x="762" y="80"/>
                    <a:pt x="60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9"/>
            <p:cNvSpPr/>
            <p:nvPr/>
          </p:nvSpPr>
          <p:spPr>
            <a:xfrm>
              <a:off x="4895180" y="4807235"/>
              <a:ext cx="33329" cy="16435"/>
            </a:xfrm>
            <a:custGeom>
              <a:avLst/>
              <a:gdLst/>
              <a:ahLst/>
              <a:cxnLst/>
              <a:rect l="l" t="t" r="r" b="b"/>
              <a:pathLst>
                <a:path w="1162" h="573" extrusionOk="0">
                  <a:moveTo>
                    <a:pt x="151" y="0"/>
                  </a:moveTo>
                  <a:cubicBezTo>
                    <a:pt x="82" y="0"/>
                    <a:pt x="27" y="18"/>
                    <a:pt x="0" y="72"/>
                  </a:cubicBezTo>
                  <a:lnTo>
                    <a:pt x="0" y="252"/>
                  </a:lnTo>
                  <a:cubicBezTo>
                    <a:pt x="0" y="252"/>
                    <a:pt x="0" y="332"/>
                    <a:pt x="80" y="332"/>
                  </a:cubicBezTo>
                  <a:cubicBezTo>
                    <a:pt x="160" y="492"/>
                    <a:pt x="421" y="572"/>
                    <a:pt x="581" y="572"/>
                  </a:cubicBezTo>
                  <a:cubicBezTo>
                    <a:pt x="661" y="572"/>
                    <a:pt x="1001" y="572"/>
                    <a:pt x="1082" y="412"/>
                  </a:cubicBezTo>
                  <a:cubicBezTo>
                    <a:pt x="1162" y="252"/>
                    <a:pt x="661" y="172"/>
                    <a:pt x="581" y="72"/>
                  </a:cubicBezTo>
                  <a:cubicBezTo>
                    <a:pt x="474" y="72"/>
                    <a:pt x="287" y="0"/>
                    <a:pt x="15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9"/>
            <p:cNvSpPr/>
            <p:nvPr/>
          </p:nvSpPr>
          <p:spPr>
            <a:xfrm>
              <a:off x="4928482" y="4830898"/>
              <a:ext cx="16693" cy="14599"/>
            </a:xfrm>
            <a:custGeom>
              <a:avLst/>
              <a:gdLst/>
              <a:ahLst/>
              <a:cxnLst/>
              <a:rect l="l" t="t" r="r" b="b"/>
              <a:pathLst>
                <a:path w="582" h="509" extrusionOk="0">
                  <a:moveTo>
                    <a:pt x="249" y="1"/>
                  </a:moveTo>
                  <a:cubicBezTo>
                    <a:pt x="131" y="1"/>
                    <a:pt x="1" y="69"/>
                    <a:pt x="1" y="168"/>
                  </a:cubicBezTo>
                  <a:cubicBezTo>
                    <a:pt x="1" y="248"/>
                    <a:pt x="81" y="348"/>
                    <a:pt x="81" y="428"/>
                  </a:cubicBezTo>
                  <a:cubicBezTo>
                    <a:pt x="161" y="428"/>
                    <a:pt x="261" y="508"/>
                    <a:pt x="341" y="508"/>
                  </a:cubicBezTo>
                  <a:cubicBezTo>
                    <a:pt x="582" y="508"/>
                    <a:pt x="582" y="168"/>
                    <a:pt x="421" y="88"/>
                  </a:cubicBezTo>
                  <a:cubicBezTo>
                    <a:pt x="391" y="27"/>
                    <a:pt x="322" y="1"/>
                    <a:pt x="24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9"/>
            <p:cNvSpPr/>
            <p:nvPr/>
          </p:nvSpPr>
          <p:spPr>
            <a:xfrm>
              <a:off x="4861277" y="4809271"/>
              <a:ext cx="19561" cy="9809"/>
            </a:xfrm>
            <a:custGeom>
              <a:avLst/>
              <a:gdLst/>
              <a:ahLst/>
              <a:cxnLst/>
              <a:rect l="l" t="t" r="r" b="b"/>
              <a:pathLst>
                <a:path w="682" h="342" extrusionOk="0">
                  <a:moveTo>
                    <a:pt x="101" y="1"/>
                  </a:moveTo>
                  <a:cubicBezTo>
                    <a:pt x="101" y="1"/>
                    <a:pt x="0" y="1"/>
                    <a:pt x="0" y="101"/>
                  </a:cubicBezTo>
                  <a:cubicBezTo>
                    <a:pt x="0" y="181"/>
                    <a:pt x="0" y="181"/>
                    <a:pt x="101" y="261"/>
                  </a:cubicBezTo>
                  <a:cubicBezTo>
                    <a:pt x="181" y="261"/>
                    <a:pt x="261" y="341"/>
                    <a:pt x="341" y="341"/>
                  </a:cubicBezTo>
                  <a:lnTo>
                    <a:pt x="501" y="341"/>
                  </a:lnTo>
                  <a:cubicBezTo>
                    <a:pt x="601" y="341"/>
                    <a:pt x="681" y="261"/>
                    <a:pt x="681" y="181"/>
                  </a:cubicBezTo>
                  <a:cubicBezTo>
                    <a:pt x="681" y="1"/>
                    <a:pt x="261" y="101"/>
                    <a:pt x="10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9"/>
            <p:cNvSpPr/>
            <p:nvPr/>
          </p:nvSpPr>
          <p:spPr>
            <a:xfrm>
              <a:off x="4614830" y="4890846"/>
              <a:ext cx="59774" cy="26474"/>
            </a:xfrm>
            <a:custGeom>
              <a:avLst/>
              <a:gdLst/>
              <a:ahLst/>
              <a:cxnLst/>
              <a:rect l="l" t="t" r="r" b="b"/>
              <a:pathLst>
                <a:path w="2084" h="923" extrusionOk="0">
                  <a:moveTo>
                    <a:pt x="180" y="1"/>
                  </a:moveTo>
                  <a:cubicBezTo>
                    <a:pt x="80" y="81"/>
                    <a:pt x="0" y="261"/>
                    <a:pt x="0" y="341"/>
                  </a:cubicBezTo>
                  <a:cubicBezTo>
                    <a:pt x="0" y="501"/>
                    <a:pt x="180" y="501"/>
                    <a:pt x="260" y="582"/>
                  </a:cubicBezTo>
                  <a:cubicBezTo>
                    <a:pt x="681" y="662"/>
                    <a:pt x="1082" y="762"/>
                    <a:pt x="1422" y="842"/>
                  </a:cubicBezTo>
                  <a:cubicBezTo>
                    <a:pt x="1582" y="922"/>
                    <a:pt x="1682" y="922"/>
                    <a:pt x="1843" y="922"/>
                  </a:cubicBezTo>
                  <a:cubicBezTo>
                    <a:pt x="1923" y="842"/>
                    <a:pt x="2083" y="762"/>
                    <a:pt x="2083" y="662"/>
                  </a:cubicBezTo>
                  <a:cubicBezTo>
                    <a:pt x="2083" y="582"/>
                    <a:pt x="2003" y="501"/>
                    <a:pt x="1923" y="421"/>
                  </a:cubicBezTo>
                  <a:cubicBezTo>
                    <a:pt x="1843" y="341"/>
                    <a:pt x="1763" y="341"/>
                    <a:pt x="1682" y="261"/>
                  </a:cubicBezTo>
                  <a:cubicBezTo>
                    <a:pt x="1342" y="161"/>
                    <a:pt x="921" y="81"/>
                    <a:pt x="58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9"/>
            <p:cNvSpPr/>
            <p:nvPr/>
          </p:nvSpPr>
          <p:spPr>
            <a:xfrm>
              <a:off x="4571719" y="4905016"/>
              <a:ext cx="24179" cy="12305"/>
            </a:xfrm>
            <a:custGeom>
              <a:avLst/>
              <a:gdLst/>
              <a:ahLst/>
              <a:cxnLst/>
              <a:rect l="l" t="t" r="r" b="b"/>
              <a:pathLst>
                <a:path w="843" h="429" extrusionOk="0">
                  <a:moveTo>
                    <a:pt x="627" y="0"/>
                  </a:moveTo>
                  <a:cubicBezTo>
                    <a:pt x="447" y="0"/>
                    <a:pt x="155" y="194"/>
                    <a:pt x="81" y="268"/>
                  </a:cubicBezTo>
                  <a:cubicBezTo>
                    <a:pt x="1" y="268"/>
                    <a:pt x="1" y="348"/>
                    <a:pt x="1" y="348"/>
                  </a:cubicBezTo>
                  <a:cubicBezTo>
                    <a:pt x="1" y="428"/>
                    <a:pt x="81" y="428"/>
                    <a:pt x="181" y="428"/>
                  </a:cubicBezTo>
                  <a:cubicBezTo>
                    <a:pt x="341" y="428"/>
                    <a:pt x="582" y="428"/>
                    <a:pt x="682" y="268"/>
                  </a:cubicBezTo>
                  <a:cubicBezTo>
                    <a:pt x="762" y="268"/>
                    <a:pt x="842" y="168"/>
                    <a:pt x="762" y="88"/>
                  </a:cubicBezTo>
                  <a:cubicBezTo>
                    <a:pt x="741" y="25"/>
                    <a:pt x="691" y="0"/>
                    <a:pt x="62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9"/>
            <p:cNvSpPr/>
            <p:nvPr/>
          </p:nvSpPr>
          <p:spPr>
            <a:xfrm>
              <a:off x="4651315" y="4928881"/>
              <a:ext cx="20967" cy="14858"/>
            </a:xfrm>
            <a:custGeom>
              <a:avLst/>
              <a:gdLst/>
              <a:ahLst/>
              <a:cxnLst/>
              <a:rect l="l" t="t" r="r" b="b"/>
              <a:pathLst>
                <a:path w="731" h="518" extrusionOk="0">
                  <a:moveTo>
                    <a:pt x="221" y="1"/>
                  </a:moveTo>
                  <a:cubicBezTo>
                    <a:pt x="51" y="1"/>
                    <a:pt x="1" y="199"/>
                    <a:pt x="70" y="337"/>
                  </a:cubicBezTo>
                  <a:cubicBezTo>
                    <a:pt x="150" y="437"/>
                    <a:pt x="230" y="437"/>
                    <a:pt x="310" y="437"/>
                  </a:cubicBezTo>
                  <a:cubicBezTo>
                    <a:pt x="410" y="517"/>
                    <a:pt x="491" y="517"/>
                    <a:pt x="491" y="517"/>
                  </a:cubicBezTo>
                  <a:cubicBezTo>
                    <a:pt x="571" y="437"/>
                    <a:pt x="651" y="437"/>
                    <a:pt x="651" y="337"/>
                  </a:cubicBezTo>
                  <a:cubicBezTo>
                    <a:pt x="731" y="177"/>
                    <a:pt x="410" y="17"/>
                    <a:pt x="310" y="17"/>
                  </a:cubicBezTo>
                  <a:cubicBezTo>
                    <a:pt x="277" y="6"/>
                    <a:pt x="248" y="1"/>
                    <a:pt x="2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9"/>
            <p:cNvSpPr/>
            <p:nvPr/>
          </p:nvSpPr>
          <p:spPr>
            <a:xfrm>
              <a:off x="4824705" y="5012120"/>
              <a:ext cx="53837" cy="52833"/>
            </a:xfrm>
            <a:custGeom>
              <a:avLst/>
              <a:gdLst/>
              <a:ahLst/>
              <a:cxnLst/>
              <a:rect l="l" t="t" r="r" b="b"/>
              <a:pathLst>
                <a:path w="1877" h="1842" extrusionOk="0">
                  <a:moveTo>
                    <a:pt x="432" y="1"/>
                  </a:moveTo>
                  <a:cubicBezTo>
                    <a:pt x="1" y="1"/>
                    <a:pt x="550" y="958"/>
                    <a:pt x="695" y="1120"/>
                  </a:cubicBezTo>
                  <a:cubicBezTo>
                    <a:pt x="875" y="1441"/>
                    <a:pt x="1115" y="1621"/>
                    <a:pt x="1456" y="1781"/>
                  </a:cubicBezTo>
                  <a:cubicBezTo>
                    <a:pt x="1496" y="1821"/>
                    <a:pt x="1556" y="1841"/>
                    <a:pt x="1616" y="1841"/>
                  </a:cubicBezTo>
                  <a:cubicBezTo>
                    <a:pt x="1676" y="1841"/>
                    <a:pt x="1736" y="1821"/>
                    <a:pt x="1776" y="1781"/>
                  </a:cubicBezTo>
                  <a:cubicBezTo>
                    <a:pt x="1876" y="1781"/>
                    <a:pt x="1876" y="1701"/>
                    <a:pt x="1876" y="1621"/>
                  </a:cubicBezTo>
                  <a:cubicBezTo>
                    <a:pt x="1876" y="1541"/>
                    <a:pt x="1876" y="1441"/>
                    <a:pt x="1776" y="1361"/>
                  </a:cubicBezTo>
                  <a:cubicBezTo>
                    <a:pt x="1536" y="860"/>
                    <a:pt x="1115" y="279"/>
                    <a:pt x="614" y="39"/>
                  </a:cubicBezTo>
                  <a:cubicBezTo>
                    <a:pt x="540" y="13"/>
                    <a:pt x="480" y="1"/>
                    <a:pt x="43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9"/>
            <p:cNvSpPr/>
            <p:nvPr/>
          </p:nvSpPr>
          <p:spPr>
            <a:xfrm>
              <a:off x="4852069" y="5072957"/>
              <a:ext cx="26474" cy="14399"/>
            </a:xfrm>
            <a:custGeom>
              <a:avLst/>
              <a:gdLst/>
              <a:ahLst/>
              <a:cxnLst/>
              <a:rect l="l" t="t" r="r" b="b"/>
              <a:pathLst>
                <a:path w="923" h="502" extrusionOk="0">
                  <a:moveTo>
                    <a:pt x="662" y="1"/>
                  </a:moveTo>
                  <a:cubicBezTo>
                    <a:pt x="582" y="1"/>
                    <a:pt x="241" y="81"/>
                    <a:pt x="161" y="161"/>
                  </a:cubicBezTo>
                  <a:cubicBezTo>
                    <a:pt x="81" y="161"/>
                    <a:pt x="1" y="161"/>
                    <a:pt x="1" y="241"/>
                  </a:cubicBezTo>
                  <a:cubicBezTo>
                    <a:pt x="1" y="241"/>
                    <a:pt x="1" y="321"/>
                    <a:pt x="81" y="321"/>
                  </a:cubicBezTo>
                  <a:cubicBezTo>
                    <a:pt x="81" y="321"/>
                    <a:pt x="81" y="421"/>
                    <a:pt x="161" y="421"/>
                  </a:cubicBezTo>
                  <a:cubicBezTo>
                    <a:pt x="241" y="421"/>
                    <a:pt x="422" y="502"/>
                    <a:pt x="502" y="502"/>
                  </a:cubicBezTo>
                  <a:cubicBezTo>
                    <a:pt x="582" y="502"/>
                    <a:pt x="662" y="421"/>
                    <a:pt x="742" y="421"/>
                  </a:cubicBezTo>
                  <a:cubicBezTo>
                    <a:pt x="922" y="321"/>
                    <a:pt x="922" y="81"/>
                    <a:pt x="6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9"/>
            <p:cNvSpPr/>
            <p:nvPr/>
          </p:nvSpPr>
          <p:spPr>
            <a:xfrm>
              <a:off x="4821063" y="5036328"/>
              <a:ext cx="16693" cy="14829"/>
            </a:xfrm>
            <a:custGeom>
              <a:avLst/>
              <a:gdLst/>
              <a:ahLst/>
              <a:cxnLst/>
              <a:rect l="l" t="t" r="r" b="b"/>
              <a:pathLst>
                <a:path w="582" h="517" extrusionOk="0">
                  <a:moveTo>
                    <a:pt x="362" y="1"/>
                  </a:moveTo>
                  <a:cubicBezTo>
                    <a:pt x="262" y="1"/>
                    <a:pt x="80" y="207"/>
                    <a:pt x="80" y="276"/>
                  </a:cubicBezTo>
                  <a:cubicBezTo>
                    <a:pt x="0" y="357"/>
                    <a:pt x="80" y="437"/>
                    <a:pt x="80" y="517"/>
                  </a:cubicBezTo>
                  <a:lnTo>
                    <a:pt x="321" y="517"/>
                  </a:lnTo>
                  <a:cubicBezTo>
                    <a:pt x="501" y="437"/>
                    <a:pt x="581" y="196"/>
                    <a:pt x="401" y="16"/>
                  </a:cubicBezTo>
                  <a:cubicBezTo>
                    <a:pt x="390" y="6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9"/>
            <p:cNvSpPr/>
            <p:nvPr/>
          </p:nvSpPr>
          <p:spPr>
            <a:xfrm>
              <a:off x="4490717" y="5197787"/>
              <a:ext cx="50022" cy="37201"/>
            </a:xfrm>
            <a:custGeom>
              <a:avLst/>
              <a:gdLst/>
              <a:ahLst/>
              <a:cxnLst/>
              <a:rect l="l" t="t" r="r" b="b"/>
              <a:pathLst>
                <a:path w="1744" h="1297" extrusionOk="0">
                  <a:moveTo>
                    <a:pt x="1267" y="0"/>
                  </a:moveTo>
                  <a:cubicBezTo>
                    <a:pt x="966" y="0"/>
                    <a:pt x="585" y="123"/>
                    <a:pt x="401" y="235"/>
                  </a:cubicBezTo>
                  <a:cubicBezTo>
                    <a:pt x="81" y="396"/>
                    <a:pt x="1" y="976"/>
                    <a:pt x="241" y="1237"/>
                  </a:cubicBezTo>
                  <a:cubicBezTo>
                    <a:pt x="281" y="1277"/>
                    <a:pt x="366" y="1297"/>
                    <a:pt x="461" y="1297"/>
                  </a:cubicBezTo>
                  <a:cubicBezTo>
                    <a:pt x="557" y="1297"/>
                    <a:pt x="662" y="1277"/>
                    <a:pt x="742" y="1237"/>
                  </a:cubicBezTo>
                  <a:cubicBezTo>
                    <a:pt x="1002" y="1237"/>
                    <a:pt x="1162" y="1077"/>
                    <a:pt x="1403" y="896"/>
                  </a:cubicBezTo>
                  <a:cubicBezTo>
                    <a:pt x="1503" y="816"/>
                    <a:pt x="1663" y="656"/>
                    <a:pt x="1663" y="576"/>
                  </a:cubicBezTo>
                  <a:cubicBezTo>
                    <a:pt x="1743" y="396"/>
                    <a:pt x="1743" y="155"/>
                    <a:pt x="1583" y="75"/>
                  </a:cubicBezTo>
                  <a:cubicBezTo>
                    <a:pt x="1506" y="22"/>
                    <a:pt x="1394" y="0"/>
                    <a:pt x="126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9"/>
            <p:cNvSpPr/>
            <p:nvPr/>
          </p:nvSpPr>
          <p:spPr>
            <a:xfrm>
              <a:off x="4513979" y="5241816"/>
              <a:ext cx="34218" cy="12706"/>
            </a:xfrm>
            <a:custGeom>
              <a:avLst/>
              <a:gdLst/>
              <a:ahLst/>
              <a:cxnLst/>
              <a:rect l="l" t="t" r="r" b="b"/>
              <a:pathLst>
                <a:path w="1193" h="443" extrusionOk="0">
                  <a:moveTo>
                    <a:pt x="597" y="0"/>
                  </a:moveTo>
                  <a:cubicBezTo>
                    <a:pt x="536" y="0"/>
                    <a:pt x="480" y="12"/>
                    <a:pt x="432" y="42"/>
                  </a:cubicBezTo>
                  <a:cubicBezTo>
                    <a:pt x="397" y="42"/>
                    <a:pt x="298" y="23"/>
                    <a:pt x="210" y="23"/>
                  </a:cubicBezTo>
                  <a:cubicBezTo>
                    <a:pt x="96" y="23"/>
                    <a:pt x="1" y="55"/>
                    <a:pt x="91" y="203"/>
                  </a:cubicBezTo>
                  <a:cubicBezTo>
                    <a:pt x="191" y="283"/>
                    <a:pt x="191" y="283"/>
                    <a:pt x="271" y="283"/>
                  </a:cubicBezTo>
                  <a:cubicBezTo>
                    <a:pt x="512" y="443"/>
                    <a:pt x="772" y="443"/>
                    <a:pt x="1012" y="443"/>
                  </a:cubicBezTo>
                  <a:cubicBezTo>
                    <a:pt x="1093" y="363"/>
                    <a:pt x="1193" y="363"/>
                    <a:pt x="1193" y="283"/>
                  </a:cubicBezTo>
                  <a:cubicBezTo>
                    <a:pt x="1193" y="203"/>
                    <a:pt x="1093" y="122"/>
                    <a:pt x="1012" y="122"/>
                  </a:cubicBezTo>
                  <a:cubicBezTo>
                    <a:pt x="900" y="66"/>
                    <a:pt x="739" y="0"/>
                    <a:pt x="59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9"/>
            <p:cNvSpPr/>
            <p:nvPr/>
          </p:nvSpPr>
          <p:spPr>
            <a:xfrm>
              <a:off x="4471757" y="5244455"/>
              <a:ext cx="21282" cy="10068"/>
            </a:xfrm>
            <a:custGeom>
              <a:avLst/>
              <a:gdLst/>
              <a:ahLst/>
              <a:cxnLst/>
              <a:rect l="l" t="t" r="r" b="b"/>
              <a:pathLst>
                <a:path w="742" h="351" extrusionOk="0">
                  <a:moveTo>
                    <a:pt x="481" y="0"/>
                  </a:moveTo>
                  <a:cubicBezTo>
                    <a:pt x="268" y="0"/>
                    <a:pt x="1" y="91"/>
                    <a:pt x="61" y="271"/>
                  </a:cubicBezTo>
                  <a:cubicBezTo>
                    <a:pt x="161" y="351"/>
                    <a:pt x="241" y="351"/>
                    <a:pt x="241" y="351"/>
                  </a:cubicBezTo>
                  <a:lnTo>
                    <a:pt x="482" y="351"/>
                  </a:lnTo>
                  <a:cubicBezTo>
                    <a:pt x="562" y="351"/>
                    <a:pt x="662" y="271"/>
                    <a:pt x="662" y="191"/>
                  </a:cubicBezTo>
                  <a:cubicBezTo>
                    <a:pt x="742" y="111"/>
                    <a:pt x="662" y="30"/>
                    <a:pt x="662" y="30"/>
                  </a:cubicBezTo>
                  <a:cubicBezTo>
                    <a:pt x="617" y="10"/>
                    <a:pt x="552" y="0"/>
                    <a:pt x="4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9"/>
            <p:cNvSpPr/>
            <p:nvPr/>
          </p:nvSpPr>
          <p:spPr>
            <a:xfrm>
              <a:off x="4700994" y="5366215"/>
              <a:ext cx="45404" cy="20451"/>
            </a:xfrm>
            <a:custGeom>
              <a:avLst/>
              <a:gdLst/>
              <a:ahLst/>
              <a:cxnLst/>
              <a:rect l="l" t="t" r="r" b="b"/>
              <a:pathLst>
                <a:path w="1583" h="713" extrusionOk="0">
                  <a:moveTo>
                    <a:pt x="672" y="0"/>
                  </a:moveTo>
                  <a:cubicBezTo>
                    <a:pt x="593" y="0"/>
                    <a:pt x="510" y="10"/>
                    <a:pt x="421" y="32"/>
                  </a:cubicBezTo>
                  <a:cubicBezTo>
                    <a:pt x="181" y="32"/>
                    <a:pt x="0" y="292"/>
                    <a:pt x="261" y="452"/>
                  </a:cubicBezTo>
                  <a:cubicBezTo>
                    <a:pt x="261" y="532"/>
                    <a:pt x="341" y="532"/>
                    <a:pt x="501" y="612"/>
                  </a:cubicBezTo>
                  <a:cubicBezTo>
                    <a:pt x="681" y="713"/>
                    <a:pt x="922" y="713"/>
                    <a:pt x="1182" y="713"/>
                  </a:cubicBezTo>
                  <a:cubicBezTo>
                    <a:pt x="1262" y="713"/>
                    <a:pt x="1342" y="713"/>
                    <a:pt x="1422" y="612"/>
                  </a:cubicBezTo>
                  <a:cubicBezTo>
                    <a:pt x="1502" y="612"/>
                    <a:pt x="1583" y="532"/>
                    <a:pt x="1583" y="452"/>
                  </a:cubicBezTo>
                  <a:cubicBezTo>
                    <a:pt x="1583" y="372"/>
                    <a:pt x="1583" y="292"/>
                    <a:pt x="1502" y="292"/>
                  </a:cubicBezTo>
                  <a:cubicBezTo>
                    <a:pt x="1422" y="212"/>
                    <a:pt x="1422" y="212"/>
                    <a:pt x="1342" y="212"/>
                  </a:cubicBezTo>
                  <a:cubicBezTo>
                    <a:pt x="1091" y="79"/>
                    <a:pt x="895" y="0"/>
                    <a:pt x="67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9"/>
            <p:cNvSpPr/>
            <p:nvPr/>
          </p:nvSpPr>
          <p:spPr>
            <a:xfrm>
              <a:off x="4744077" y="5391801"/>
              <a:ext cx="21856" cy="9236"/>
            </a:xfrm>
            <a:custGeom>
              <a:avLst/>
              <a:gdLst/>
              <a:ahLst/>
              <a:cxnLst/>
              <a:rect l="l" t="t" r="r" b="b"/>
              <a:pathLst>
                <a:path w="762" h="322" extrusionOk="0">
                  <a:moveTo>
                    <a:pt x="679" y="1"/>
                  </a:moveTo>
                  <a:cubicBezTo>
                    <a:pt x="656" y="1"/>
                    <a:pt x="631" y="21"/>
                    <a:pt x="581" y="61"/>
                  </a:cubicBezTo>
                  <a:cubicBezTo>
                    <a:pt x="501" y="61"/>
                    <a:pt x="0" y="61"/>
                    <a:pt x="81" y="221"/>
                  </a:cubicBezTo>
                  <a:cubicBezTo>
                    <a:pt x="181" y="221"/>
                    <a:pt x="181" y="321"/>
                    <a:pt x="181" y="321"/>
                  </a:cubicBezTo>
                  <a:lnTo>
                    <a:pt x="421" y="321"/>
                  </a:lnTo>
                  <a:cubicBezTo>
                    <a:pt x="581" y="321"/>
                    <a:pt x="681" y="221"/>
                    <a:pt x="681" y="221"/>
                  </a:cubicBezTo>
                  <a:lnTo>
                    <a:pt x="762" y="141"/>
                  </a:lnTo>
                  <a:lnTo>
                    <a:pt x="762" y="61"/>
                  </a:lnTo>
                  <a:cubicBezTo>
                    <a:pt x="722" y="21"/>
                    <a:pt x="702" y="1"/>
                    <a:pt x="6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9"/>
            <p:cNvSpPr/>
            <p:nvPr/>
          </p:nvSpPr>
          <p:spPr>
            <a:xfrm>
              <a:off x="4674577" y="5371120"/>
              <a:ext cx="20565" cy="8088"/>
            </a:xfrm>
            <a:custGeom>
              <a:avLst/>
              <a:gdLst/>
              <a:ahLst/>
              <a:cxnLst/>
              <a:rect l="l" t="t" r="r" b="b"/>
              <a:pathLst>
                <a:path w="717" h="282" extrusionOk="0">
                  <a:moveTo>
                    <a:pt x="321" y="1"/>
                  </a:moveTo>
                  <a:cubicBezTo>
                    <a:pt x="257" y="1"/>
                    <a:pt x="202" y="13"/>
                    <a:pt x="180" y="41"/>
                  </a:cubicBezTo>
                  <a:cubicBezTo>
                    <a:pt x="100" y="41"/>
                    <a:pt x="0" y="121"/>
                    <a:pt x="100" y="201"/>
                  </a:cubicBezTo>
                  <a:cubicBezTo>
                    <a:pt x="100" y="281"/>
                    <a:pt x="260" y="281"/>
                    <a:pt x="341" y="281"/>
                  </a:cubicBezTo>
                  <a:cubicBezTo>
                    <a:pt x="421" y="281"/>
                    <a:pt x="501" y="281"/>
                    <a:pt x="601" y="201"/>
                  </a:cubicBezTo>
                  <a:cubicBezTo>
                    <a:pt x="717" y="85"/>
                    <a:pt x="487" y="1"/>
                    <a:pt x="321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49"/>
          <p:cNvGrpSpPr/>
          <p:nvPr/>
        </p:nvGrpSpPr>
        <p:grpSpPr>
          <a:xfrm rot="-3065322">
            <a:off x="8288983" y="496837"/>
            <a:ext cx="265231" cy="444794"/>
            <a:chOff x="4696405" y="3992484"/>
            <a:chExt cx="837586" cy="1404639"/>
          </a:xfrm>
        </p:grpSpPr>
        <p:sp>
          <p:nvSpPr>
            <p:cNvPr id="5238" name="Google Shape;5238;p49"/>
            <p:cNvSpPr/>
            <p:nvPr/>
          </p:nvSpPr>
          <p:spPr>
            <a:xfrm>
              <a:off x="4696405" y="3993488"/>
              <a:ext cx="837586" cy="1403636"/>
            </a:xfrm>
            <a:custGeom>
              <a:avLst/>
              <a:gdLst/>
              <a:ahLst/>
              <a:cxnLst/>
              <a:rect l="l" t="t" r="r" b="b"/>
              <a:pathLst>
                <a:path w="29202" h="48937" extrusionOk="0">
                  <a:moveTo>
                    <a:pt x="19286" y="1"/>
                  </a:moveTo>
                  <a:cubicBezTo>
                    <a:pt x="17736" y="1"/>
                    <a:pt x="16188" y="350"/>
                    <a:pt x="14861" y="1002"/>
                  </a:cubicBezTo>
                  <a:cubicBezTo>
                    <a:pt x="11437" y="2665"/>
                    <a:pt x="9253" y="5749"/>
                    <a:pt x="7431" y="8173"/>
                  </a:cubicBezTo>
                  <a:cubicBezTo>
                    <a:pt x="6590" y="9334"/>
                    <a:pt x="6850" y="11017"/>
                    <a:pt x="8012" y="11918"/>
                  </a:cubicBezTo>
                  <a:cubicBezTo>
                    <a:pt x="8500" y="12249"/>
                    <a:pt x="9044" y="12412"/>
                    <a:pt x="9579" y="12412"/>
                  </a:cubicBezTo>
                  <a:cubicBezTo>
                    <a:pt x="10405" y="12412"/>
                    <a:pt x="11210" y="12023"/>
                    <a:pt x="11757" y="11257"/>
                  </a:cubicBezTo>
                  <a:cubicBezTo>
                    <a:pt x="13259" y="9174"/>
                    <a:pt x="14942" y="6831"/>
                    <a:pt x="17185" y="5749"/>
                  </a:cubicBezTo>
                  <a:cubicBezTo>
                    <a:pt x="17831" y="5446"/>
                    <a:pt x="18604" y="5281"/>
                    <a:pt x="19351" y="5281"/>
                  </a:cubicBezTo>
                  <a:cubicBezTo>
                    <a:pt x="20431" y="5281"/>
                    <a:pt x="21454" y="5628"/>
                    <a:pt x="21952" y="6410"/>
                  </a:cubicBezTo>
                  <a:cubicBezTo>
                    <a:pt x="22873" y="8092"/>
                    <a:pt x="21371" y="11017"/>
                    <a:pt x="20109" y="13020"/>
                  </a:cubicBezTo>
                  <a:lnTo>
                    <a:pt x="741" y="44885"/>
                  </a:lnTo>
                  <a:cubicBezTo>
                    <a:pt x="0" y="46147"/>
                    <a:pt x="341" y="47729"/>
                    <a:pt x="1502" y="48470"/>
                  </a:cubicBezTo>
                  <a:lnTo>
                    <a:pt x="1582" y="48571"/>
                  </a:lnTo>
                  <a:cubicBezTo>
                    <a:pt x="2006" y="48819"/>
                    <a:pt x="2474" y="48937"/>
                    <a:pt x="2938" y="48937"/>
                  </a:cubicBezTo>
                  <a:cubicBezTo>
                    <a:pt x="3856" y="48937"/>
                    <a:pt x="4755" y="48474"/>
                    <a:pt x="5248" y="47649"/>
                  </a:cubicBezTo>
                  <a:lnTo>
                    <a:pt x="24615" y="15763"/>
                  </a:lnTo>
                  <a:cubicBezTo>
                    <a:pt x="26037" y="13520"/>
                    <a:pt x="29202" y="8333"/>
                    <a:pt x="26458" y="3746"/>
                  </a:cubicBezTo>
                  <a:cubicBezTo>
                    <a:pt x="24945" y="1159"/>
                    <a:pt x="22112" y="1"/>
                    <a:pt x="19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9"/>
            <p:cNvSpPr/>
            <p:nvPr/>
          </p:nvSpPr>
          <p:spPr>
            <a:xfrm>
              <a:off x="5065215" y="4599022"/>
              <a:ext cx="246469" cy="109739"/>
            </a:xfrm>
            <a:custGeom>
              <a:avLst/>
              <a:gdLst/>
              <a:ahLst/>
              <a:cxnLst/>
              <a:rect l="l" t="t" r="r" b="b"/>
              <a:pathLst>
                <a:path w="8593" h="3826" extrusionOk="0">
                  <a:moveTo>
                    <a:pt x="8593" y="0"/>
                  </a:moveTo>
                  <a:lnTo>
                    <a:pt x="2164" y="321"/>
                  </a:lnTo>
                  <a:lnTo>
                    <a:pt x="1" y="3826"/>
                  </a:lnTo>
                  <a:lnTo>
                    <a:pt x="6410" y="3505"/>
                  </a:lnTo>
                  <a:lnTo>
                    <a:pt x="859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9"/>
            <p:cNvSpPr/>
            <p:nvPr/>
          </p:nvSpPr>
          <p:spPr>
            <a:xfrm>
              <a:off x="5311662" y="4131943"/>
              <a:ext cx="176971" cy="167793"/>
            </a:xfrm>
            <a:custGeom>
              <a:avLst/>
              <a:gdLst/>
              <a:ahLst/>
              <a:cxnLst/>
              <a:rect l="l" t="t" r="r" b="b"/>
              <a:pathLst>
                <a:path w="6170" h="5850" extrusionOk="0">
                  <a:moveTo>
                    <a:pt x="5589" y="1"/>
                  </a:moveTo>
                  <a:cubicBezTo>
                    <a:pt x="3826" y="501"/>
                    <a:pt x="2164" y="1082"/>
                    <a:pt x="582" y="1843"/>
                  </a:cubicBezTo>
                  <a:cubicBezTo>
                    <a:pt x="1082" y="2925"/>
                    <a:pt x="662" y="4427"/>
                    <a:pt x="1" y="5849"/>
                  </a:cubicBezTo>
                  <a:cubicBezTo>
                    <a:pt x="1924" y="4928"/>
                    <a:pt x="4007" y="4087"/>
                    <a:pt x="6090" y="3426"/>
                  </a:cubicBezTo>
                  <a:cubicBezTo>
                    <a:pt x="6170" y="2344"/>
                    <a:pt x="6010" y="1182"/>
                    <a:pt x="5589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9"/>
            <p:cNvSpPr/>
            <p:nvPr/>
          </p:nvSpPr>
          <p:spPr>
            <a:xfrm>
              <a:off x="5189299" y="4376095"/>
              <a:ext cx="253955" cy="129301"/>
            </a:xfrm>
            <a:custGeom>
              <a:avLst/>
              <a:gdLst/>
              <a:ahLst/>
              <a:cxnLst/>
              <a:rect l="l" t="t" r="r" b="b"/>
              <a:pathLst>
                <a:path w="8854" h="4508" extrusionOk="0">
                  <a:moveTo>
                    <a:pt x="8853" y="1"/>
                  </a:moveTo>
                  <a:cubicBezTo>
                    <a:pt x="6690" y="181"/>
                    <a:pt x="4507" y="422"/>
                    <a:pt x="2344" y="762"/>
                  </a:cubicBezTo>
                  <a:lnTo>
                    <a:pt x="1" y="4507"/>
                  </a:lnTo>
                  <a:cubicBezTo>
                    <a:pt x="2264" y="4187"/>
                    <a:pt x="4507" y="3927"/>
                    <a:pt x="6770" y="3686"/>
                  </a:cubicBezTo>
                  <a:lnTo>
                    <a:pt x="7431" y="2424"/>
                  </a:lnTo>
                  <a:cubicBezTo>
                    <a:pt x="7852" y="1844"/>
                    <a:pt x="8353" y="1002"/>
                    <a:pt x="885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9"/>
            <p:cNvSpPr/>
            <p:nvPr/>
          </p:nvSpPr>
          <p:spPr>
            <a:xfrm>
              <a:off x="4835433" y="4991382"/>
              <a:ext cx="232099" cy="100561"/>
            </a:xfrm>
            <a:custGeom>
              <a:avLst/>
              <a:gdLst/>
              <a:ahLst/>
              <a:cxnLst/>
              <a:rect l="l" t="t" r="r" b="b"/>
              <a:pathLst>
                <a:path w="8092" h="3506" extrusionOk="0">
                  <a:moveTo>
                    <a:pt x="2083" y="1"/>
                  </a:moveTo>
                  <a:lnTo>
                    <a:pt x="0" y="3346"/>
                  </a:lnTo>
                  <a:cubicBezTo>
                    <a:pt x="2003" y="3346"/>
                    <a:pt x="4086" y="3426"/>
                    <a:pt x="6089" y="3506"/>
                  </a:cubicBezTo>
                  <a:lnTo>
                    <a:pt x="8092" y="261"/>
                  </a:lnTo>
                  <a:cubicBezTo>
                    <a:pt x="6089" y="81"/>
                    <a:pt x="4086" y="1"/>
                    <a:pt x="208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9"/>
            <p:cNvSpPr/>
            <p:nvPr/>
          </p:nvSpPr>
          <p:spPr>
            <a:xfrm>
              <a:off x="4708452" y="5202233"/>
              <a:ext cx="232127" cy="100561"/>
            </a:xfrm>
            <a:custGeom>
              <a:avLst/>
              <a:gdLst/>
              <a:ahLst/>
              <a:cxnLst/>
              <a:rect l="l" t="t" r="r" b="b"/>
              <a:pathLst>
                <a:path w="8093" h="3506" extrusionOk="0">
                  <a:moveTo>
                    <a:pt x="2004" y="0"/>
                  </a:moveTo>
                  <a:lnTo>
                    <a:pt x="321" y="2744"/>
                  </a:lnTo>
                  <a:cubicBezTo>
                    <a:pt x="161" y="3005"/>
                    <a:pt x="81" y="3165"/>
                    <a:pt x="1" y="3425"/>
                  </a:cubicBezTo>
                  <a:lnTo>
                    <a:pt x="6009" y="3505"/>
                  </a:lnTo>
                  <a:lnTo>
                    <a:pt x="8092" y="161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9"/>
            <p:cNvSpPr/>
            <p:nvPr/>
          </p:nvSpPr>
          <p:spPr>
            <a:xfrm>
              <a:off x="4952604" y="4797798"/>
              <a:ext cx="236717" cy="97664"/>
            </a:xfrm>
            <a:custGeom>
              <a:avLst/>
              <a:gdLst/>
              <a:ahLst/>
              <a:cxnLst/>
              <a:rect l="l" t="t" r="r" b="b"/>
              <a:pathLst>
                <a:path w="8253" h="3405" extrusionOk="0">
                  <a:moveTo>
                    <a:pt x="2084" y="0"/>
                  </a:moveTo>
                  <a:lnTo>
                    <a:pt x="1" y="3325"/>
                  </a:lnTo>
                  <a:lnTo>
                    <a:pt x="6170" y="3405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9"/>
            <p:cNvSpPr/>
            <p:nvPr/>
          </p:nvSpPr>
          <p:spPr>
            <a:xfrm>
              <a:off x="4973859" y="4072195"/>
              <a:ext cx="139053" cy="234422"/>
            </a:xfrm>
            <a:custGeom>
              <a:avLst/>
              <a:gdLst/>
              <a:ahLst/>
              <a:cxnLst/>
              <a:rect l="l" t="t" r="r" b="b"/>
              <a:pathLst>
                <a:path w="4848" h="8173" extrusionOk="0">
                  <a:moveTo>
                    <a:pt x="2505" y="1"/>
                  </a:moveTo>
                  <a:cubicBezTo>
                    <a:pt x="1583" y="762"/>
                    <a:pt x="762" y="1663"/>
                    <a:pt x="1" y="2504"/>
                  </a:cubicBezTo>
                  <a:cubicBezTo>
                    <a:pt x="842" y="4347"/>
                    <a:pt x="1683" y="6270"/>
                    <a:pt x="2344" y="8172"/>
                  </a:cubicBezTo>
                  <a:cubicBezTo>
                    <a:pt x="3085" y="7091"/>
                    <a:pt x="3927" y="6009"/>
                    <a:pt x="4848" y="5008"/>
                  </a:cubicBezTo>
                  <a:cubicBezTo>
                    <a:pt x="4187" y="3346"/>
                    <a:pt x="3346" y="1583"/>
                    <a:pt x="250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9"/>
            <p:cNvSpPr/>
            <p:nvPr/>
          </p:nvSpPr>
          <p:spPr>
            <a:xfrm>
              <a:off x="5151380" y="3992484"/>
              <a:ext cx="150554" cy="190050"/>
            </a:xfrm>
            <a:custGeom>
              <a:avLst/>
              <a:gdLst/>
              <a:ahLst/>
              <a:cxnLst/>
              <a:rect l="l" t="t" r="r" b="b"/>
              <a:pathLst>
                <a:path w="5249" h="6626" extrusionOk="0">
                  <a:moveTo>
                    <a:pt x="3456" y="1"/>
                  </a:moveTo>
                  <a:cubicBezTo>
                    <a:pt x="2850" y="1"/>
                    <a:pt x="2244" y="66"/>
                    <a:pt x="1663" y="196"/>
                  </a:cubicBezTo>
                  <a:lnTo>
                    <a:pt x="1" y="6625"/>
                  </a:lnTo>
                  <a:cubicBezTo>
                    <a:pt x="401" y="6285"/>
                    <a:pt x="822" y="5944"/>
                    <a:pt x="1323" y="5784"/>
                  </a:cubicBezTo>
                  <a:cubicBezTo>
                    <a:pt x="1958" y="5433"/>
                    <a:pt x="2705" y="5263"/>
                    <a:pt x="3412" y="5263"/>
                  </a:cubicBezTo>
                  <a:cubicBezTo>
                    <a:pt x="3552" y="5263"/>
                    <a:pt x="3690" y="5270"/>
                    <a:pt x="3826" y="5283"/>
                  </a:cubicBezTo>
                  <a:lnTo>
                    <a:pt x="5248" y="196"/>
                  </a:lnTo>
                  <a:cubicBezTo>
                    <a:pt x="4668" y="66"/>
                    <a:pt x="4062" y="1"/>
                    <a:pt x="345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Imagen que contiene morado, tabla&#10;&#10;Descripción generada automáticamente">
            <a:extLst>
              <a:ext uri="{FF2B5EF4-FFF2-40B4-BE49-F238E27FC236}">
                <a16:creationId xmlns:a16="http://schemas.microsoft.com/office/drawing/2014/main" id="{343E6FEA-F94E-4E6E-B175-19504049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37" y="2813441"/>
            <a:ext cx="2934434" cy="2200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" name="Google Shape;5251;p50"/>
          <p:cNvSpPr txBox="1">
            <a:spLocks noGrp="1"/>
          </p:cNvSpPr>
          <p:nvPr>
            <p:ph type="title"/>
          </p:nvPr>
        </p:nvSpPr>
        <p:spPr>
          <a:xfrm>
            <a:off x="3064575" y="1840775"/>
            <a:ext cx="57381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</a:t>
            </a:r>
            <a:endParaRPr dirty="0"/>
          </a:p>
        </p:txBody>
      </p:sp>
      <p:sp>
        <p:nvSpPr>
          <p:cNvPr id="5252" name="Google Shape;5252;p50"/>
          <p:cNvSpPr txBox="1">
            <a:spLocks noGrp="1"/>
          </p:cNvSpPr>
          <p:nvPr>
            <p:ph type="subTitle" idx="1"/>
          </p:nvPr>
        </p:nvSpPr>
        <p:spPr>
          <a:xfrm>
            <a:off x="3404591" y="2936221"/>
            <a:ext cx="54405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</a:t>
            </a:r>
            <a:r>
              <a:rPr lang="en" dirty="0"/>
              <a:t>ara celebrar las navidades hermosas</a:t>
            </a:r>
            <a:endParaRPr dirty="0"/>
          </a:p>
        </p:txBody>
      </p:sp>
      <p:grpSp>
        <p:nvGrpSpPr>
          <p:cNvPr id="5253" name="Google Shape;5253;p50"/>
          <p:cNvGrpSpPr/>
          <p:nvPr/>
        </p:nvGrpSpPr>
        <p:grpSpPr>
          <a:xfrm>
            <a:off x="0" y="0"/>
            <a:ext cx="9144041" cy="5153084"/>
            <a:chOff x="0" y="0"/>
            <a:chExt cx="9144041" cy="5153084"/>
          </a:xfrm>
        </p:grpSpPr>
        <p:sp>
          <p:nvSpPr>
            <p:cNvPr id="5254" name="Google Shape;5254;p50"/>
            <p:cNvSpPr/>
            <p:nvPr/>
          </p:nvSpPr>
          <p:spPr>
            <a:xfrm>
              <a:off x="1662075" y="0"/>
              <a:ext cx="690030" cy="5153084"/>
            </a:xfrm>
            <a:custGeom>
              <a:avLst/>
              <a:gdLst/>
              <a:ahLst/>
              <a:cxnLst/>
              <a:rect l="l" t="t" r="r" b="b"/>
              <a:pathLst>
                <a:path w="4858" h="32936" extrusionOk="0">
                  <a:moveTo>
                    <a:pt x="0" y="1"/>
                  </a:moveTo>
                  <a:lnTo>
                    <a:pt x="0" y="32935"/>
                  </a:lnTo>
                  <a:lnTo>
                    <a:pt x="4857" y="32935"/>
                  </a:lnTo>
                  <a:lnTo>
                    <a:pt x="4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50"/>
            <p:cNvSpPr/>
            <p:nvPr/>
          </p:nvSpPr>
          <p:spPr>
            <a:xfrm>
              <a:off x="0" y="941850"/>
              <a:ext cx="9144041" cy="690030"/>
            </a:xfrm>
            <a:custGeom>
              <a:avLst/>
              <a:gdLst/>
              <a:ahLst/>
              <a:cxnLst/>
              <a:rect l="l" t="t" r="r" b="b"/>
              <a:pathLst>
                <a:path w="44930" h="4858" extrusionOk="0">
                  <a:moveTo>
                    <a:pt x="1" y="0"/>
                  </a:moveTo>
                  <a:lnTo>
                    <a:pt x="1" y="4857"/>
                  </a:lnTo>
                  <a:lnTo>
                    <a:pt x="44929" y="4857"/>
                  </a:lnTo>
                  <a:lnTo>
                    <a:pt x="44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50"/>
            <p:cNvSpPr/>
            <p:nvPr/>
          </p:nvSpPr>
          <p:spPr>
            <a:xfrm>
              <a:off x="1823866" y="1395803"/>
              <a:ext cx="1746067" cy="2316206"/>
            </a:xfrm>
            <a:custGeom>
              <a:avLst/>
              <a:gdLst/>
              <a:ahLst/>
              <a:cxnLst/>
              <a:rect l="l" t="t" r="r" b="b"/>
              <a:pathLst>
                <a:path w="12293" h="16307" extrusionOk="0">
                  <a:moveTo>
                    <a:pt x="3619" y="1"/>
                  </a:moveTo>
                  <a:lnTo>
                    <a:pt x="1" y="1339"/>
                  </a:lnTo>
                  <a:cubicBezTo>
                    <a:pt x="1" y="1339"/>
                    <a:pt x="4561" y="5155"/>
                    <a:pt x="4759" y="7857"/>
                  </a:cubicBezTo>
                  <a:cubicBezTo>
                    <a:pt x="5056" y="10533"/>
                    <a:pt x="5378" y="12813"/>
                    <a:pt x="6717" y="14771"/>
                  </a:cubicBezTo>
                  <a:cubicBezTo>
                    <a:pt x="7658" y="16109"/>
                    <a:pt x="8575" y="16307"/>
                    <a:pt x="8575" y="16307"/>
                  </a:cubicBezTo>
                  <a:lnTo>
                    <a:pt x="9393" y="13432"/>
                  </a:lnTo>
                  <a:lnTo>
                    <a:pt x="12292" y="14349"/>
                  </a:lnTo>
                  <a:cubicBezTo>
                    <a:pt x="12292" y="14349"/>
                    <a:pt x="9616" y="11053"/>
                    <a:pt x="9393" y="9195"/>
                  </a:cubicBezTo>
                  <a:cubicBezTo>
                    <a:pt x="9294" y="7336"/>
                    <a:pt x="8773" y="4759"/>
                    <a:pt x="7237" y="2677"/>
                  </a:cubicBezTo>
                  <a:cubicBezTo>
                    <a:pt x="5899" y="918"/>
                    <a:pt x="3619" y="1"/>
                    <a:pt x="3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50"/>
            <p:cNvSpPr/>
            <p:nvPr/>
          </p:nvSpPr>
          <p:spPr>
            <a:xfrm>
              <a:off x="3320713" y="2076297"/>
              <a:ext cx="42327" cy="88063"/>
            </a:xfrm>
            <a:custGeom>
              <a:avLst/>
              <a:gdLst/>
              <a:ahLst/>
              <a:cxnLst/>
              <a:rect l="l" t="t" r="r" b="b"/>
              <a:pathLst>
                <a:path w="298" h="620" extrusionOk="0">
                  <a:moveTo>
                    <a:pt x="1" y="0"/>
                  </a:moveTo>
                  <a:cubicBezTo>
                    <a:pt x="100" y="198"/>
                    <a:pt x="199" y="421"/>
                    <a:pt x="298" y="620"/>
                  </a:cubicBezTo>
                  <a:cubicBezTo>
                    <a:pt x="298" y="620"/>
                    <a:pt x="199" y="421"/>
                    <a:pt x="100" y="0"/>
                  </a:cubicBezTo>
                  <a:close/>
                </a:path>
              </a:pathLst>
            </a:custGeom>
            <a:solidFill>
              <a:srgbClr val="EF3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50"/>
            <p:cNvSpPr/>
            <p:nvPr/>
          </p:nvSpPr>
          <p:spPr>
            <a:xfrm>
              <a:off x="2014054" y="1424068"/>
              <a:ext cx="147861" cy="74002"/>
            </a:xfrm>
            <a:custGeom>
              <a:avLst/>
              <a:gdLst/>
              <a:ahLst/>
              <a:cxnLst/>
              <a:rect l="l" t="t" r="r" b="b"/>
              <a:pathLst>
                <a:path w="1041" h="521" extrusionOk="0">
                  <a:moveTo>
                    <a:pt x="1041" y="0"/>
                  </a:moveTo>
                  <a:lnTo>
                    <a:pt x="1041" y="0"/>
                  </a:lnTo>
                  <a:cubicBezTo>
                    <a:pt x="620" y="99"/>
                    <a:pt x="322" y="223"/>
                    <a:pt x="0" y="322"/>
                  </a:cubicBezTo>
                  <a:cubicBezTo>
                    <a:pt x="124" y="421"/>
                    <a:pt x="322" y="421"/>
                    <a:pt x="421" y="521"/>
                  </a:cubicBezTo>
                  <a:lnTo>
                    <a:pt x="942" y="32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8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50"/>
            <p:cNvSpPr/>
            <p:nvPr/>
          </p:nvSpPr>
          <p:spPr>
            <a:xfrm>
              <a:off x="2014054" y="1469804"/>
              <a:ext cx="967986" cy="542157"/>
            </a:xfrm>
            <a:custGeom>
              <a:avLst/>
              <a:gdLst/>
              <a:ahLst/>
              <a:cxnLst/>
              <a:rect l="l" t="t" r="r" b="b"/>
              <a:pathLst>
                <a:path w="6815" h="3817" extrusionOk="0">
                  <a:moveTo>
                    <a:pt x="942" y="0"/>
                  </a:moveTo>
                  <a:lnTo>
                    <a:pt x="421" y="199"/>
                  </a:lnTo>
                  <a:cubicBezTo>
                    <a:pt x="620" y="199"/>
                    <a:pt x="744" y="298"/>
                    <a:pt x="942" y="397"/>
                  </a:cubicBezTo>
                  <a:lnTo>
                    <a:pt x="942" y="0"/>
                  </a:lnTo>
                  <a:close/>
                  <a:moveTo>
                    <a:pt x="843" y="1239"/>
                  </a:moveTo>
                  <a:cubicBezTo>
                    <a:pt x="620" y="1339"/>
                    <a:pt x="421" y="1537"/>
                    <a:pt x="223" y="1760"/>
                  </a:cubicBezTo>
                  <a:cubicBezTo>
                    <a:pt x="124" y="1859"/>
                    <a:pt x="124" y="1859"/>
                    <a:pt x="0" y="1958"/>
                  </a:cubicBezTo>
                  <a:cubicBezTo>
                    <a:pt x="843" y="2379"/>
                    <a:pt x="3321" y="3494"/>
                    <a:pt x="6815" y="3817"/>
                  </a:cubicBezTo>
                  <a:cubicBezTo>
                    <a:pt x="6716" y="3618"/>
                    <a:pt x="6617" y="3395"/>
                    <a:pt x="6518" y="3197"/>
                  </a:cubicBezTo>
                  <a:cubicBezTo>
                    <a:pt x="5799" y="2999"/>
                    <a:pt x="5080" y="2776"/>
                    <a:pt x="4139" y="2478"/>
                  </a:cubicBezTo>
                  <a:lnTo>
                    <a:pt x="843" y="1239"/>
                  </a:ln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50"/>
            <p:cNvSpPr/>
            <p:nvPr/>
          </p:nvSpPr>
          <p:spPr>
            <a:xfrm>
              <a:off x="447664" y="1395803"/>
              <a:ext cx="1742516" cy="2316206"/>
            </a:xfrm>
            <a:custGeom>
              <a:avLst/>
              <a:gdLst/>
              <a:ahLst/>
              <a:cxnLst/>
              <a:rect l="l" t="t" r="r" b="b"/>
              <a:pathLst>
                <a:path w="12268" h="16307" extrusionOk="0">
                  <a:moveTo>
                    <a:pt x="8674" y="1"/>
                  </a:moveTo>
                  <a:cubicBezTo>
                    <a:pt x="8674" y="1"/>
                    <a:pt x="6394" y="918"/>
                    <a:pt x="5056" y="2677"/>
                  </a:cubicBezTo>
                  <a:cubicBezTo>
                    <a:pt x="3495" y="4759"/>
                    <a:pt x="3098" y="7336"/>
                    <a:pt x="2875" y="9195"/>
                  </a:cubicBezTo>
                  <a:cubicBezTo>
                    <a:pt x="2677" y="11053"/>
                    <a:pt x="0" y="14349"/>
                    <a:pt x="0" y="14349"/>
                  </a:cubicBezTo>
                  <a:lnTo>
                    <a:pt x="2875" y="13432"/>
                  </a:lnTo>
                  <a:lnTo>
                    <a:pt x="3718" y="16307"/>
                  </a:lnTo>
                  <a:cubicBezTo>
                    <a:pt x="3718" y="16307"/>
                    <a:pt x="4635" y="16109"/>
                    <a:pt x="5576" y="14771"/>
                  </a:cubicBezTo>
                  <a:cubicBezTo>
                    <a:pt x="6914" y="12813"/>
                    <a:pt x="7311" y="10533"/>
                    <a:pt x="7534" y="7857"/>
                  </a:cubicBezTo>
                  <a:cubicBezTo>
                    <a:pt x="7732" y="5155"/>
                    <a:pt x="12267" y="1339"/>
                    <a:pt x="12267" y="1339"/>
                  </a:cubicBezTo>
                  <a:lnTo>
                    <a:pt x="86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50"/>
            <p:cNvSpPr/>
            <p:nvPr/>
          </p:nvSpPr>
          <p:spPr>
            <a:xfrm>
              <a:off x="1032007" y="1909694"/>
              <a:ext cx="59940" cy="102267"/>
            </a:xfrm>
            <a:custGeom>
              <a:avLst/>
              <a:gdLst/>
              <a:ahLst/>
              <a:cxnLst/>
              <a:rect l="l" t="t" r="r" b="b"/>
              <a:pathLst>
                <a:path w="422" h="720" extrusionOk="0">
                  <a:moveTo>
                    <a:pt x="322" y="1"/>
                  </a:moveTo>
                  <a:cubicBezTo>
                    <a:pt x="99" y="397"/>
                    <a:pt x="0" y="720"/>
                    <a:pt x="0" y="720"/>
                  </a:cubicBezTo>
                  <a:cubicBezTo>
                    <a:pt x="99" y="521"/>
                    <a:pt x="223" y="199"/>
                    <a:pt x="421" y="1"/>
                  </a:cubicBezTo>
                  <a:close/>
                </a:path>
              </a:pathLst>
            </a:custGeom>
            <a:solidFill>
              <a:srgbClr val="EF3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50"/>
            <p:cNvSpPr/>
            <p:nvPr/>
          </p:nvSpPr>
          <p:spPr>
            <a:xfrm>
              <a:off x="1795742" y="1395803"/>
              <a:ext cx="218454" cy="102267"/>
            </a:xfrm>
            <a:custGeom>
              <a:avLst/>
              <a:gdLst/>
              <a:ahLst/>
              <a:cxnLst/>
              <a:rect l="l" t="t" r="r" b="b"/>
              <a:pathLst>
                <a:path w="1538" h="720" extrusionOk="0">
                  <a:moveTo>
                    <a:pt x="1" y="1"/>
                  </a:moveTo>
                  <a:lnTo>
                    <a:pt x="1" y="298"/>
                  </a:lnTo>
                  <a:lnTo>
                    <a:pt x="1041" y="720"/>
                  </a:lnTo>
                  <a:cubicBezTo>
                    <a:pt x="1240" y="620"/>
                    <a:pt x="1339" y="620"/>
                    <a:pt x="1537" y="521"/>
                  </a:cubicBezTo>
                  <a:cubicBezTo>
                    <a:pt x="1041" y="298"/>
                    <a:pt x="521" y="199"/>
                    <a:pt x="1" y="1"/>
                  </a:cubicBezTo>
                  <a:close/>
                </a:path>
              </a:pathLst>
            </a:custGeom>
            <a:solidFill>
              <a:srgbClr val="E8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50"/>
            <p:cNvSpPr/>
            <p:nvPr/>
          </p:nvSpPr>
          <p:spPr>
            <a:xfrm>
              <a:off x="1943603" y="1469804"/>
              <a:ext cx="130390" cy="42327"/>
            </a:xfrm>
            <a:custGeom>
              <a:avLst/>
              <a:gdLst/>
              <a:ahLst/>
              <a:cxnLst/>
              <a:rect l="l" t="t" r="r" b="b"/>
              <a:pathLst>
                <a:path w="918" h="298" extrusionOk="0">
                  <a:moveTo>
                    <a:pt x="496" y="0"/>
                  </a:moveTo>
                  <a:cubicBezTo>
                    <a:pt x="298" y="99"/>
                    <a:pt x="199" y="99"/>
                    <a:pt x="0" y="199"/>
                  </a:cubicBezTo>
                  <a:lnTo>
                    <a:pt x="496" y="298"/>
                  </a:lnTo>
                  <a:lnTo>
                    <a:pt x="917" y="199"/>
                  </a:lnTo>
                  <a:cubicBezTo>
                    <a:pt x="818" y="99"/>
                    <a:pt x="620" y="99"/>
                    <a:pt x="496" y="0"/>
                  </a:cubicBezTo>
                  <a:close/>
                </a:path>
              </a:pathLst>
            </a:custGeom>
            <a:solidFill>
              <a:srgbClr val="DB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50"/>
            <p:cNvSpPr/>
            <p:nvPr/>
          </p:nvSpPr>
          <p:spPr>
            <a:xfrm>
              <a:off x="2014054" y="1497927"/>
              <a:ext cx="133799" cy="221578"/>
            </a:xfrm>
            <a:custGeom>
              <a:avLst/>
              <a:gdLst/>
              <a:ahLst/>
              <a:cxnLst/>
              <a:rect l="l" t="t" r="r" b="b"/>
              <a:pathLst>
                <a:path w="942" h="1560" extrusionOk="0">
                  <a:moveTo>
                    <a:pt x="421" y="1"/>
                  </a:moveTo>
                  <a:lnTo>
                    <a:pt x="0" y="100"/>
                  </a:lnTo>
                  <a:lnTo>
                    <a:pt x="843" y="422"/>
                  </a:lnTo>
                  <a:lnTo>
                    <a:pt x="942" y="199"/>
                  </a:lnTo>
                  <a:cubicBezTo>
                    <a:pt x="744" y="100"/>
                    <a:pt x="620" y="1"/>
                    <a:pt x="421" y="1"/>
                  </a:cubicBezTo>
                  <a:close/>
                  <a:moveTo>
                    <a:pt x="843" y="942"/>
                  </a:moveTo>
                  <a:cubicBezTo>
                    <a:pt x="621" y="1140"/>
                    <a:pt x="423" y="1337"/>
                    <a:pt x="225" y="1559"/>
                  </a:cubicBezTo>
                  <a:lnTo>
                    <a:pt x="225" y="1559"/>
                  </a:lnTo>
                  <a:cubicBezTo>
                    <a:pt x="423" y="1337"/>
                    <a:pt x="621" y="1140"/>
                    <a:pt x="843" y="1041"/>
                  </a:cubicBezTo>
                  <a:lnTo>
                    <a:pt x="843" y="942"/>
                  </a:lnTo>
                  <a:close/>
                </a:path>
              </a:pathLst>
            </a:custGeom>
            <a:solidFill>
              <a:srgbClr val="DB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50"/>
            <p:cNvSpPr/>
            <p:nvPr/>
          </p:nvSpPr>
          <p:spPr>
            <a:xfrm>
              <a:off x="1032007" y="1438130"/>
              <a:ext cx="1101785" cy="573831"/>
            </a:xfrm>
            <a:custGeom>
              <a:avLst/>
              <a:gdLst/>
              <a:ahLst/>
              <a:cxnLst/>
              <a:rect l="l" t="t" r="r" b="b"/>
              <a:pathLst>
                <a:path w="7757" h="4040" extrusionOk="0">
                  <a:moveTo>
                    <a:pt x="5378" y="0"/>
                  </a:moveTo>
                  <a:lnTo>
                    <a:pt x="5576" y="1363"/>
                  </a:lnTo>
                  <a:lnTo>
                    <a:pt x="2280" y="2701"/>
                  </a:lnTo>
                  <a:cubicBezTo>
                    <a:pt x="1561" y="2900"/>
                    <a:pt x="942" y="3098"/>
                    <a:pt x="421" y="3321"/>
                  </a:cubicBezTo>
                  <a:cubicBezTo>
                    <a:pt x="223" y="3519"/>
                    <a:pt x="99" y="3841"/>
                    <a:pt x="0" y="4040"/>
                  </a:cubicBezTo>
                  <a:cubicBezTo>
                    <a:pt x="4337" y="3618"/>
                    <a:pt x="7137" y="1983"/>
                    <a:pt x="7137" y="1983"/>
                  </a:cubicBezTo>
                  <a:cubicBezTo>
                    <a:pt x="7335" y="1760"/>
                    <a:pt x="7534" y="1562"/>
                    <a:pt x="7757" y="1363"/>
                  </a:cubicBezTo>
                  <a:lnTo>
                    <a:pt x="7658" y="1363"/>
                  </a:lnTo>
                  <a:lnTo>
                    <a:pt x="7757" y="843"/>
                  </a:lnTo>
                  <a:lnTo>
                    <a:pt x="6914" y="521"/>
                  </a:lnTo>
                  <a:lnTo>
                    <a:pt x="6418" y="422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50"/>
            <p:cNvSpPr/>
            <p:nvPr/>
          </p:nvSpPr>
          <p:spPr>
            <a:xfrm>
              <a:off x="2119588" y="603945"/>
              <a:ext cx="1621500" cy="1367963"/>
            </a:xfrm>
            <a:custGeom>
              <a:avLst/>
              <a:gdLst/>
              <a:ahLst/>
              <a:cxnLst/>
              <a:rect l="l" t="t" r="r" b="b"/>
              <a:pathLst>
                <a:path w="11416" h="9631" extrusionOk="0">
                  <a:moveTo>
                    <a:pt x="8872" y="0"/>
                  </a:moveTo>
                  <a:cubicBezTo>
                    <a:pt x="4436" y="0"/>
                    <a:pt x="397" y="4535"/>
                    <a:pt x="397" y="4535"/>
                  </a:cubicBezTo>
                  <a:lnTo>
                    <a:pt x="1" y="7236"/>
                  </a:lnTo>
                  <a:lnTo>
                    <a:pt x="3396" y="8574"/>
                  </a:lnTo>
                  <a:cubicBezTo>
                    <a:pt x="5490" y="9345"/>
                    <a:pt x="7027" y="9631"/>
                    <a:pt x="8154" y="9631"/>
                  </a:cubicBezTo>
                  <a:cubicBezTo>
                    <a:pt x="11415" y="9631"/>
                    <a:pt x="11251" y="7236"/>
                    <a:pt x="11251" y="7236"/>
                  </a:cubicBezTo>
                  <a:lnTo>
                    <a:pt x="11251" y="2280"/>
                  </a:lnTo>
                  <a:cubicBezTo>
                    <a:pt x="11251" y="298"/>
                    <a:pt x="8872" y="0"/>
                    <a:pt x="887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50"/>
            <p:cNvSpPr/>
            <p:nvPr/>
          </p:nvSpPr>
          <p:spPr>
            <a:xfrm>
              <a:off x="2207651" y="1511989"/>
              <a:ext cx="1436141" cy="412051"/>
            </a:xfrm>
            <a:custGeom>
              <a:avLst/>
              <a:gdLst/>
              <a:ahLst/>
              <a:cxnLst/>
              <a:rect l="l" t="t" r="r" b="b"/>
              <a:pathLst>
                <a:path w="10111" h="2901" extrusionOk="0">
                  <a:moveTo>
                    <a:pt x="7112" y="1"/>
                  </a:moveTo>
                  <a:cubicBezTo>
                    <a:pt x="4634" y="1"/>
                    <a:pt x="0" y="719"/>
                    <a:pt x="0" y="719"/>
                  </a:cubicBezTo>
                  <a:cubicBezTo>
                    <a:pt x="0" y="719"/>
                    <a:pt x="4337" y="2702"/>
                    <a:pt x="7930" y="2900"/>
                  </a:cubicBezTo>
                  <a:lnTo>
                    <a:pt x="8153" y="2900"/>
                  </a:lnTo>
                  <a:cubicBezTo>
                    <a:pt x="9392" y="2900"/>
                    <a:pt x="10111" y="2082"/>
                    <a:pt x="10111" y="1463"/>
                  </a:cubicBezTo>
                  <a:cubicBezTo>
                    <a:pt x="10111" y="1042"/>
                    <a:pt x="9789" y="422"/>
                    <a:pt x="8153" y="100"/>
                  </a:cubicBezTo>
                  <a:cubicBezTo>
                    <a:pt x="7831" y="1"/>
                    <a:pt x="7534" y="1"/>
                    <a:pt x="711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50"/>
            <p:cNvSpPr/>
            <p:nvPr/>
          </p:nvSpPr>
          <p:spPr>
            <a:xfrm>
              <a:off x="2249836" y="1015711"/>
              <a:ext cx="644282" cy="334498"/>
            </a:xfrm>
            <a:custGeom>
              <a:avLst/>
              <a:gdLst/>
              <a:ahLst/>
              <a:cxnLst/>
              <a:rect l="l" t="t" r="r" b="b"/>
              <a:pathLst>
                <a:path w="4536" h="2355" extrusionOk="0">
                  <a:moveTo>
                    <a:pt x="4040" y="1"/>
                  </a:moveTo>
                  <a:cubicBezTo>
                    <a:pt x="3718" y="1"/>
                    <a:pt x="3296" y="100"/>
                    <a:pt x="2801" y="397"/>
                  </a:cubicBezTo>
                  <a:cubicBezTo>
                    <a:pt x="1958" y="818"/>
                    <a:pt x="0" y="2355"/>
                    <a:pt x="0" y="2355"/>
                  </a:cubicBezTo>
                  <a:cubicBezTo>
                    <a:pt x="0" y="2355"/>
                    <a:pt x="2578" y="620"/>
                    <a:pt x="3916" y="397"/>
                  </a:cubicBezTo>
                  <a:cubicBezTo>
                    <a:pt x="4535" y="298"/>
                    <a:pt x="4139" y="1"/>
                    <a:pt x="413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50"/>
            <p:cNvSpPr/>
            <p:nvPr/>
          </p:nvSpPr>
          <p:spPr>
            <a:xfrm>
              <a:off x="2249836" y="1233880"/>
              <a:ext cx="587893" cy="162065"/>
            </a:xfrm>
            <a:custGeom>
              <a:avLst/>
              <a:gdLst/>
              <a:ahLst/>
              <a:cxnLst/>
              <a:rect l="l" t="t" r="r" b="b"/>
              <a:pathLst>
                <a:path w="4139" h="1141" extrusionOk="0">
                  <a:moveTo>
                    <a:pt x="3296" y="1"/>
                  </a:moveTo>
                  <a:cubicBezTo>
                    <a:pt x="2379" y="1"/>
                    <a:pt x="0" y="1141"/>
                    <a:pt x="0" y="1141"/>
                  </a:cubicBezTo>
                  <a:cubicBezTo>
                    <a:pt x="0" y="1141"/>
                    <a:pt x="2379" y="422"/>
                    <a:pt x="2900" y="422"/>
                  </a:cubicBezTo>
                  <a:cubicBezTo>
                    <a:pt x="3098" y="323"/>
                    <a:pt x="3197" y="323"/>
                    <a:pt x="3420" y="323"/>
                  </a:cubicBezTo>
                  <a:lnTo>
                    <a:pt x="3718" y="323"/>
                  </a:lnTo>
                  <a:cubicBezTo>
                    <a:pt x="3916" y="323"/>
                    <a:pt x="4040" y="323"/>
                    <a:pt x="4139" y="199"/>
                  </a:cubicBezTo>
                  <a:cubicBezTo>
                    <a:pt x="4139" y="1"/>
                    <a:pt x="3817" y="1"/>
                    <a:pt x="3296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50"/>
            <p:cNvSpPr/>
            <p:nvPr/>
          </p:nvSpPr>
          <p:spPr>
            <a:xfrm>
              <a:off x="210319" y="603945"/>
              <a:ext cx="1613688" cy="1367963"/>
            </a:xfrm>
            <a:custGeom>
              <a:avLst/>
              <a:gdLst/>
              <a:ahLst/>
              <a:cxnLst/>
              <a:rect l="l" t="t" r="r" b="b"/>
              <a:pathLst>
                <a:path w="11361" h="9631" extrusionOk="0">
                  <a:moveTo>
                    <a:pt x="2588" y="0"/>
                  </a:moveTo>
                  <a:cubicBezTo>
                    <a:pt x="2588" y="0"/>
                    <a:pt x="110" y="298"/>
                    <a:pt x="110" y="2280"/>
                  </a:cubicBezTo>
                  <a:lnTo>
                    <a:pt x="110" y="7236"/>
                  </a:lnTo>
                  <a:cubicBezTo>
                    <a:pt x="110" y="7236"/>
                    <a:pt x="1" y="9631"/>
                    <a:pt x="3290" y="9631"/>
                  </a:cubicBezTo>
                  <a:cubicBezTo>
                    <a:pt x="4427" y="9631"/>
                    <a:pt x="5971" y="9345"/>
                    <a:pt x="8065" y="8574"/>
                  </a:cubicBezTo>
                  <a:lnTo>
                    <a:pt x="11361" y="7236"/>
                  </a:lnTo>
                  <a:lnTo>
                    <a:pt x="10964" y="4535"/>
                  </a:lnTo>
                  <a:cubicBezTo>
                    <a:pt x="10964" y="4535"/>
                    <a:pt x="6925" y="0"/>
                    <a:pt x="258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50"/>
            <p:cNvSpPr/>
            <p:nvPr/>
          </p:nvSpPr>
          <p:spPr>
            <a:xfrm>
              <a:off x="313865" y="1511989"/>
              <a:ext cx="1422221" cy="412051"/>
            </a:xfrm>
            <a:custGeom>
              <a:avLst/>
              <a:gdLst/>
              <a:ahLst/>
              <a:cxnLst/>
              <a:rect l="l" t="t" r="r" b="b"/>
              <a:pathLst>
                <a:path w="10013" h="2901" extrusionOk="0">
                  <a:moveTo>
                    <a:pt x="2999" y="1"/>
                  </a:moveTo>
                  <a:cubicBezTo>
                    <a:pt x="2578" y="1"/>
                    <a:pt x="2182" y="1"/>
                    <a:pt x="1959" y="100"/>
                  </a:cubicBezTo>
                  <a:cubicBezTo>
                    <a:pt x="199" y="422"/>
                    <a:pt x="1" y="1042"/>
                    <a:pt x="1" y="1463"/>
                  </a:cubicBezTo>
                  <a:cubicBezTo>
                    <a:pt x="1" y="2082"/>
                    <a:pt x="620" y="2900"/>
                    <a:pt x="1959" y="2900"/>
                  </a:cubicBezTo>
                  <a:lnTo>
                    <a:pt x="2182" y="2900"/>
                  </a:lnTo>
                  <a:cubicBezTo>
                    <a:pt x="5676" y="2702"/>
                    <a:pt x="10012" y="719"/>
                    <a:pt x="10012" y="719"/>
                  </a:cubicBezTo>
                  <a:cubicBezTo>
                    <a:pt x="10012" y="719"/>
                    <a:pt x="5378" y="1"/>
                    <a:pt x="299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50"/>
            <p:cNvSpPr/>
            <p:nvPr/>
          </p:nvSpPr>
          <p:spPr>
            <a:xfrm>
              <a:off x="1063681" y="1015711"/>
              <a:ext cx="644282" cy="334498"/>
            </a:xfrm>
            <a:custGeom>
              <a:avLst/>
              <a:gdLst/>
              <a:ahLst/>
              <a:cxnLst/>
              <a:rect l="l" t="t" r="r" b="b"/>
              <a:pathLst>
                <a:path w="4536" h="2355" extrusionOk="0">
                  <a:moveTo>
                    <a:pt x="397" y="1"/>
                  </a:moveTo>
                  <a:cubicBezTo>
                    <a:pt x="397" y="1"/>
                    <a:pt x="0" y="298"/>
                    <a:pt x="620" y="397"/>
                  </a:cubicBezTo>
                  <a:cubicBezTo>
                    <a:pt x="1958" y="620"/>
                    <a:pt x="4535" y="2355"/>
                    <a:pt x="4535" y="2355"/>
                  </a:cubicBezTo>
                  <a:cubicBezTo>
                    <a:pt x="4535" y="2355"/>
                    <a:pt x="2577" y="818"/>
                    <a:pt x="1735" y="397"/>
                  </a:cubicBezTo>
                  <a:cubicBezTo>
                    <a:pt x="1239" y="100"/>
                    <a:pt x="719" y="1"/>
                    <a:pt x="496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50"/>
            <p:cNvSpPr/>
            <p:nvPr/>
          </p:nvSpPr>
          <p:spPr>
            <a:xfrm>
              <a:off x="1105866" y="1233880"/>
              <a:ext cx="602097" cy="162065"/>
            </a:xfrm>
            <a:custGeom>
              <a:avLst/>
              <a:gdLst/>
              <a:ahLst/>
              <a:cxnLst/>
              <a:rect l="l" t="t" r="r" b="b"/>
              <a:pathLst>
                <a:path w="4239" h="1141" extrusionOk="0">
                  <a:moveTo>
                    <a:pt x="818" y="1"/>
                  </a:moveTo>
                  <a:cubicBezTo>
                    <a:pt x="323" y="1"/>
                    <a:pt x="1" y="1"/>
                    <a:pt x="100" y="199"/>
                  </a:cubicBezTo>
                  <a:cubicBezTo>
                    <a:pt x="100" y="323"/>
                    <a:pt x="323" y="323"/>
                    <a:pt x="521" y="323"/>
                  </a:cubicBezTo>
                  <a:lnTo>
                    <a:pt x="818" y="323"/>
                  </a:lnTo>
                  <a:cubicBezTo>
                    <a:pt x="942" y="323"/>
                    <a:pt x="1141" y="323"/>
                    <a:pt x="1339" y="422"/>
                  </a:cubicBezTo>
                  <a:cubicBezTo>
                    <a:pt x="1859" y="422"/>
                    <a:pt x="4238" y="1141"/>
                    <a:pt x="4238" y="1141"/>
                  </a:cubicBezTo>
                  <a:cubicBezTo>
                    <a:pt x="4238" y="1141"/>
                    <a:pt x="1760" y="1"/>
                    <a:pt x="818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50"/>
            <p:cNvSpPr/>
            <p:nvPr/>
          </p:nvSpPr>
          <p:spPr>
            <a:xfrm>
              <a:off x="1707821" y="1183599"/>
              <a:ext cx="587893" cy="537186"/>
            </a:xfrm>
            <a:custGeom>
              <a:avLst/>
              <a:gdLst/>
              <a:ahLst/>
              <a:cxnLst/>
              <a:rect l="l" t="t" r="r" b="b"/>
              <a:pathLst>
                <a:path w="4139" h="3782" extrusionOk="0">
                  <a:moveTo>
                    <a:pt x="2244" y="1"/>
                  </a:moveTo>
                  <a:cubicBezTo>
                    <a:pt x="1737" y="1"/>
                    <a:pt x="1210" y="103"/>
                    <a:pt x="917" y="256"/>
                  </a:cubicBezTo>
                  <a:cubicBezTo>
                    <a:pt x="298" y="553"/>
                    <a:pt x="99" y="1396"/>
                    <a:pt x="0" y="1916"/>
                  </a:cubicBezTo>
                  <a:cubicBezTo>
                    <a:pt x="0" y="2412"/>
                    <a:pt x="198" y="3354"/>
                    <a:pt x="1041" y="3651"/>
                  </a:cubicBezTo>
                  <a:cubicBezTo>
                    <a:pt x="1334" y="3731"/>
                    <a:pt x="1667" y="3782"/>
                    <a:pt x="1999" y="3782"/>
                  </a:cubicBezTo>
                  <a:cubicBezTo>
                    <a:pt x="2595" y="3782"/>
                    <a:pt x="3185" y="3617"/>
                    <a:pt x="3519" y="3155"/>
                  </a:cubicBezTo>
                  <a:cubicBezTo>
                    <a:pt x="4139" y="2536"/>
                    <a:pt x="3717" y="776"/>
                    <a:pt x="3519" y="454"/>
                  </a:cubicBezTo>
                  <a:cubicBezTo>
                    <a:pt x="3349" y="128"/>
                    <a:pt x="2809" y="1"/>
                    <a:pt x="224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08FAF9B-FFC9-43F5-9891-B0749796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64" y="80796"/>
            <a:ext cx="2156363" cy="287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9" name="Google Shape;5279;p51"/>
          <p:cNvGrpSpPr/>
          <p:nvPr/>
        </p:nvGrpSpPr>
        <p:grpSpPr>
          <a:xfrm>
            <a:off x="578550" y="267000"/>
            <a:ext cx="1014905" cy="1826017"/>
            <a:chOff x="730950" y="-266400"/>
            <a:chExt cx="1014905" cy="1826017"/>
          </a:xfrm>
        </p:grpSpPr>
        <p:sp>
          <p:nvSpPr>
            <p:cNvPr id="5280" name="Google Shape;5280;p51"/>
            <p:cNvSpPr/>
            <p:nvPr/>
          </p:nvSpPr>
          <p:spPr>
            <a:xfrm>
              <a:off x="1083915" y="3517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1"/>
            <p:cNvSpPr/>
            <p:nvPr/>
          </p:nvSpPr>
          <p:spPr>
            <a:xfrm>
              <a:off x="1088952" y="3517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1"/>
            <p:cNvSpPr/>
            <p:nvPr/>
          </p:nvSpPr>
          <p:spPr>
            <a:xfrm>
              <a:off x="1083915" y="3517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1"/>
            <p:cNvSpPr/>
            <p:nvPr/>
          </p:nvSpPr>
          <p:spPr>
            <a:xfrm>
              <a:off x="730950" y="5093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1"/>
            <p:cNvSpPr/>
            <p:nvPr/>
          </p:nvSpPr>
          <p:spPr>
            <a:xfrm>
              <a:off x="1209982" y="5093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1"/>
            <p:cNvSpPr/>
            <p:nvPr/>
          </p:nvSpPr>
          <p:spPr>
            <a:xfrm>
              <a:off x="1083915" y="5093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1"/>
            <p:cNvSpPr/>
            <p:nvPr/>
          </p:nvSpPr>
          <p:spPr>
            <a:xfrm>
              <a:off x="783859" y="5093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1"/>
            <p:cNvSpPr/>
            <p:nvPr/>
          </p:nvSpPr>
          <p:spPr>
            <a:xfrm>
              <a:off x="1135604" y="674846"/>
              <a:ext cx="210623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1"/>
            <p:cNvSpPr/>
            <p:nvPr/>
          </p:nvSpPr>
          <p:spPr>
            <a:xfrm>
              <a:off x="888507" y="6586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1"/>
            <p:cNvSpPr/>
            <p:nvPr/>
          </p:nvSpPr>
          <p:spPr>
            <a:xfrm>
              <a:off x="1399132" y="6586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1"/>
            <p:cNvSpPr/>
            <p:nvPr/>
          </p:nvSpPr>
          <p:spPr>
            <a:xfrm>
              <a:off x="1135604" y="1236803"/>
              <a:ext cx="210623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1"/>
            <p:cNvSpPr/>
            <p:nvPr/>
          </p:nvSpPr>
          <p:spPr>
            <a:xfrm>
              <a:off x="888507" y="12208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1"/>
            <p:cNvSpPr/>
            <p:nvPr/>
          </p:nvSpPr>
          <p:spPr>
            <a:xfrm>
              <a:off x="1399132" y="12208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1"/>
            <p:cNvSpPr/>
            <p:nvPr/>
          </p:nvSpPr>
          <p:spPr>
            <a:xfrm>
              <a:off x="1120494" y="9216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1"/>
            <p:cNvSpPr/>
            <p:nvPr/>
          </p:nvSpPr>
          <p:spPr>
            <a:xfrm>
              <a:off x="836819" y="9029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1"/>
            <p:cNvSpPr/>
            <p:nvPr/>
          </p:nvSpPr>
          <p:spPr>
            <a:xfrm>
              <a:off x="1424315" y="9029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1"/>
            <p:cNvSpPr/>
            <p:nvPr/>
          </p:nvSpPr>
          <p:spPr>
            <a:xfrm>
              <a:off x="1225098" y="-266400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7" name="Google Shape;5297;p51"/>
          <p:cNvGrpSpPr/>
          <p:nvPr/>
        </p:nvGrpSpPr>
        <p:grpSpPr>
          <a:xfrm>
            <a:off x="3626567" y="196340"/>
            <a:ext cx="766660" cy="1581065"/>
            <a:chOff x="2331150" y="-1"/>
            <a:chExt cx="1014905" cy="2093017"/>
          </a:xfrm>
        </p:grpSpPr>
        <p:sp>
          <p:nvSpPr>
            <p:cNvPr id="5298" name="Google Shape;5298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51"/>
            <p:cNvSpPr/>
            <p:nvPr/>
          </p:nvSpPr>
          <p:spPr>
            <a:xfrm>
              <a:off x="2825347" y="-1"/>
              <a:ext cx="36576" cy="885206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5" name="Google Shape;5315;p51"/>
          <p:cNvGrpSpPr/>
          <p:nvPr/>
        </p:nvGrpSpPr>
        <p:grpSpPr>
          <a:xfrm>
            <a:off x="7779000" y="266999"/>
            <a:ext cx="1014905" cy="2093017"/>
            <a:chOff x="2331150" y="-1"/>
            <a:chExt cx="1014905" cy="2093017"/>
          </a:xfrm>
        </p:grpSpPr>
        <p:sp>
          <p:nvSpPr>
            <p:cNvPr id="5316" name="Google Shape;5316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1B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1"/>
            <p:cNvSpPr/>
            <p:nvPr/>
          </p:nvSpPr>
          <p:spPr>
            <a:xfrm>
              <a:off x="2825347" y="-1"/>
              <a:ext cx="36576" cy="885206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3" name="Google Shape;5333;p51"/>
          <p:cNvSpPr txBox="1">
            <a:spLocks noGrp="1"/>
          </p:cNvSpPr>
          <p:nvPr>
            <p:ph type="title"/>
          </p:nvPr>
        </p:nvSpPr>
        <p:spPr>
          <a:xfrm>
            <a:off x="722375" y="1962325"/>
            <a:ext cx="76992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acuerdan cuando fuimos a </a:t>
            </a:r>
            <a:r>
              <a:rPr lang="es-MX" dirty="0" err="1"/>
              <a:t>atlixco</a:t>
            </a:r>
            <a:endParaRPr dirty="0"/>
          </a:p>
        </p:txBody>
      </p:sp>
      <p:sp>
        <p:nvSpPr>
          <p:cNvPr id="5334" name="Google Shape;5334;p51"/>
          <p:cNvSpPr txBox="1">
            <a:spLocks noGrp="1"/>
          </p:cNvSpPr>
          <p:nvPr>
            <p:ph type="body" idx="1"/>
          </p:nvPr>
        </p:nvSpPr>
        <p:spPr>
          <a:xfrm>
            <a:off x="722375" y="33802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Y vimos un regalo muy grande con luces y le tomamos una foto</a:t>
            </a:r>
            <a:endParaRPr dirty="0"/>
          </a:p>
        </p:txBody>
      </p:sp>
      <p:grpSp>
        <p:nvGrpSpPr>
          <p:cNvPr id="5335" name="Google Shape;5335;p51"/>
          <p:cNvGrpSpPr/>
          <p:nvPr/>
        </p:nvGrpSpPr>
        <p:grpSpPr>
          <a:xfrm>
            <a:off x="2380624" y="86025"/>
            <a:ext cx="829366" cy="1357172"/>
            <a:chOff x="1923424" y="86025"/>
            <a:chExt cx="829366" cy="1357172"/>
          </a:xfrm>
        </p:grpSpPr>
        <p:grpSp>
          <p:nvGrpSpPr>
            <p:cNvPr id="5336" name="Google Shape;5336;p51"/>
            <p:cNvGrpSpPr/>
            <p:nvPr/>
          </p:nvGrpSpPr>
          <p:grpSpPr>
            <a:xfrm rot="1198408" flipH="1">
              <a:off x="2010047" y="706326"/>
              <a:ext cx="656120" cy="642914"/>
              <a:chOff x="8831950" y="699050"/>
              <a:chExt cx="717875" cy="693775"/>
            </a:xfrm>
          </p:grpSpPr>
          <p:sp>
            <p:nvSpPr>
              <p:cNvPr id="5337" name="Google Shape;5337;p51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51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51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51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51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51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51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51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51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51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51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51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51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51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51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51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3" name="Google Shape;5353;p51"/>
            <p:cNvSpPr/>
            <p:nvPr/>
          </p:nvSpPr>
          <p:spPr>
            <a:xfrm>
              <a:off x="2310948" y="86025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4" name="Google Shape;5354;p51"/>
          <p:cNvGrpSpPr/>
          <p:nvPr/>
        </p:nvGrpSpPr>
        <p:grpSpPr>
          <a:xfrm>
            <a:off x="4971445" y="238426"/>
            <a:ext cx="704132" cy="1152239"/>
            <a:chOff x="1923424" y="86025"/>
            <a:chExt cx="829366" cy="1357172"/>
          </a:xfrm>
        </p:grpSpPr>
        <p:grpSp>
          <p:nvGrpSpPr>
            <p:cNvPr id="5355" name="Google Shape;5355;p51"/>
            <p:cNvGrpSpPr/>
            <p:nvPr/>
          </p:nvGrpSpPr>
          <p:grpSpPr>
            <a:xfrm rot="1198408" flipH="1">
              <a:off x="2010047" y="706326"/>
              <a:ext cx="656120" cy="642914"/>
              <a:chOff x="8831950" y="699050"/>
              <a:chExt cx="717875" cy="693775"/>
            </a:xfrm>
          </p:grpSpPr>
          <p:sp>
            <p:nvSpPr>
              <p:cNvPr id="5356" name="Google Shape;5356;p51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51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51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51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51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51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51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51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51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51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51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51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51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51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51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51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2" name="Google Shape;5372;p51"/>
            <p:cNvSpPr/>
            <p:nvPr/>
          </p:nvSpPr>
          <p:spPr>
            <a:xfrm>
              <a:off x="2310948" y="86025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3" name="Google Shape;5373;p51"/>
          <p:cNvGrpSpPr/>
          <p:nvPr/>
        </p:nvGrpSpPr>
        <p:grpSpPr>
          <a:xfrm>
            <a:off x="6091675" y="238426"/>
            <a:ext cx="668823" cy="1531692"/>
            <a:chOff x="2331150" y="-231251"/>
            <a:chExt cx="1014905" cy="2324267"/>
          </a:xfrm>
        </p:grpSpPr>
        <p:sp>
          <p:nvSpPr>
            <p:cNvPr id="5374" name="Google Shape;5374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51"/>
            <p:cNvSpPr/>
            <p:nvPr/>
          </p:nvSpPr>
          <p:spPr>
            <a:xfrm>
              <a:off x="2825271" y="-231251"/>
              <a:ext cx="36646" cy="111646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1" name="Google Shape;5391;p51"/>
          <p:cNvGrpSpPr/>
          <p:nvPr/>
        </p:nvGrpSpPr>
        <p:grpSpPr>
          <a:xfrm rot="-2700000" flipH="1">
            <a:off x="1857708" y="1265976"/>
            <a:ext cx="841239" cy="729123"/>
            <a:chOff x="11338850" y="445438"/>
            <a:chExt cx="1208300" cy="1126925"/>
          </a:xfrm>
        </p:grpSpPr>
        <p:sp>
          <p:nvSpPr>
            <p:cNvPr id="5392" name="Google Shape;5392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7" name="Google Shape;5397;p51"/>
          <p:cNvGrpSpPr/>
          <p:nvPr/>
        </p:nvGrpSpPr>
        <p:grpSpPr>
          <a:xfrm rot="2077470">
            <a:off x="935534" y="3625203"/>
            <a:ext cx="1208309" cy="1126934"/>
            <a:chOff x="11338850" y="445438"/>
            <a:chExt cx="1208300" cy="1126925"/>
          </a:xfrm>
        </p:grpSpPr>
        <p:sp>
          <p:nvSpPr>
            <p:cNvPr id="5398" name="Google Shape;5398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3" name="Google Shape;5403;p51"/>
          <p:cNvGrpSpPr/>
          <p:nvPr/>
        </p:nvGrpSpPr>
        <p:grpSpPr>
          <a:xfrm>
            <a:off x="7692613" y="3930688"/>
            <a:ext cx="1164375" cy="906850"/>
            <a:chOff x="14327300" y="2445713"/>
            <a:chExt cx="1164375" cy="906850"/>
          </a:xfrm>
        </p:grpSpPr>
        <p:sp>
          <p:nvSpPr>
            <p:cNvPr id="5404" name="Google Shape;5404;p51"/>
            <p:cNvSpPr/>
            <p:nvPr/>
          </p:nvSpPr>
          <p:spPr>
            <a:xfrm>
              <a:off x="15144300" y="2487638"/>
              <a:ext cx="347375" cy="424225"/>
            </a:xfrm>
            <a:custGeom>
              <a:avLst/>
              <a:gdLst/>
              <a:ahLst/>
              <a:cxnLst/>
              <a:rect l="l" t="t" r="r" b="b"/>
              <a:pathLst>
                <a:path w="13895" h="16969" extrusionOk="0">
                  <a:moveTo>
                    <a:pt x="12657" y="13795"/>
                  </a:moveTo>
                  <a:cubicBezTo>
                    <a:pt x="12809" y="13795"/>
                    <a:pt x="12968" y="13827"/>
                    <a:pt x="13126" y="13876"/>
                  </a:cubicBezTo>
                  <a:lnTo>
                    <a:pt x="13126" y="13876"/>
                  </a:lnTo>
                  <a:cubicBezTo>
                    <a:pt x="12981" y="13822"/>
                    <a:pt x="12822" y="13795"/>
                    <a:pt x="12657" y="13795"/>
                  </a:cubicBezTo>
                  <a:close/>
                  <a:moveTo>
                    <a:pt x="13126" y="13876"/>
                  </a:moveTo>
                  <a:lnTo>
                    <a:pt x="13126" y="13876"/>
                  </a:lnTo>
                  <a:cubicBezTo>
                    <a:pt x="13202" y="13904"/>
                    <a:pt x="13275" y="13939"/>
                    <a:pt x="13342" y="13981"/>
                  </a:cubicBezTo>
                  <a:lnTo>
                    <a:pt x="13342" y="13981"/>
                  </a:lnTo>
                  <a:cubicBezTo>
                    <a:pt x="13360" y="13979"/>
                    <a:pt x="13378" y="13977"/>
                    <a:pt x="13396" y="13974"/>
                  </a:cubicBezTo>
                  <a:cubicBezTo>
                    <a:pt x="13308" y="13938"/>
                    <a:pt x="13217" y="13904"/>
                    <a:pt x="13126" y="13876"/>
                  </a:cubicBezTo>
                  <a:close/>
                  <a:moveTo>
                    <a:pt x="0" y="0"/>
                  </a:moveTo>
                  <a:lnTo>
                    <a:pt x="0" y="1997"/>
                  </a:lnTo>
                  <a:cubicBezTo>
                    <a:pt x="1757" y="5889"/>
                    <a:pt x="3414" y="11878"/>
                    <a:pt x="4173" y="14713"/>
                  </a:cubicBezTo>
                  <a:cubicBezTo>
                    <a:pt x="2995" y="14793"/>
                    <a:pt x="1837" y="14793"/>
                    <a:pt x="579" y="14793"/>
                  </a:cubicBezTo>
                  <a:lnTo>
                    <a:pt x="0" y="14793"/>
                  </a:lnTo>
                  <a:lnTo>
                    <a:pt x="0" y="16370"/>
                  </a:lnTo>
                  <a:cubicBezTo>
                    <a:pt x="1997" y="16550"/>
                    <a:pt x="3913" y="16629"/>
                    <a:pt x="5909" y="16629"/>
                  </a:cubicBezTo>
                  <a:cubicBezTo>
                    <a:pt x="7169" y="16629"/>
                    <a:pt x="8411" y="16629"/>
                    <a:pt x="9602" y="16563"/>
                  </a:cubicBezTo>
                  <a:lnTo>
                    <a:pt x="9602" y="16563"/>
                  </a:lnTo>
                  <a:cubicBezTo>
                    <a:pt x="9171" y="16620"/>
                    <a:pt x="8734" y="16674"/>
                    <a:pt x="8291" y="16723"/>
                  </a:cubicBezTo>
                  <a:lnTo>
                    <a:pt x="8291" y="16723"/>
                  </a:lnTo>
                  <a:cubicBezTo>
                    <a:pt x="8815" y="16667"/>
                    <a:pt x="9330" y="16608"/>
                    <a:pt x="9822" y="16550"/>
                  </a:cubicBezTo>
                  <a:lnTo>
                    <a:pt x="9822" y="16550"/>
                  </a:lnTo>
                  <a:cubicBezTo>
                    <a:pt x="9749" y="16554"/>
                    <a:pt x="9676" y="16559"/>
                    <a:pt x="9602" y="16563"/>
                  </a:cubicBezTo>
                  <a:lnTo>
                    <a:pt x="9602" y="16563"/>
                  </a:lnTo>
                  <a:cubicBezTo>
                    <a:pt x="10707" y="16416"/>
                    <a:pt x="11777" y="16244"/>
                    <a:pt x="12817" y="16051"/>
                  </a:cubicBezTo>
                  <a:cubicBezTo>
                    <a:pt x="13475" y="15971"/>
                    <a:pt x="13895" y="15372"/>
                    <a:pt x="13815" y="14713"/>
                  </a:cubicBezTo>
                  <a:cubicBezTo>
                    <a:pt x="13770" y="14387"/>
                    <a:pt x="13592" y="14137"/>
                    <a:pt x="13342" y="13981"/>
                  </a:cubicBezTo>
                  <a:lnTo>
                    <a:pt x="13342" y="13981"/>
                  </a:lnTo>
                  <a:cubicBezTo>
                    <a:pt x="11444" y="14217"/>
                    <a:pt x="9546" y="14375"/>
                    <a:pt x="7746" y="14473"/>
                  </a:cubicBezTo>
                  <a:cubicBezTo>
                    <a:pt x="6987" y="14553"/>
                    <a:pt x="6249" y="14553"/>
                    <a:pt x="5490" y="14633"/>
                  </a:cubicBezTo>
                  <a:cubicBezTo>
                    <a:pt x="4752" y="11639"/>
                    <a:pt x="2755" y="4492"/>
                    <a:pt x="759" y="400"/>
                  </a:cubicBezTo>
                  <a:cubicBezTo>
                    <a:pt x="579" y="160"/>
                    <a:pt x="340" y="0"/>
                    <a:pt x="80" y="0"/>
                  </a:cubicBezTo>
                  <a:close/>
                  <a:moveTo>
                    <a:pt x="8291" y="16723"/>
                  </a:moveTo>
                  <a:lnTo>
                    <a:pt x="8291" y="16723"/>
                  </a:lnTo>
                  <a:cubicBezTo>
                    <a:pt x="7393" y="16819"/>
                    <a:pt x="6465" y="16906"/>
                    <a:pt x="5570" y="16969"/>
                  </a:cubicBezTo>
                  <a:cubicBezTo>
                    <a:pt x="6502" y="16904"/>
                    <a:pt x="7408" y="16822"/>
                    <a:pt x="8291" y="16723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51"/>
            <p:cNvSpPr/>
            <p:nvPr/>
          </p:nvSpPr>
          <p:spPr>
            <a:xfrm>
              <a:off x="14360625" y="2445713"/>
              <a:ext cx="783700" cy="451175"/>
            </a:xfrm>
            <a:custGeom>
              <a:avLst/>
              <a:gdLst/>
              <a:ahLst/>
              <a:cxnLst/>
              <a:rect l="l" t="t" r="r" b="b"/>
              <a:pathLst>
                <a:path w="31348" h="18047" extrusionOk="0">
                  <a:moveTo>
                    <a:pt x="225" y="3624"/>
                  </a:moveTo>
                  <a:lnTo>
                    <a:pt x="225" y="3624"/>
                  </a:lnTo>
                  <a:cubicBezTo>
                    <a:pt x="231" y="3640"/>
                    <a:pt x="238" y="3657"/>
                    <a:pt x="245" y="3674"/>
                  </a:cubicBezTo>
                  <a:cubicBezTo>
                    <a:pt x="238" y="3657"/>
                    <a:pt x="231" y="3641"/>
                    <a:pt x="225" y="3624"/>
                  </a:cubicBezTo>
                  <a:close/>
                  <a:moveTo>
                    <a:pt x="31347" y="1677"/>
                  </a:moveTo>
                  <a:cubicBezTo>
                    <a:pt x="31268" y="1757"/>
                    <a:pt x="31268" y="1757"/>
                    <a:pt x="31188" y="1757"/>
                  </a:cubicBezTo>
                  <a:cubicBezTo>
                    <a:pt x="30848" y="1917"/>
                    <a:pt x="30689" y="2336"/>
                    <a:pt x="30848" y="2676"/>
                  </a:cubicBezTo>
                  <a:cubicBezTo>
                    <a:pt x="31028" y="2995"/>
                    <a:pt x="31188" y="3334"/>
                    <a:pt x="31347" y="3674"/>
                  </a:cubicBezTo>
                  <a:lnTo>
                    <a:pt x="31347" y="1677"/>
                  </a:lnTo>
                  <a:close/>
                  <a:moveTo>
                    <a:pt x="8310" y="0"/>
                  </a:moveTo>
                  <a:cubicBezTo>
                    <a:pt x="7891" y="0"/>
                    <a:pt x="7651" y="340"/>
                    <a:pt x="7651" y="759"/>
                  </a:cubicBezTo>
                  <a:cubicBezTo>
                    <a:pt x="7731" y="2755"/>
                    <a:pt x="7731" y="6748"/>
                    <a:pt x="7651" y="9064"/>
                  </a:cubicBezTo>
                  <a:cubicBezTo>
                    <a:pt x="6653" y="8245"/>
                    <a:pt x="5735" y="7327"/>
                    <a:pt x="5076" y="6568"/>
                  </a:cubicBezTo>
                  <a:cubicBezTo>
                    <a:pt x="5076" y="5490"/>
                    <a:pt x="5156" y="3674"/>
                    <a:pt x="5076" y="2416"/>
                  </a:cubicBezTo>
                  <a:cubicBezTo>
                    <a:pt x="5076" y="2077"/>
                    <a:pt x="4817" y="1837"/>
                    <a:pt x="4397" y="1837"/>
                  </a:cubicBezTo>
                  <a:cubicBezTo>
                    <a:pt x="3978" y="1837"/>
                    <a:pt x="3739" y="2077"/>
                    <a:pt x="3739" y="2496"/>
                  </a:cubicBezTo>
                  <a:cubicBezTo>
                    <a:pt x="3818" y="3254"/>
                    <a:pt x="3739" y="4173"/>
                    <a:pt x="3739" y="4991"/>
                  </a:cubicBezTo>
                  <a:cubicBezTo>
                    <a:pt x="2820" y="3674"/>
                    <a:pt x="2401" y="2835"/>
                    <a:pt x="2321" y="2755"/>
                  </a:cubicBezTo>
                  <a:cubicBezTo>
                    <a:pt x="2161" y="2336"/>
                    <a:pt x="1742" y="2077"/>
                    <a:pt x="1323" y="2077"/>
                  </a:cubicBezTo>
                  <a:cubicBezTo>
                    <a:pt x="1163" y="2077"/>
                    <a:pt x="984" y="2077"/>
                    <a:pt x="824" y="2176"/>
                  </a:cubicBezTo>
                  <a:cubicBezTo>
                    <a:pt x="261" y="2409"/>
                    <a:pt x="0" y="3039"/>
                    <a:pt x="225" y="3624"/>
                  </a:cubicBezTo>
                  <a:lnTo>
                    <a:pt x="225" y="3624"/>
                  </a:lnTo>
                  <a:cubicBezTo>
                    <a:pt x="165" y="3464"/>
                    <a:pt x="165" y="3319"/>
                    <a:pt x="165" y="3175"/>
                  </a:cubicBezTo>
                  <a:lnTo>
                    <a:pt x="165" y="3175"/>
                  </a:lnTo>
                  <a:cubicBezTo>
                    <a:pt x="8150" y="12477"/>
                    <a:pt x="19449" y="16969"/>
                    <a:pt x="31347" y="18047"/>
                  </a:cubicBezTo>
                  <a:lnTo>
                    <a:pt x="31347" y="16470"/>
                  </a:lnTo>
                  <a:lnTo>
                    <a:pt x="29770" y="16470"/>
                  </a:lnTo>
                  <a:cubicBezTo>
                    <a:pt x="28852" y="13815"/>
                    <a:pt x="26277" y="6668"/>
                    <a:pt x="23941" y="2676"/>
                  </a:cubicBezTo>
                  <a:cubicBezTo>
                    <a:pt x="23861" y="2416"/>
                    <a:pt x="23622" y="2336"/>
                    <a:pt x="23362" y="2336"/>
                  </a:cubicBezTo>
                  <a:cubicBezTo>
                    <a:pt x="23282" y="2336"/>
                    <a:pt x="23123" y="2336"/>
                    <a:pt x="23043" y="2416"/>
                  </a:cubicBezTo>
                  <a:cubicBezTo>
                    <a:pt x="22703" y="2576"/>
                    <a:pt x="22624" y="2995"/>
                    <a:pt x="22783" y="3334"/>
                  </a:cubicBezTo>
                  <a:cubicBezTo>
                    <a:pt x="24859" y="6908"/>
                    <a:pt x="27275" y="13475"/>
                    <a:pt x="28353" y="16390"/>
                  </a:cubicBezTo>
                  <a:cubicBezTo>
                    <a:pt x="26277" y="16230"/>
                    <a:pt x="24201" y="15971"/>
                    <a:pt x="22204" y="15651"/>
                  </a:cubicBezTo>
                  <a:cubicBezTo>
                    <a:pt x="21546" y="13056"/>
                    <a:pt x="19709" y="6169"/>
                    <a:pt x="17793" y="2176"/>
                  </a:cubicBezTo>
                  <a:cubicBezTo>
                    <a:pt x="17713" y="1917"/>
                    <a:pt x="17453" y="1757"/>
                    <a:pt x="17214" y="1757"/>
                  </a:cubicBezTo>
                  <a:cubicBezTo>
                    <a:pt x="17134" y="1757"/>
                    <a:pt x="17054" y="1757"/>
                    <a:pt x="16874" y="1837"/>
                  </a:cubicBezTo>
                  <a:cubicBezTo>
                    <a:pt x="16555" y="1997"/>
                    <a:pt x="16455" y="2336"/>
                    <a:pt x="16635" y="2676"/>
                  </a:cubicBezTo>
                  <a:cubicBezTo>
                    <a:pt x="18292" y="6329"/>
                    <a:pt x="19949" y="12397"/>
                    <a:pt x="20707" y="15312"/>
                  </a:cubicBezTo>
                  <a:cubicBezTo>
                    <a:pt x="18631" y="14813"/>
                    <a:pt x="16555" y="14154"/>
                    <a:pt x="14638" y="13316"/>
                  </a:cubicBezTo>
                  <a:cubicBezTo>
                    <a:pt x="14459" y="11060"/>
                    <a:pt x="13960" y="5490"/>
                    <a:pt x="13061" y="2416"/>
                  </a:cubicBezTo>
                  <a:cubicBezTo>
                    <a:pt x="12961" y="2077"/>
                    <a:pt x="12722" y="1917"/>
                    <a:pt x="12383" y="1917"/>
                  </a:cubicBezTo>
                  <a:lnTo>
                    <a:pt x="12223" y="1917"/>
                  </a:lnTo>
                  <a:cubicBezTo>
                    <a:pt x="11883" y="2077"/>
                    <a:pt x="11644" y="2416"/>
                    <a:pt x="11804" y="2755"/>
                  </a:cubicBezTo>
                  <a:cubicBezTo>
                    <a:pt x="12562" y="5410"/>
                    <a:pt x="13061" y="10162"/>
                    <a:pt x="13221" y="12657"/>
                  </a:cubicBezTo>
                  <a:cubicBezTo>
                    <a:pt x="12303" y="12238"/>
                    <a:pt x="11384" y="11739"/>
                    <a:pt x="10566" y="11160"/>
                  </a:cubicBezTo>
                  <a:cubicBezTo>
                    <a:pt x="9967" y="10820"/>
                    <a:pt x="9468" y="10481"/>
                    <a:pt x="8969" y="10162"/>
                  </a:cubicBezTo>
                  <a:cubicBezTo>
                    <a:pt x="8969" y="7986"/>
                    <a:pt x="9069" y="3075"/>
                    <a:pt x="8969" y="679"/>
                  </a:cubicBezTo>
                  <a:cubicBezTo>
                    <a:pt x="8969" y="340"/>
                    <a:pt x="8649" y="0"/>
                    <a:pt x="831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51"/>
            <p:cNvSpPr/>
            <p:nvPr/>
          </p:nvSpPr>
          <p:spPr>
            <a:xfrm>
              <a:off x="15335950" y="2832638"/>
              <a:ext cx="117500" cy="16850"/>
            </a:xfrm>
            <a:custGeom>
              <a:avLst/>
              <a:gdLst/>
              <a:ahLst/>
              <a:cxnLst/>
              <a:rect l="l" t="t" r="r" b="b"/>
              <a:pathLst>
                <a:path w="4700" h="674" extrusionOk="0">
                  <a:moveTo>
                    <a:pt x="4700" y="0"/>
                  </a:moveTo>
                  <a:lnTo>
                    <a:pt x="4700" y="0"/>
                  </a:lnTo>
                  <a:cubicBezTo>
                    <a:pt x="3212" y="258"/>
                    <a:pt x="1645" y="495"/>
                    <a:pt x="0" y="673"/>
                  </a:cubicBezTo>
                  <a:lnTo>
                    <a:pt x="80" y="673"/>
                  </a:lnTo>
                  <a:cubicBezTo>
                    <a:pt x="1646" y="495"/>
                    <a:pt x="3212" y="258"/>
                    <a:pt x="4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51"/>
            <p:cNvSpPr/>
            <p:nvPr/>
          </p:nvSpPr>
          <p:spPr>
            <a:xfrm>
              <a:off x="15337950" y="2832488"/>
              <a:ext cx="141250" cy="17000"/>
            </a:xfrm>
            <a:custGeom>
              <a:avLst/>
              <a:gdLst/>
              <a:ahLst/>
              <a:cxnLst/>
              <a:rect l="l" t="t" r="r" b="b"/>
              <a:pathLst>
                <a:path w="5650" h="680" extrusionOk="0">
                  <a:moveTo>
                    <a:pt x="4651" y="1"/>
                  </a:moveTo>
                  <a:cubicBezTo>
                    <a:pt x="3154" y="260"/>
                    <a:pt x="1577" y="500"/>
                    <a:pt x="0" y="679"/>
                  </a:cubicBezTo>
                  <a:cubicBezTo>
                    <a:pt x="1817" y="580"/>
                    <a:pt x="3733" y="420"/>
                    <a:pt x="5650" y="180"/>
                  </a:cubicBezTo>
                  <a:cubicBezTo>
                    <a:pt x="5410" y="81"/>
                    <a:pt x="5150" y="1"/>
                    <a:pt x="491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51"/>
            <p:cNvSpPr/>
            <p:nvPr/>
          </p:nvSpPr>
          <p:spPr>
            <a:xfrm>
              <a:off x="14345775" y="2537538"/>
              <a:ext cx="170700" cy="180700"/>
            </a:xfrm>
            <a:custGeom>
              <a:avLst/>
              <a:gdLst/>
              <a:ahLst/>
              <a:cxnLst/>
              <a:rect l="l" t="t" r="r" b="b"/>
              <a:pathLst>
                <a:path w="6828" h="7228" extrusionOk="0">
                  <a:moveTo>
                    <a:pt x="4073" y="4652"/>
                  </a:moveTo>
                  <a:cubicBezTo>
                    <a:pt x="2496" y="4991"/>
                    <a:pt x="420" y="5151"/>
                    <a:pt x="1" y="5231"/>
                  </a:cubicBezTo>
                  <a:cubicBezTo>
                    <a:pt x="420" y="5151"/>
                    <a:pt x="2496" y="4991"/>
                    <a:pt x="4073" y="4652"/>
                  </a:cubicBezTo>
                  <a:cubicBezTo>
                    <a:pt x="4832" y="5490"/>
                    <a:pt x="5750" y="6389"/>
                    <a:pt x="6828" y="7227"/>
                  </a:cubicBezTo>
                  <a:cubicBezTo>
                    <a:pt x="5750" y="6389"/>
                    <a:pt x="4832" y="5490"/>
                    <a:pt x="4073" y="4652"/>
                  </a:cubicBezTo>
                  <a:close/>
                  <a:moveTo>
                    <a:pt x="839" y="1"/>
                  </a:moveTo>
                  <a:lnTo>
                    <a:pt x="839" y="1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51"/>
            <p:cNvSpPr/>
            <p:nvPr/>
          </p:nvSpPr>
          <p:spPr>
            <a:xfrm>
              <a:off x="15144300" y="2911838"/>
              <a:ext cx="139275" cy="239100"/>
            </a:xfrm>
            <a:custGeom>
              <a:avLst/>
              <a:gdLst/>
              <a:ahLst/>
              <a:cxnLst/>
              <a:rect l="l" t="t" r="r" b="b"/>
              <a:pathLst>
                <a:path w="5571" h="9564" extrusionOk="0">
                  <a:moveTo>
                    <a:pt x="5570" y="1"/>
                  </a:moveTo>
                  <a:cubicBezTo>
                    <a:pt x="3913" y="3494"/>
                    <a:pt x="1917" y="6808"/>
                    <a:pt x="0" y="9563"/>
                  </a:cubicBezTo>
                  <a:lnTo>
                    <a:pt x="0" y="9563"/>
                  </a:lnTo>
                  <a:cubicBezTo>
                    <a:pt x="1917" y="6808"/>
                    <a:pt x="3913" y="3494"/>
                    <a:pt x="55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51"/>
            <p:cNvSpPr/>
            <p:nvPr/>
          </p:nvSpPr>
          <p:spPr>
            <a:xfrm>
              <a:off x="14994575" y="3150913"/>
              <a:ext cx="149750" cy="197650"/>
            </a:xfrm>
            <a:custGeom>
              <a:avLst/>
              <a:gdLst/>
              <a:ahLst/>
              <a:cxnLst/>
              <a:rect l="l" t="t" r="r" b="b"/>
              <a:pathLst>
                <a:path w="5990" h="7906" extrusionOk="0">
                  <a:moveTo>
                    <a:pt x="5989" y="0"/>
                  </a:moveTo>
                  <a:cubicBezTo>
                    <a:pt x="2915" y="4572"/>
                    <a:pt x="180" y="7646"/>
                    <a:pt x="0" y="7905"/>
                  </a:cubicBezTo>
                  <a:cubicBezTo>
                    <a:pt x="180" y="7646"/>
                    <a:pt x="2915" y="4572"/>
                    <a:pt x="598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51"/>
            <p:cNvSpPr/>
            <p:nvPr/>
          </p:nvSpPr>
          <p:spPr>
            <a:xfrm>
              <a:off x="15144300" y="2896863"/>
              <a:ext cx="245575" cy="254075"/>
            </a:xfrm>
            <a:custGeom>
              <a:avLst/>
              <a:gdLst/>
              <a:ahLst/>
              <a:cxnLst/>
              <a:rect l="l" t="t" r="r" b="b"/>
              <a:pathLst>
                <a:path w="9823" h="10163" extrusionOk="0">
                  <a:moveTo>
                    <a:pt x="0" y="1"/>
                  </a:moveTo>
                  <a:lnTo>
                    <a:pt x="0" y="760"/>
                  </a:lnTo>
                  <a:lnTo>
                    <a:pt x="579" y="760"/>
                  </a:lnTo>
                  <a:cubicBezTo>
                    <a:pt x="1757" y="760"/>
                    <a:pt x="2915" y="760"/>
                    <a:pt x="3993" y="680"/>
                  </a:cubicBezTo>
                  <a:lnTo>
                    <a:pt x="3993" y="680"/>
                  </a:lnTo>
                  <a:cubicBezTo>
                    <a:pt x="2835" y="3255"/>
                    <a:pt x="1418" y="5591"/>
                    <a:pt x="0" y="7747"/>
                  </a:cubicBezTo>
                  <a:lnTo>
                    <a:pt x="0" y="10162"/>
                  </a:lnTo>
                  <a:cubicBezTo>
                    <a:pt x="1917" y="7407"/>
                    <a:pt x="3913" y="4093"/>
                    <a:pt x="5570" y="600"/>
                  </a:cubicBezTo>
                  <a:cubicBezTo>
                    <a:pt x="6987" y="500"/>
                    <a:pt x="8485" y="340"/>
                    <a:pt x="9822" y="181"/>
                  </a:cubicBezTo>
                  <a:lnTo>
                    <a:pt x="9822" y="181"/>
                  </a:lnTo>
                  <a:cubicBezTo>
                    <a:pt x="8564" y="260"/>
                    <a:pt x="7247" y="260"/>
                    <a:pt x="5909" y="260"/>
                  </a:cubicBezTo>
                  <a:cubicBezTo>
                    <a:pt x="3913" y="260"/>
                    <a:pt x="1997" y="181"/>
                    <a:pt x="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51"/>
            <p:cNvSpPr/>
            <p:nvPr/>
          </p:nvSpPr>
          <p:spPr>
            <a:xfrm>
              <a:off x="14327300" y="2525063"/>
              <a:ext cx="817025" cy="827500"/>
            </a:xfrm>
            <a:custGeom>
              <a:avLst/>
              <a:gdLst/>
              <a:ahLst/>
              <a:cxnLst/>
              <a:rect l="l" t="t" r="r" b="b"/>
              <a:pathLst>
                <a:path w="32681" h="33100" extrusionOk="0">
                  <a:moveTo>
                    <a:pt x="1498" y="1"/>
                  </a:moveTo>
                  <a:cubicBezTo>
                    <a:pt x="1498" y="160"/>
                    <a:pt x="1498" y="320"/>
                    <a:pt x="1578" y="500"/>
                  </a:cubicBezTo>
                  <a:cubicBezTo>
                    <a:pt x="1578" y="659"/>
                    <a:pt x="2237" y="2077"/>
                    <a:pt x="3814" y="3993"/>
                  </a:cubicBezTo>
                  <a:cubicBezTo>
                    <a:pt x="2317" y="4233"/>
                    <a:pt x="580" y="4392"/>
                    <a:pt x="580" y="4392"/>
                  </a:cubicBezTo>
                  <a:cubicBezTo>
                    <a:pt x="241" y="4392"/>
                    <a:pt x="1" y="4732"/>
                    <a:pt x="1" y="5071"/>
                  </a:cubicBezTo>
                  <a:cubicBezTo>
                    <a:pt x="1" y="5490"/>
                    <a:pt x="320" y="5730"/>
                    <a:pt x="660" y="5730"/>
                  </a:cubicBezTo>
                  <a:lnTo>
                    <a:pt x="740" y="5730"/>
                  </a:lnTo>
                  <a:cubicBezTo>
                    <a:pt x="1159" y="5650"/>
                    <a:pt x="3235" y="5490"/>
                    <a:pt x="4812" y="5151"/>
                  </a:cubicBezTo>
                  <a:cubicBezTo>
                    <a:pt x="5571" y="5989"/>
                    <a:pt x="6489" y="6888"/>
                    <a:pt x="7567" y="7726"/>
                  </a:cubicBezTo>
                  <a:cubicBezTo>
                    <a:pt x="7567" y="7806"/>
                    <a:pt x="7567" y="7806"/>
                    <a:pt x="7647" y="7806"/>
                  </a:cubicBezTo>
                  <a:cubicBezTo>
                    <a:pt x="5072" y="8645"/>
                    <a:pt x="2656" y="9483"/>
                    <a:pt x="2576" y="9483"/>
                  </a:cubicBezTo>
                  <a:cubicBezTo>
                    <a:pt x="2317" y="9563"/>
                    <a:pt x="2157" y="9802"/>
                    <a:pt x="2157" y="10142"/>
                  </a:cubicBezTo>
                  <a:lnTo>
                    <a:pt x="2157" y="10301"/>
                  </a:lnTo>
                  <a:cubicBezTo>
                    <a:pt x="2317" y="10641"/>
                    <a:pt x="2576" y="10801"/>
                    <a:pt x="2816" y="10801"/>
                  </a:cubicBezTo>
                  <a:cubicBezTo>
                    <a:pt x="2916" y="10801"/>
                    <a:pt x="2995" y="10801"/>
                    <a:pt x="3075" y="10721"/>
                  </a:cubicBezTo>
                  <a:cubicBezTo>
                    <a:pt x="3075" y="10721"/>
                    <a:pt x="6070" y="9643"/>
                    <a:pt x="8904" y="8804"/>
                  </a:cubicBezTo>
                  <a:cubicBezTo>
                    <a:pt x="9404" y="9144"/>
                    <a:pt x="9903" y="9563"/>
                    <a:pt x="10482" y="9882"/>
                  </a:cubicBezTo>
                  <a:cubicBezTo>
                    <a:pt x="11480" y="10481"/>
                    <a:pt x="12478" y="11060"/>
                    <a:pt x="13476" y="11559"/>
                  </a:cubicBezTo>
                  <a:cubicBezTo>
                    <a:pt x="10222" y="13476"/>
                    <a:pt x="5411" y="15212"/>
                    <a:pt x="5411" y="15292"/>
                  </a:cubicBezTo>
                  <a:cubicBezTo>
                    <a:pt x="5072" y="15372"/>
                    <a:pt x="4912" y="15632"/>
                    <a:pt x="4912" y="15871"/>
                  </a:cubicBezTo>
                  <a:cubicBezTo>
                    <a:pt x="4912" y="15971"/>
                    <a:pt x="4912" y="16051"/>
                    <a:pt x="4992" y="16131"/>
                  </a:cubicBezTo>
                  <a:cubicBezTo>
                    <a:pt x="5072" y="16370"/>
                    <a:pt x="5311" y="16550"/>
                    <a:pt x="5571" y="16550"/>
                  </a:cubicBezTo>
                  <a:lnTo>
                    <a:pt x="5810" y="16550"/>
                  </a:lnTo>
                  <a:cubicBezTo>
                    <a:pt x="6070" y="16470"/>
                    <a:pt x="11639" y="14374"/>
                    <a:pt x="14973" y="12218"/>
                  </a:cubicBezTo>
                  <a:cubicBezTo>
                    <a:pt x="16970" y="13136"/>
                    <a:pt x="19046" y="13795"/>
                    <a:pt x="21122" y="14294"/>
                  </a:cubicBezTo>
                  <a:cubicBezTo>
                    <a:pt x="16051" y="18127"/>
                    <a:pt x="9723" y="21361"/>
                    <a:pt x="9643" y="21461"/>
                  </a:cubicBezTo>
                  <a:cubicBezTo>
                    <a:pt x="9404" y="21541"/>
                    <a:pt x="9304" y="21780"/>
                    <a:pt x="9304" y="22040"/>
                  </a:cubicBezTo>
                  <a:cubicBezTo>
                    <a:pt x="9304" y="22119"/>
                    <a:pt x="9304" y="22199"/>
                    <a:pt x="9404" y="22279"/>
                  </a:cubicBezTo>
                  <a:cubicBezTo>
                    <a:pt x="9483" y="22539"/>
                    <a:pt x="9723" y="22698"/>
                    <a:pt x="9982" y="22698"/>
                  </a:cubicBezTo>
                  <a:cubicBezTo>
                    <a:pt x="10062" y="22698"/>
                    <a:pt x="10142" y="22698"/>
                    <a:pt x="10222" y="22619"/>
                  </a:cubicBezTo>
                  <a:cubicBezTo>
                    <a:pt x="10302" y="22539"/>
                    <a:pt x="17548" y="18866"/>
                    <a:pt x="22779" y="14633"/>
                  </a:cubicBezTo>
                  <a:cubicBezTo>
                    <a:pt x="24875" y="15053"/>
                    <a:pt x="26951" y="15372"/>
                    <a:pt x="29107" y="15472"/>
                  </a:cubicBezTo>
                  <a:cubicBezTo>
                    <a:pt x="24036" y="21201"/>
                    <a:pt x="16890" y="26851"/>
                    <a:pt x="16790" y="26950"/>
                  </a:cubicBezTo>
                  <a:cubicBezTo>
                    <a:pt x="16630" y="27030"/>
                    <a:pt x="16550" y="27190"/>
                    <a:pt x="16550" y="27450"/>
                  </a:cubicBezTo>
                  <a:cubicBezTo>
                    <a:pt x="16550" y="27609"/>
                    <a:pt x="16550" y="27689"/>
                    <a:pt x="16710" y="27849"/>
                  </a:cubicBezTo>
                  <a:cubicBezTo>
                    <a:pt x="16790" y="28028"/>
                    <a:pt x="16970" y="28108"/>
                    <a:pt x="17209" y="28108"/>
                  </a:cubicBezTo>
                  <a:cubicBezTo>
                    <a:pt x="17389" y="28108"/>
                    <a:pt x="17469" y="28028"/>
                    <a:pt x="17628" y="27949"/>
                  </a:cubicBezTo>
                  <a:cubicBezTo>
                    <a:pt x="17708" y="27849"/>
                    <a:pt x="25613" y="21700"/>
                    <a:pt x="30764" y="15632"/>
                  </a:cubicBezTo>
                  <a:lnTo>
                    <a:pt x="32680" y="15632"/>
                  </a:lnTo>
                  <a:lnTo>
                    <a:pt x="32680" y="14873"/>
                  </a:lnTo>
                  <a:cubicBezTo>
                    <a:pt x="20782" y="13795"/>
                    <a:pt x="9483" y="9303"/>
                    <a:pt x="1498" y="1"/>
                  </a:cubicBezTo>
                  <a:close/>
                  <a:moveTo>
                    <a:pt x="32680" y="22619"/>
                  </a:moveTo>
                  <a:cubicBezTo>
                    <a:pt x="29187" y="28108"/>
                    <a:pt x="25773" y="31941"/>
                    <a:pt x="25693" y="32021"/>
                  </a:cubicBezTo>
                  <a:cubicBezTo>
                    <a:pt x="25613" y="32181"/>
                    <a:pt x="25534" y="32340"/>
                    <a:pt x="25534" y="32440"/>
                  </a:cubicBezTo>
                  <a:cubicBezTo>
                    <a:pt x="25534" y="32680"/>
                    <a:pt x="25613" y="32840"/>
                    <a:pt x="25773" y="32939"/>
                  </a:cubicBezTo>
                  <a:cubicBezTo>
                    <a:pt x="25953" y="33099"/>
                    <a:pt x="26113" y="33099"/>
                    <a:pt x="26192" y="33099"/>
                  </a:cubicBezTo>
                  <a:cubicBezTo>
                    <a:pt x="26452" y="33099"/>
                    <a:pt x="26612" y="33099"/>
                    <a:pt x="26691" y="32939"/>
                  </a:cubicBezTo>
                  <a:cubicBezTo>
                    <a:pt x="26871" y="32680"/>
                    <a:pt x="29606" y="29606"/>
                    <a:pt x="32680" y="25034"/>
                  </a:cubicBezTo>
                  <a:lnTo>
                    <a:pt x="32680" y="22619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3" name="Google Shape;5413;p51"/>
          <p:cNvGrpSpPr/>
          <p:nvPr/>
        </p:nvGrpSpPr>
        <p:grpSpPr>
          <a:xfrm rot="2271873" flipH="1">
            <a:off x="7099625" y="1314674"/>
            <a:ext cx="698841" cy="605711"/>
            <a:chOff x="11338850" y="445438"/>
            <a:chExt cx="1208300" cy="1126925"/>
          </a:xfrm>
        </p:grpSpPr>
        <p:sp>
          <p:nvSpPr>
            <p:cNvPr id="5414" name="Google Shape;5414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2B4919FB-A909-4E99-B360-78025D14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08" y="4425"/>
            <a:ext cx="2904862" cy="2031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te Christmas Cards Collec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9388"/>
      </a:accent1>
      <a:accent2>
        <a:srgbClr val="FE323D"/>
      </a:accent2>
      <a:accent3>
        <a:srgbClr val="F8BD59"/>
      </a:accent3>
      <a:accent4>
        <a:srgbClr val="2C3260"/>
      </a:accent4>
      <a:accent5>
        <a:srgbClr val="FFFFFF"/>
      </a:accent5>
      <a:accent6>
        <a:srgbClr val="9AE5C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107</Words>
  <Application>Microsoft Office PowerPoint</Application>
  <PresentationFormat>Presentación en pantalla (16:9)</PresentationFormat>
  <Paragraphs>22</Paragraphs>
  <Slides>10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Forte</vt:lpstr>
      <vt:lpstr>Henny Penny</vt:lpstr>
      <vt:lpstr>Rockwell Nova Light</vt:lpstr>
      <vt:lpstr>Satisfy</vt:lpstr>
      <vt:lpstr>Ubuntu</vt:lpstr>
      <vt:lpstr>Cute Christmas Cards Collection by Slidesgo</vt:lpstr>
      <vt:lpstr>Viajes Navideños en Familia</vt:lpstr>
      <vt:lpstr>Gracias por todo</vt:lpstr>
      <vt:lpstr>Gracias por nuestras experiencias</vt:lpstr>
      <vt:lpstr>Felices fiestas </vt:lpstr>
      <vt:lpstr>Feliz dia</vt:lpstr>
      <vt:lpstr>Se acuerdan cuando vimos a los reyes magos como globos</vt:lpstr>
      <vt:lpstr>felicidades</vt:lpstr>
      <vt:lpstr>gracias</vt:lpstr>
      <vt:lpstr>Se acuerdan cuando fuimos a atlixco</vt:lpstr>
      <vt:lpstr>Feliz Navidad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Viajes Navideños en Familia</dc:title>
  <cp:lastModifiedBy>Luis Manuel González Medina</cp:lastModifiedBy>
  <cp:revision>14</cp:revision>
  <dcterms:modified xsi:type="dcterms:W3CDTF">2021-12-02T00:57:02Z</dcterms:modified>
</cp:coreProperties>
</file>