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47" autoAdjust="0"/>
    <p:restoredTop sz="94660"/>
  </p:normalViewPr>
  <p:slideViewPr>
    <p:cSldViewPr snapToGrid="0">
      <p:cViewPr varScale="1">
        <p:scale>
          <a:sx n="86" d="100"/>
          <a:sy n="86" d="100"/>
        </p:scale>
        <p:origin x="7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73575-472E-4671-93D3-B4F9A2FF6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7779" y="278780"/>
            <a:ext cx="8142426" cy="32086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Video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navideño</a:t>
            </a:r>
            <a:endParaRPr lang="es-MX" dirty="0">
              <a:solidFill>
                <a:srgbClr val="C000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D38896-297B-4157-9561-4828620BF2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Sebastian Pérez Rodríguez</a:t>
            </a:r>
          </a:p>
        </p:txBody>
      </p:sp>
      <p:pic>
        <p:nvPicPr>
          <p:cNvPr id="6" name="Wolfgang Lohr &amp; Balduin - Jingle Bells [Electro Swing] (320 kbps)">
            <a:hlinkClick r:id="" action="ppaction://media"/>
            <a:extLst>
              <a:ext uri="{FF2B5EF4-FFF2-40B4-BE49-F238E27FC236}">
                <a16:creationId xmlns:a16="http://schemas.microsoft.com/office/drawing/2014/main" id="{A6AF9AC8-FD6F-4315-BBB6-32BAF6143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FB2E7F5-767F-4DBE-AB4A-9A9B1F7B1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66" y="4020014"/>
            <a:ext cx="11742234" cy="22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1279">
        <p14:gallery dir="l"/>
      </p:transition>
    </mc:Choice>
    <mc:Fallback xmlns="">
      <p:transition spd="slow" advTm="2012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612192-3A07-4E4B-A03C-C6ABADEF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Mi album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navideño</a:t>
            </a:r>
            <a:endParaRPr lang="es-MX" dirty="0">
              <a:solidFill>
                <a:srgbClr val="C00000"/>
              </a:solidFill>
              <a:latin typeface="Goudy Stout" panose="0202090407030B020401" pitchFamily="18" charset="0"/>
            </a:endParaRP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7910351-C80C-4A5E-B776-E77AD3558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732" y="3166945"/>
            <a:ext cx="4575040" cy="2298817"/>
          </a:xfr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777925B-6825-498A-A2EC-07B0E56577DB}"/>
              </a:ext>
            </a:extLst>
          </p:cNvPr>
          <p:cNvSpPr txBox="1"/>
          <p:nvPr/>
        </p:nvSpPr>
        <p:spPr>
          <a:xfrm>
            <a:off x="1451579" y="2219093"/>
            <a:ext cx="9443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Una Navidad </a:t>
            </a:r>
            <a:r>
              <a:rPr lang="en-US" dirty="0" err="1"/>
              <a:t>fuimos</a:t>
            </a:r>
            <a:r>
              <a:rPr lang="en-US" dirty="0"/>
              <a:t> con mis </a:t>
            </a:r>
            <a:r>
              <a:rPr lang="en-US" dirty="0" err="1"/>
              <a:t>tios</a:t>
            </a:r>
            <a:r>
              <a:rPr lang="en-US" dirty="0"/>
              <a:t>, </a:t>
            </a:r>
            <a:r>
              <a:rPr lang="en-US" dirty="0" err="1"/>
              <a:t>hermanos</a:t>
            </a:r>
            <a:r>
              <a:rPr lang="en-US" dirty="0"/>
              <a:t> y </a:t>
            </a:r>
            <a:r>
              <a:rPr lang="en-US" dirty="0" err="1"/>
              <a:t>primos</a:t>
            </a:r>
            <a:r>
              <a:rPr lang="en-US" dirty="0"/>
              <a:t>  a </a:t>
            </a:r>
            <a:r>
              <a:rPr lang="en-US" dirty="0" err="1"/>
              <a:t>cortar</a:t>
            </a:r>
            <a:r>
              <a:rPr lang="en-US" dirty="0"/>
              <a:t> un árbol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51949B-2927-46A8-8262-236554CA1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207" y="0"/>
            <a:ext cx="2457793" cy="63919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41BCCC-B3DE-4B86-B688-92C1CE39E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3147"/>
            <a:ext cx="2457793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4830F-D8EB-42C7-99B3-CE7EC496F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El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mejor</a:t>
            </a:r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 regalo es la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amistad</a:t>
            </a:r>
            <a:endParaRPr lang="es-MX" dirty="0">
              <a:solidFill>
                <a:srgbClr val="C000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B1E005-9551-46E5-A802-58AAFB445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recibía</a:t>
            </a:r>
            <a:r>
              <a:rPr lang="en-US" dirty="0"/>
              <a:t> mis regalos de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intercambio</a:t>
            </a:r>
            <a:r>
              <a:rPr lang="en-US" dirty="0"/>
              <a:t> </a:t>
            </a:r>
            <a:r>
              <a:rPr lang="en-US" dirty="0" err="1"/>
              <a:t>navideño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5E84C95-CCBD-4F55-A4CE-1287C4DCD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74" y="2485384"/>
            <a:ext cx="6416466" cy="300904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494EED6-C6B5-42B3-AA77-75E1532AF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48" y="2647362"/>
            <a:ext cx="3410426" cy="42106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68B7664-DD6B-407B-AD67-AC6C01B7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839" y="1391655"/>
            <a:ext cx="1705213" cy="52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9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4D157-ABD3-435F-9FA9-E4E343681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La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salud</a:t>
            </a:r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 de mis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abuelos</a:t>
            </a:r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siempre</a:t>
            </a:r>
            <a:endParaRPr lang="es-MX" dirty="0">
              <a:solidFill>
                <a:srgbClr val="C000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72E304-9AC3-4383-9774-973877EA4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Otros</a:t>
            </a:r>
            <a:r>
              <a:rPr lang="en-US" dirty="0"/>
              <a:t> regalos de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intercambio</a:t>
            </a: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57B7AA-082F-456D-93C8-C7200D47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784" y="2676293"/>
            <a:ext cx="5339162" cy="297234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C620A8-3C77-49D3-A2B3-41BA2DD1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151" y="1853754"/>
            <a:ext cx="3305636" cy="48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107014-1662-4B7F-A8D2-14EF0F149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Tener con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quien</a:t>
            </a:r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compartirlos</a:t>
            </a:r>
            <a:endParaRPr lang="es-MX" dirty="0">
              <a:solidFill>
                <a:srgbClr val="C000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29579E-A4F9-407E-815D-4B52177E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Los regalos de Santa 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C8DF04B-5F09-41D4-825E-72DD4F9EA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863" y="2575932"/>
            <a:ext cx="5214093" cy="31584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6F4BA6-BA4C-4E47-9831-7EAF4D90B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20" y="1126273"/>
            <a:ext cx="3694666" cy="57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606D1-2E46-44CC-9E80-14A17FED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Agradecer</a:t>
            </a:r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 al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niño</a:t>
            </a:r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jesús</a:t>
            </a:r>
            <a:endParaRPr lang="es-MX" dirty="0">
              <a:solidFill>
                <a:srgbClr val="C000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A086F0-7FAA-4A2E-9D1A-35900FD9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 posada </a:t>
            </a:r>
            <a:br>
              <a:rPr lang="en-US" dirty="0"/>
            </a:b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A46E60-1BF1-4F39-A8BD-4FF69651C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524190"/>
            <a:ext cx="5815144" cy="31041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E54FE44-18E2-4921-B4DF-6AC2217BA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13" y="2308302"/>
            <a:ext cx="4030896" cy="427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4E4CA9-97E8-469B-946A-07C756FA0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La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mejor</a:t>
            </a:r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época</a:t>
            </a:r>
            <a:r>
              <a:rPr lang="en-US" dirty="0">
                <a:solidFill>
                  <a:srgbClr val="C00000"/>
                </a:solidFill>
                <a:latin typeface="Goudy Stout" panose="0202090407030B020401" pitchFamily="18" charset="0"/>
              </a:rPr>
              <a:t> del </a:t>
            </a:r>
            <a:r>
              <a:rPr lang="en-US" dirty="0" err="1">
                <a:solidFill>
                  <a:srgbClr val="C00000"/>
                </a:solidFill>
                <a:latin typeface="Goudy Stout" panose="0202090407030B020401" pitchFamily="18" charset="0"/>
              </a:rPr>
              <a:t>año</a:t>
            </a:r>
            <a:endParaRPr lang="es-MX" dirty="0">
              <a:solidFill>
                <a:srgbClr val="C00000"/>
              </a:solidFill>
              <a:latin typeface="Goudy Stout" panose="0202090407030B020401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8E7B31-D510-4C4B-AEE1-A0C750CF5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fuímos</a:t>
            </a:r>
            <a:r>
              <a:rPr lang="en-US" dirty="0"/>
              <a:t> a una plaza</a:t>
            </a:r>
            <a:br>
              <a:rPr lang="en-US" dirty="0"/>
            </a:b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C76665-87F0-4549-A96C-959555B59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9" y="2598902"/>
            <a:ext cx="4229690" cy="37343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693B7C4-98C9-41B2-975A-084EEAA1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748" y="2015732"/>
            <a:ext cx="5001323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TM10001114[[fn=Galería]]</Template>
  <TotalTime>485</TotalTime>
  <Words>74</Words>
  <Application>Microsoft Office PowerPoint</Application>
  <PresentationFormat>Panorámica</PresentationFormat>
  <Paragraphs>14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Gill Sans MT</vt:lpstr>
      <vt:lpstr>Goudy Stout</vt:lpstr>
      <vt:lpstr>Galería</vt:lpstr>
      <vt:lpstr>Video navideño</vt:lpstr>
      <vt:lpstr>Mi album navideño</vt:lpstr>
      <vt:lpstr>El mejor regalo es la amistad</vt:lpstr>
      <vt:lpstr>La salud de mis abuelos siempre</vt:lpstr>
      <vt:lpstr>Tener con quien compartirlos</vt:lpstr>
      <vt:lpstr>Agradecer al niño jesús</vt:lpstr>
      <vt:lpstr>La mejor época del año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elizabeth rodríguez medina</dc:creator>
  <cp:lastModifiedBy>elizabeth rodríguez medina</cp:lastModifiedBy>
  <cp:revision>5</cp:revision>
  <dcterms:created xsi:type="dcterms:W3CDTF">2021-12-06T17:16:22Z</dcterms:created>
  <dcterms:modified xsi:type="dcterms:W3CDTF">2021-12-14T04:04:36Z</dcterms:modified>
</cp:coreProperties>
</file>