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58" r:id="rId4"/>
    <p:sldId id="260" r:id="rId5"/>
    <p:sldId id="257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79A80D-40BC-4755-8FC5-6A3575BABF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01077" y="291547"/>
            <a:ext cx="7551513" cy="2060713"/>
          </a:xfrm>
        </p:spPr>
        <p:txBody>
          <a:bodyPr/>
          <a:lstStyle/>
          <a:p>
            <a:r>
              <a:rPr lang="es-MX" dirty="0"/>
              <a:t>EL SOFTWEARE Y EL HARWARE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11AC8FC-E33A-4002-A18A-F70937A532E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/>
              <a:t>INSTITUTO GUADALUPE INSURGENTES </a:t>
            </a:r>
          </a:p>
          <a:p>
            <a:r>
              <a:rPr lang="es-MX" dirty="0"/>
              <a:t>ALUMNO: LUIS ENRIQUE FLORES JUÁREZ</a:t>
            </a:r>
          </a:p>
          <a:p>
            <a:r>
              <a:rPr lang="es-MX" dirty="0"/>
              <a:t>MAESTRA: LUCY TORRES CARBAJAL</a:t>
            </a:r>
          </a:p>
        </p:txBody>
      </p:sp>
    </p:spTree>
    <p:extLst>
      <p:ext uri="{BB962C8B-B14F-4D97-AF65-F5344CB8AC3E}">
        <p14:creationId xmlns:p14="http://schemas.microsoft.com/office/powerpoint/2010/main" val="3997920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95E36B-E74E-48D9-8438-2638DCA76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¿Qué es hardware?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DD7E83B-0C8F-4CA0-93F5-E7CC9AFE55A0}"/>
              </a:ext>
            </a:extLst>
          </p:cNvPr>
          <p:cNvSpPr txBox="1"/>
          <p:nvPr/>
        </p:nvSpPr>
        <p:spPr>
          <a:xfrm>
            <a:off x="1141413" y="2411896"/>
            <a:ext cx="53123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/>
              <a:t>Conjunto de elementos físicos o materiales que constituyen una computadora o un sistema informático.</a:t>
            </a:r>
            <a:endParaRPr lang="es-MX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3CF9E2B-0BC2-4B96-A0C9-7036F62D23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9443" y="3955472"/>
            <a:ext cx="3291095" cy="17951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3CD7634F-E50D-4779-A1A5-663F26D04E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2591" y="1342494"/>
            <a:ext cx="4659863" cy="41730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77820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EFCA31-5D4F-4AC1-A4D8-CEBC89708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Para qué sirve el hardware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3B61AA3-5335-4A3D-9747-A62FD2E6C79B}"/>
              </a:ext>
            </a:extLst>
          </p:cNvPr>
          <p:cNvSpPr txBox="1"/>
          <p:nvPr/>
        </p:nvSpPr>
        <p:spPr>
          <a:xfrm>
            <a:off x="1141413" y="2337428"/>
            <a:ext cx="5287618" cy="2941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Para qué sirve el Hardware. Sirve para facilitarnos el procesamiento de información y tener acceso al software de un ordenador. Con él se dispone de un medio físico para almacenar los datos y emitir órdenes a los diferentes programas que conforman parte del Software, así como proceder a diversas operaciones de acuerdo a la función de cada elemento ...</a:t>
            </a:r>
          </a:p>
          <a:p>
            <a:endParaRPr lang="es-MX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E7DE936-A368-40D8-B558-0D04743DD2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8696" y="2514600"/>
            <a:ext cx="3337063" cy="258763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857548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1BA48E-10E6-46BF-B736-3B4F563DA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¿Qué es el software?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09D7EE3-6437-489D-A32E-4FAA2DA81E47}"/>
              </a:ext>
            </a:extLst>
          </p:cNvPr>
          <p:cNvSpPr txBox="1"/>
          <p:nvPr/>
        </p:nvSpPr>
        <p:spPr>
          <a:xfrm>
            <a:off x="1333190" y="2505670"/>
            <a:ext cx="46515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Conjunto de programas y rutinas que permiten a la computadora realizar determinadas tareas.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4B90886-5F44-4A39-8DEB-3FDAA30714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6479" y="1823002"/>
            <a:ext cx="5370720" cy="32881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257327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B4648D-7465-4F78-8D51-A230B5534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Para qué sirve el software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2972D21-1004-45CC-8383-7219A92AC510}"/>
              </a:ext>
            </a:extLst>
          </p:cNvPr>
          <p:cNvSpPr txBox="1"/>
          <p:nvPr/>
        </p:nvSpPr>
        <p:spPr>
          <a:xfrm>
            <a:off x="901148" y="2610678"/>
            <a:ext cx="532737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/>
              <a:t>El software permite administrar los recursos que necesita el sistema operativo del computador para manejar los programas y aplicaciones. El software sirve como puente para que el usuario interactúe con el hardware a través de este. Sin el software no sería posible indicarle al ordenador que necesitas imprimir un documento.</a:t>
            </a:r>
          </a:p>
          <a:p>
            <a:endParaRPr lang="es-MX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ED3BF21-CA6E-44AA-BEBD-FD4444BCE2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1307" y="2514600"/>
            <a:ext cx="4118837" cy="246821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6179607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lla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5AD0B8"/>
      </a:accent1>
      <a:accent2>
        <a:srgbClr val="47BB7E"/>
      </a:accent2>
      <a:accent3>
        <a:srgbClr val="96CD4B"/>
      </a:accent3>
      <a:accent4>
        <a:srgbClr val="61C7DD"/>
      </a:accent4>
      <a:accent5>
        <a:srgbClr val="2495CF"/>
      </a:accent5>
      <a:accent6>
        <a:srgbClr val="5A74D1"/>
      </a:accent6>
      <a:hlink>
        <a:srgbClr val="72CEBB"/>
      </a:hlink>
      <a:folHlink>
        <a:srgbClr val="98E6D6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0F262FD6-3409-4039-A531-64BD4D2F99E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Malla</Template>
  <TotalTime>19</TotalTime>
  <Words>184</Words>
  <Application>Microsoft Office PowerPoint</Application>
  <PresentationFormat>Panorámica</PresentationFormat>
  <Paragraphs>12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8" baseType="lpstr">
      <vt:lpstr>Arial</vt:lpstr>
      <vt:lpstr>Century Gothic</vt:lpstr>
      <vt:lpstr>Malla</vt:lpstr>
      <vt:lpstr>EL SOFTWEARE Y EL HARWARE</vt:lpstr>
      <vt:lpstr>¿Qué es hardware?</vt:lpstr>
      <vt:lpstr>Para qué sirve el hardware</vt:lpstr>
      <vt:lpstr>¿Qué es el software?</vt:lpstr>
      <vt:lpstr>Para qué sirve el software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SOFTWEARE Y EL HARWARE</dc:title>
  <dc:creator>Angelica Juàrez Gonz</dc:creator>
  <cp:lastModifiedBy>Angelica Juàrez Gonz</cp:lastModifiedBy>
  <cp:revision>1</cp:revision>
  <dcterms:created xsi:type="dcterms:W3CDTF">2021-09-05T23:55:36Z</dcterms:created>
  <dcterms:modified xsi:type="dcterms:W3CDTF">2021-09-06T00:14:46Z</dcterms:modified>
</cp:coreProperties>
</file>