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14994-275F-47B2-89A1-33743FAB5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3BF68A-C2B5-4247-A4FA-352037096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E32704-F308-4760-AC3D-E8CFCC96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BEC9A4-B5A4-4081-8D03-7BFFD276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82E6D-C896-4F56-B178-A03671C0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E8A7E-E014-47CA-895E-1759A521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1D3FB6-5A75-434C-9B3B-2AAF0354F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4718C7-ECA4-4550-A6BF-08E96AB4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951FFD-574F-476B-992C-8AA4F09C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976769-2E53-44D0-B7C0-1AB4B203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31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AC28BE-0D01-4703-91C8-729C943FA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548EDA-8FFB-4193-9BF5-09CAB58C7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5BC593-6B88-4653-A1A5-261F6679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62757-9050-45DF-9C17-71C4CB4A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C36040-A8B7-40CF-9D3E-D7F121A5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12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5DE86-4117-4028-95FA-B1F3D50D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4A159-DA82-4F40-BE0A-0C1CCD94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CCA1B2-A8FD-42AC-8759-82787CC3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BA3401-0546-4BDE-AD05-0D242640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85DE9-C80A-41BC-81AD-FDBC2F6F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62893-58BC-4122-9E5A-64F9CD05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609FA2-4EFD-45B6-89DA-47EBC7CA9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D2288-742D-4E58-AB89-1773B188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9FB34E-61D7-4103-9B54-08357A9A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68BF7-E710-4297-9571-C00BE74C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47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DBB83-9017-4A33-8B89-F63373B4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C65E2E-F3A3-4EDE-83DD-CC84BDEB1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95E6D8-92DB-4B30-9D14-7E90E1641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F02C79-11FA-4B70-BA5D-1B02F5A7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A2EECA-22A5-4B99-BB37-4A6F8B95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657075-B3C3-43C3-982B-0DD7C699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0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59D08-56A8-4868-8CE9-68E1E7EE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D7286B-5AE6-4E07-8B80-6AE122C9D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DE4B57-1D9F-4816-B660-32986535E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F72BED-97C6-46D3-8E87-C50E5EDB7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2BBB87-B2BF-4B83-BE36-42FCAD719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3B4709-FE95-4C34-BDB2-6442C44E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CC1C3C-5EE5-4A54-B8BF-1BD971A4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75F74D-06A5-4AC6-9C89-3EF33FF3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61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84726-35E2-4D65-B32C-1D5F2FE8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30A64D-E13E-47D7-96CE-EB3A3C65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A39D1-78FD-485F-878F-83537BBE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1E798F-E303-4854-AFF7-0994A867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09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A532AF-A340-4D4F-9C3E-B2348464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EB24CF-238C-4A26-8E25-53002701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5FCC03-F32A-46FA-BE55-72E4FD7A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BFF31-CC99-43EC-93AB-1D452440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25BC33-4593-4C9A-A754-D3599D7F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6CD13F-4775-4A5F-95F4-8CB604820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854366-3AB5-4CB6-B0C3-B1D9E9A6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B24F5-EC33-4639-9597-D052D1E30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6A563-FD99-4303-95E3-3C9EC858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45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BD56B-B9E5-4669-BDED-B9CD7914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A689E6-33BB-4743-A0B2-488DE7E97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B5650C-CF0D-4648-8A09-47C892EC5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5FEBC3-CA13-4FDB-B8B7-81F98EFF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3B464-EBE3-4492-9CE4-A303B1B3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3F560-FBBA-40FA-984F-8B4389E3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92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6065CB-E6BE-4800-8559-8E29274D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2DDFAC-7349-401B-9541-26D212B3C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81730F-6F1A-430A-A7C9-FC39BBB1B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E079-F171-4018-8BCC-DAE19D9A3231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3663A8-ACF0-4493-970A-3BC15323C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A0777F-6E88-45F7-B732-56A0CDE24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1821-4884-4967-8EEB-C945EB248D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1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software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laca de circuito electrónico">
            <a:extLst>
              <a:ext uri="{FF2B5EF4-FFF2-40B4-BE49-F238E27FC236}">
                <a16:creationId xmlns:a16="http://schemas.microsoft.com/office/drawing/2014/main" id="{7CC66A5C-8574-48FA-B685-EB2428550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21" r="450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5FDD19-27BA-42A3-A9E8-B211C67F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dirty="0" err="1"/>
              <a:t>Nombre</a:t>
            </a:r>
            <a:r>
              <a:rPr lang="en-US" sz="3700" dirty="0"/>
              <a:t>: Armando González García</a:t>
            </a:r>
            <a:br>
              <a:rPr lang="en-US" sz="3700" dirty="0"/>
            </a:br>
            <a:r>
              <a:rPr lang="en-US" sz="3700" dirty="0"/>
              <a:t>Materia: </a:t>
            </a:r>
            <a:r>
              <a:rPr lang="en-US" sz="3700" dirty="0" err="1"/>
              <a:t>Informática</a:t>
            </a:r>
            <a:r>
              <a:rPr lang="en-US" sz="3700" dirty="0"/>
              <a:t> </a:t>
            </a:r>
            <a:br>
              <a:rPr lang="en-US" sz="3700" dirty="0"/>
            </a:br>
            <a:r>
              <a:rPr lang="en-US" sz="3700" dirty="0"/>
              <a:t>Grado: 3 Grupo A </a:t>
            </a:r>
            <a:br>
              <a:rPr lang="en-US" sz="3700" dirty="0"/>
            </a:br>
            <a:endParaRPr lang="en-US" sz="3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121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AB332A-8ADA-4480-815C-07E567A0E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s-MX" sz="5000" dirty="0">
                <a:solidFill>
                  <a:schemeClr val="bg1"/>
                </a:solidFill>
                <a:hlinkClick r:id="rId2" action="ppaction://hlinksldjump">
                  <a:snd r:embed="rId3" name="wind.wav"/>
                </a:hlinkClick>
              </a:rPr>
              <a:t>Hardware significado</a:t>
            </a:r>
            <a:endParaRPr lang="es-MX" sz="5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efinición de computadora - Qué es, Significado y Concepto">
            <a:extLst>
              <a:ext uri="{FF2B5EF4-FFF2-40B4-BE49-F238E27FC236}">
                <a16:creationId xmlns:a16="http://schemas.microsoft.com/office/drawing/2014/main" id="{B0877733-2BF8-4D31-874D-3E6792E16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84" b="-2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51A9A5-35C9-496A-8338-D178B8F2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6" y="1501996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 err="1">
                <a:solidFill>
                  <a:schemeClr val="bg1"/>
                </a:solidFill>
                <a:hlinkClick r:id="rId2" action="ppaction://hlinksldjump"/>
              </a:rPr>
              <a:t>Softwere</a:t>
            </a:r>
            <a:r>
              <a:rPr lang="en-US" sz="5000" dirty="0">
                <a:solidFill>
                  <a:schemeClr val="bg1"/>
                </a:solidFill>
                <a:hlinkClick r:id="rId2" action="ppaction://hlinksldjump"/>
              </a:rPr>
              <a:t> </a:t>
            </a:r>
            <a:r>
              <a:rPr lang="en-US" sz="5000" dirty="0" err="1">
                <a:solidFill>
                  <a:schemeClr val="bg1"/>
                </a:solidFill>
                <a:hlinkClick r:id="rId2" action="ppaction://hlinksldjump"/>
              </a:rPr>
              <a:t>Significado</a:t>
            </a:r>
            <a:endParaRPr lang="en-US" sz="5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Qué es el software? ▷ Definición, características y tipos">
            <a:extLst>
              <a:ext uri="{FF2B5EF4-FFF2-40B4-BE49-F238E27FC236}">
                <a16:creationId xmlns:a16="http://schemas.microsoft.com/office/drawing/2014/main" id="{068EC9FE-CAB9-4EDD-AD46-C1D5651B07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" r="-1" b="-1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0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13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080" name="Straight Connector 13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>
            <a:extLst>
              <a:ext uri="{FF2B5EF4-FFF2-40B4-BE49-F238E27FC236}">
                <a16:creationId xmlns:a16="http://schemas.microsoft.com/office/drawing/2014/main" id="{4EF91703-F8EF-44D0-B517-2CE13505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69" y="1909192"/>
            <a:ext cx="4586513" cy="364771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t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s-MX" sz="1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-228600" eaLnBrk="1" fontAlgn="t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+mn-lt"/>
              </a:rPr>
              <a:t>Qué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n-lt"/>
              </a:rPr>
              <a:t> es Hardware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:</a:t>
            </a:r>
          </a:p>
          <a:p>
            <a:pPr marL="0" marR="0" lvl="0" indent="-228600" eaLnBrk="1" fontAlgn="t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Hardware es la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parte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física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de un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ordenador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o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sistema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informático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.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Está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formado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por los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componentes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eléctricos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electrónicos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electromecánicos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y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mecánicos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tales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como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circuitos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de cables y luz,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placas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memorias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discos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duros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,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dispositivos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periféricos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y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cualquier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otro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material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en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estado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físico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que sea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necesario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para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hacer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que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el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equipo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kumimoji="0" lang="en-US" altLang="es-MX" sz="17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funcione</a:t>
            </a:r>
            <a: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.</a:t>
            </a:r>
          </a:p>
          <a:p>
            <a:pPr marL="0" marR="0" lvl="0" indent="-228600" eaLnBrk="1" fontAlgn="t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br>
              <a:rPr kumimoji="0" lang="en-US" altLang="es-MX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</a:br>
            <a:endParaRPr kumimoji="0" lang="en-US" altLang="es-MX" sz="1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077" name="Picture 5" descr="Elementos de Hardware Componentes de un Ordenador">
            <a:extLst>
              <a:ext uri="{FF2B5EF4-FFF2-40B4-BE49-F238E27FC236}">
                <a16:creationId xmlns:a16="http://schemas.microsoft.com/office/drawing/2014/main" id="{2905D316-898E-497D-8800-163061FD75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7" r="-1" b="-1"/>
          <a:stretch/>
        </p:blipFill>
        <p:spPr bwMode="auto">
          <a:xfrm>
            <a:off x="6525453" y="1"/>
            <a:ext cx="5666547" cy="339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A240C79-242E-4918-9F28-B101847D1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2277" y="3386960"/>
            <a:ext cx="56697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Hardware: qué es, historia y tipos de partes | Estudianteo">
            <a:extLst>
              <a:ext uri="{FF2B5EF4-FFF2-40B4-BE49-F238E27FC236}">
                <a16:creationId xmlns:a16="http://schemas.microsoft.com/office/drawing/2014/main" id="{DBC80D7C-0D48-4499-AE52-DBA759817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/>
          <a:stretch/>
        </p:blipFill>
        <p:spPr bwMode="auto">
          <a:xfrm>
            <a:off x="6522277" y="3398024"/>
            <a:ext cx="5669723" cy="34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C4B727F-3A43-4443-B9EB-68DE52CCC976}"/>
              </a:ext>
            </a:extLst>
          </p:cNvPr>
          <p:cNvSpPr/>
          <p:nvPr/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0" kern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380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00" name="Picture 4" descr="Definición de software - Qué es, Significado y Concepto">
            <a:extLst>
              <a:ext uri="{FF2B5EF4-FFF2-40B4-BE49-F238E27FC236}">
                <a16:creationId xmlns:a16="http://schemas.microsoft.com/office/drawing/2014/main" id="{8D3AE368-9295-4062-BCE9-8B4421EB5F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3" r="1" b="9106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oftware: Significado de Software">
            <a:extLst>
              <a:ext uri="{FF2B5EF4-FFF2-40B4-BE49-F238E27FC236}">
                <a16:creationId xmlns:a16="http://schemas.microsoft.com/office/drawing/2014/main" id="{EADB674B-E611-496D-A684-D896FCB04D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8" r="-1" b="28337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3225D2-D839-40E6-8CDD-097C4194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Significado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de software</a:t>
            </a:r>
            <a:b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Se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conoce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como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200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software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​,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logicial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o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soporte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lógico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al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sistema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formal de un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sistema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informático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que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comprende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conjunto de los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componentes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lógicos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necesarios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que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hacen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posible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realización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tareas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específicas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contraposición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 los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componentes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físicos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que son </a:t>
            </a:r>
            <a:r>
              <a:rPr lang="en-US" sz="2000" b="0" i="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llamados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hardware.</a:t>
            </a:r>
            <a:endParaRPr lang="en-US" sz="2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5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CCCB6D-5162-4AAE-A5E3-3AC55410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CD8C04-CC7B-40EF-82EB-E9821F79B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0" y="2458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endero curvo de piedra en un lago tranquilo al amanecer">
            <a:extLst>
              <a:ext uri="{FF2B5EF4-FFF2-40B4-BE49-F238E27FC236}">
                <a16:creationId xmlns:a16="http://schemas.microsoft.com/office/drawing/2014/main" id="{C16E9C1F-A1A0-43B6-AFDD-1F5E339E05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536" r="15214" b="-1"/>
          <a:stretch/>
        </p:blipFill>
        <p:spPr>
          <a:xfrm>
            <a:off x="-170" y="10"/>
            <a:ext cx="8450317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6E7F1-C70D-42AE-BA18-478C8F3D2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Bibliografia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4F6E549-2491-4815-B6D9-AD728D832410}"/>
              </a:ext>
            </a:extLst>
          </p:cNvPr>
          <p:cNvSpPr txBox="1"/>
          <p:nvPr/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  <a:hlinkClick r:id="rId3"/>
              </a:rPr>
              <a:t>https://www.significados.com/software/</a:t>
            </a: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MX" sz="2400" dirty="0">
                <a:solidFill>
                  <a:srgbClr val="0070C0"/>
                </a:solidFill>
              </a:rPr>
              <a:t>https://www.significados.com/hardware/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42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156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Nombre: Armando González García Materia: Informática  Grado: 3 Grupo A  </vt:lpstr>
      <vt:lpstr>Hardware significado</vt:lpstr>
      <vt:lpstr>Softwere Significado</vt:lpstr>
      <vt:lpstr>Presentación de PowerPoint</vt:lpstr>
      <vt:lpstr>Significado de software Se conoce como software​, logicial o soporte lógico al sistema formal de un sistema informático, que comprende el conjunto de los componentes lógicos necesarios que hacen posible la realización de tareas específicas, en contraposición a los componentes físicos que son llamados hardware.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Nombre: Armando González García Materia: Informática  Grado: 3 Grupo A  </dc:title>
  <dc:creator>Armando González Bernal</dc:creator>
  <cp:lastModifiedBy>Armando González Bernal</cp:lastModifiedBy>
  <cp:revision>1</cp:revision>
  <dcterms:created xsi:type="dcterms:W3CDTF">2021-09-01T21:30:50Z</dcterms:created>
  <dcterms:modified xsi:type="dcterms:W3CDTF">2021-09-01T22:15:23Z</dcterms:modified>
</cp:coreProperties>
</file>