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7836-9CB1-4BE9-BFA2-A061200D485B}" type="datetimeFigureOut">
              <a:rPr lang="es-MX" smtClean="0"/>
              <a:t>07/09/2021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0CB336-E4BF-402F-A1CF-483153C296B3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7836-9CB1-4BE9-BFA2-A061200D485B}" type="datetimeFigureOut">
              <a:rPr lang="es-MX" smtClean="0"/>
              <a:t>07/09/2021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B336-E4BF-402F-A1CF-483153C296B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7836-9CB1-4BE9-BFA2-A061200D485B}" type="datetimeFigureOut">
              <a:rPr lang="es-MX" smtClean="0"/>
              <a:t>07/09/2021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B336-E4BF-402F-A1CF-483153C296B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7836-9CB1-4BE9-BFA2-A061200D485B}" type="datetimeFigureOut">
              <a:rPr lang="es-MX" smtClean="0"/>
              <a:t>07/09/2021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B336-E4BF-402F-A1CF-483153C296B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7836-9CB1-4BE9-BFA2-A061200D485B}" type="datetimeFigureOut">
              <a:rPr lang="es-MX" smtClean="0"/>
              <a:t>07/09/2021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B336-E4BF-402F-A1CF-483153C296B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7836-9CB1-4BE9-BFA2-A061200D485B}" type="datetimeFigureOut">
              <a:rPr lang="es-MX" smtClean="0"/>
              <a:t>07/09/2021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B336-E4BF-402F-A1CF-483153C296B3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7836-9CB1-4BE9-BFA2-A061200D485B}" type="datetimeFigureOut">
              <a:rPr lang="es-MX" smtClean="0"/>
              <a:t>07/09/2021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B336-E4BF-402F-A1CF-483153C296B3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7836-9CB1-4BE9-BFA2-A061200D485B}" type="datetimeFigureOut">
              <a:rPr lang="es-MX" smtClean="0"/>
              <a:t>07/09/2021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B336-E4BF-402F-A1CF-483153C296B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7836-9CB1-4BE9-BFA2-A061200D485B}" type="datetimeFigureOut">
              <a:rPr lang="es-MX" smtClean="0"/>
              <a:t>07/09/2021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B336-E4BF-402F-A1CF-483153C296B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7836-9CB1-4BE9-BFA2-A061200D485B}" type="datetimeFigureOut">
              <a:rPr lang="es-MX" smtClean="0"/>
              <a:t>07/09/2021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B336-E4BF-402F-A1CF-483153C296B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7836-9CB1-4BE9-BFA2-A061200D485B}" type="datetimeFigureOut">
              <a:rPr lang="es-MX" smtClean="0"/>
              <a:t>07/09/2021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B336-E4BF-402F-A1CF-483153C296B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4E97836-9CB1-4BE9-BFA2-A061200D485B}" type="datetimeFigureOut">
              <a:rPr lang="es-MX" smtClean="0"/>
              <a:t>07/09/2021</a:t>
            </a:fld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F0CB336-E4BF-402F-A1CF-483153C296B3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ockcontent.com/es/blog/hardware-y-softwar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992888" cy="1514905"/>
          </a:xfrm>
        </p:spPr>
        <p:txBody>
          <a:bodyPr>
            <a:noAutofit/>
          </a:bodyPr>
          <a:lstStyle/>
          <a:p>
            <a:r>
              <a:rPr lang="es-MX" dirty="0" smtClean="0"/>
              <a:t>HARDWARE Y </a:t>
            </a:r>
            <a:br>
              <a:rPr lang="es-MX" dirty="0" smtClean="0"/>
            </a:br>
            <a:r>
              <a:rPr lang="es-MX" dirty="0" smtClean="0"/>
              <a:t>SOFTWARE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3573016"/>
            <a:ext cx="7315200" cy="1800200"/>
          </a:xfrm>
        </p:spPr>
        <p:txBody>
          <a:bodyPr/>
          <a:lstStyle/>
          <a:p>
            <a:r>
              <a:rPr lang="es-MX" dirty="0" smtClean="0"/>
              <a:t>DANIELA CRUZ VERGARA </a:t>
            </a:r>
          </a:p>
          <a:p>
            <a:r>
              <a:rPr lang="es-MX" dirty="0" smtClean="0"/>
              <a:t>INSTITUTO GUADALUPE INSURGENTES</a:t>
            </a:r>
          </a:p>
          <a:p>
            <a:r>
              <a:rPr lang="es-MX" dirty="0" smtClean="0"/>
              <a:t>TALLER DE INFORMÁTICA</a:t>
            </a:r>
          </a:p>
          <a:p>
            <a:r>
              <a:rPr lang="es-MX" dirty="0" smtClean="0"/>
              <a:t>MISS LUCY TORRES CARBAJAL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9833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76807" y="548680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200" dirty="0" smtClean="0"/>
              <a:t>¿QUÉ ES UN HARDWARE?</a:t>
            </a:r>
            <a:endParaRPr lang="es-MX" sz="3200" dirty="0"/>
          </a:p>
        </p:txBody>
      </p:sp>
      <p:sp>
        <p:nvSpPr>
          <p:cNvPr id="4" name="3 CuadroTexto"/>
          <p:cNvSpPr txBox="1"/>
          <p:nvPr/>
        </p:nvSpPr>
        <p:spPr>
          <a:xfrm>
            <a:off x="323528" y="1412776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El hardware es toda la parte física de la computadora y normalmente se le divide en dos grupos: hardware de entrada y hardware de salida.</a:t>
            </a:r>
          </a:p>
          <a:p>
            <a:endParaRPr lang="es-MX" dirty="0" smtClean="0"/>
          </a:p>
          <a:p>
            <a:pPr marL="342900" indent="-342900">
              <a:buAutoNum type="alphaLcParenR"/>
            </a:pPr>
            <a:r>
              <a:rPr lang="es-MX" u="sng" dirty="0" smtClean="0"/>
              <a:t>Hardware de entrada:</a:t>
            </a:r>
            <a:r>
              <a:rPr lang="es-MX" dirty="0" smtClean="0"/>
              <a:t> son los que permiten meter información o cosas a la computadora.</a:t>
            </a:r>
          </a:p>
          <a:p>
            <a:pPr marL="342900" indent="-342900">
              <a:buAutoNum type="alphaLcParenR"/>
            </a:pPr>
            <a:r>
              <a:rPr lang="es-MX" u="sng" dirty="0" smtClean="0"/>
              <a:t>Hardware de salida:</a:t>
            </a:r>
            <a:r>
              <a:rPr lang="es-MX" dirty="0" smtClean="0"/>
              <a:t> son los que permiten sacar información de la computadora.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043608" y="3717032"/>
            <a:ext cx="180722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Por ejemplo: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dirty="0" smtClean="0"/>
              <a:t>CPU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dirty="0" smtClean="0"/>
              <a:t>Teclado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dirty="0" smtClean="0"/>
              <a:t>Impresora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dirty="0" smtClean="0"/>
              <a:t>Mouse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dirty="0" smtClean="0"/>
              <a:t>Bocinas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dirty="0" smtClean="0"/>
              <a:t>Micrófono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dirty="0" smtClean="0"/>
              <a:t>Escáner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dirty="0" smtClean="0"/>
              <a:t>Monitor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177" y="3567096"/>
            <a:ext cx="5129232" cy="2885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8290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611560" y="553979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200" dirty="0" smtClean="0"/>
              <a:t>¿QUÉ ES UN SOFTWARE?</a:t>
            </a:r>
            <a:endParaRPr lang="es-MX" sz="3200" dirty="0"/>
          </a:p>
        </p:txBody>
      </p:sp>
      <p:sp>
        <p:nvSpPr>
          <p:cNvPr id="4" name="3 CuadroTexto"/>
          <p:cNvSpPr txBox="1"/>
          <p:nvPr/>
        </p:nvSpPr>
        <p:spPr>
          <a:xfrm>
            <a:off x="251520" y="1412776"/>
            <a:ext cx="85243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Son todos los programas informativos y existen software de aplicación y software de sistemas .</a:t>
            </a:r>
          </a:p>
          <a:p>
            <a:endParaRPr lang="es-MX" dirty="0"/>
          </a:p>
          <a:p>
            <a:pPr marL="342900" indent="-342900">
              <a:buFont typeface="+mj-lt"/>
              <a:buAutoNum type="alphaLcParenR"/>
            </a:pPr>
            <a:r>
              <a:rPr lang="es-MX" dirty="0" smtClean="0"/>
              <a:t>Software de aplicación: son adobe, videojuegos y office</a:t>
            </a:r>
          </a:p>
          <a:p>
            <a:pPr marL="342900" indent="-342900">
              <a:buFont typeface="+mj-lt"/>
              <a:buAutoNum type="alphaLcParenR"/>
            </a:pPr>
            <a:r>
              <a:rPr lang="es-MX" dirty="0" smtClean="0"/>
              <a:t>Software de sistema: son Windows, Android, Mac, Linux.</a:t>
            </a: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883" y="2968700"/>
            <a:ext cx="6892218" cy="3590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7270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07704" y="2348880"/>
            <a:ext cx="49685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/>
              <a:t>BIBLIOGRAFÍA</a:t>
            </a:r>
          </a:p>
          <a:p>
            <a:pPr algn="ctr"/>
            <a:endParaRPr lang="es-MX" sz="28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dirty="0" smtClean="0">
                <a:hlinkClick r:id="rId2"/>
              </a:rPr>
              <a:t>https</a:t>
            </a:r>
            <a:r>
              <a:rPr lang="es-MX" dirty="0">
                <a:hlinkClick r:id="rId2"/>
              </a:rPr>
              <a:t>://rockcontent.com/es/blog/hardware-y-software</a:t>
            </a:r>
            <a:r>
              <a:rPr lang="es-MX" dirty="0" smtClean="0">
                <a:hlinkClick r:id="rId2"/>
              </a:rPr>
              <a:t>/</a:t>
            </a:r>
            <a:endParaRPr lang="es-MX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MX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dirty="0" smtClean="0"/>
              <a:t>Cuaderno de informática.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89992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a">
  <a:themeElements>
    <a:clrScheme name="Perspectiva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55</TotalTime>
  <Words>142</Words>
  <Application>Microsoft Office PowerPoint</Application>
  <PresentationFormat>Presentación en pantalla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Perspectiva</vt:lpstr>
      <vt:lpstr>HARDWARE Y  SOFTWARE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Y  SOFTWARE</dc:title>
  <dc:creator>Dan</dc:creator>
  <cp:lastModifiedBy>Dan</cp:lastModifiedBy>
  <cp:revision>9</cp:revision>
  <dcterms:created xsi:type="dcterms:W3CDTF">2021-09-06T23:25:56Z</dcterms:created>
  <dcterms:modified xsi:type="dcterms:W3CDTF">2021-09-07T22:32:01Z</dcterms:modified>
</cp:coreProperties>
</file>