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506" autoAdjust="0"/>
    <p:restoredTop sz="94660"/>
  </p:normalViewPr>
  <p:slideViewPr>
    <p:cSldViewPr snapToGrid="0">
      <p:cViewPr varScale="1">
        <p:scale>
          <a:sx n="60" d="100"/>
          <a:sy n="60" d="100"/>
        </p:scale>
        <p:origin x="76" y="2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203B5E2-B288-4038-BD52-3785F84C202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a:extLst>
              <a:ext uri="{FF2B5EF4-FFF2-40B4-BE49-F238E27FC236}">
                <a16:creationId xmlns:a16="http://schemas.microsoft.com/office/drawing/2014/main" id="{1923E48A-C8C1-4468-80B6-0BD74B22EE9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Marcador de fecha 3">
            <a:extLst>
              <a:ext uri="{FF2B5EF4-FFF2-40B4-BE49-F238E27FC236}">
                <a16:creationId xmlns:a16="http://schemas.microsoft.com/office/drawing/2014/main" id="{74B6D4FE-7272-4A63-9CB3-5B97909177E2}"/>
              </a:ext>
            </a:extLst>
          </p:cNvPr>
          <p:cNvSpPr>
            <a:spLocks noGrp="1"/>
          </p:cNvSpPr>
          <p:nvPr>
            <p:ph type="dt" sz="half" idx="10"/>
          </p:nvPr>
        </p:nvSpPr>
        <p:spPr/>
        <p:txBody>
          <a:bodyPr/>
          <a:lstStyle/>
          <a:p>
            <a:fld id="{38156858-EB02-4386-9A76-49721BFDE27D}" type="datetimeFigureOut">
              <a:rPr lang="es-MX" smtClean="0"/>
              <a:t>14/09/2021</a:t>
            </a:fld>
            <a:endParaRPr lang="es-MX"/>
          </a:p>
        </p:txBody>
      </p:sp>
      <p:sp>
        <p:nvSpPr>
          <p:cNvPr id="5" name="Marcador de pie de página 4">
            <a:extLst>
              <a:ext uri="{FF2B5EF4-FFF2-40B4-BE49-F238E27FC236}">
                <a16:creationId xmlns:a16="http://schemas.microsoft.com/office/drawing/2014/main" id="{3280460C-8BA2-4967-825C-2036531BA4CE}"/>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EA36D627-318A-4E0D-B4A2-46D9B49E7B59}"/>
              </a:ext>
            </a:extLst>
          </p:cNvPr>
          <p:cNvSpPr>
            <a:spLocks noGrp="1"/>
          </p:cNvSpPr>
          <p:nvPr>
            <p:ph type="sldNum" sz="quarter" idx="12"/>
          </p:nvPr>
        </p:nvSpPr>
        <p:spPr/>
        <p:txBody>
          <a:bodyPr/>
          <a:lstStyle/>
          <a:p>
            <a:fld id="{162E7677-AECE-4E66-A625-0282B8927E43}" type="slidenum">
              <a:rPr lang="es-MX" smtClean="0"/>
              <a:t>‹Nº›</a:t>
            </a:fld>
            <a:endParaRPr lang="es-MX"/>
          </a:p>
        </p:txBody>
      </p:sp>
    </p:spTree>
    <p:extLst>
      <p:ext uri="{BB962C8B-B14F-4D97-AF65-F5344CB8AC3E}">
        <p14:creationId xmlns:p14="http://schemas.microsoft.com/office/powerpoint/2010/main" val="3948391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23C88DD-41FB-442A-AB96-FD04366BE99E}"/>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1186472C-A058-42AE-9B58-B77131EBB08C}"/>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E60E5E90-1060-48A4-A372-EBF080B703D8}"/>
              </a:ext>
            </a:extLst>
          </p:cNvPr>
          <p:cNvSpPr>
            <a:spLocks noGrp="1"/>
          </p:cNvSpPr>
          <p:nvPr>
            <p:ph type="dt" sz="half" idx="10"/>
          </p:nvPr>
        </p:nvSpPr>
        <p:spPr/>
        <p:txBody>
          <a:bodyPr/>
          <a:lstStyle/>
          <a:p>
            <a:fld id="{38156858-EB02-4386-9A76-49721BFDE27D}" type="datetimeFigureOut">
              <a:rPr lang="es-MX" smtClean="0"/>
              <a:t>14/09/2021</a:t>
            </a:fld>
            <a:endParaRPr lang="es-MX"/>
          </a:p>
        </p:txBody>
      </p:sp>
      <p:sp>
        <p:nvSpPr>
          <p:cNvPr id="5" name="Marcador de pie de página 4">
            <a:extLst>
              <a:ext uri="{FF2B5EF4-FFF2-40B4-BE49-F238E27FC236}">
                <a16:creationId xmlns:a16="http://schemas.microsoft.com/office/drawing/2014/main" id="{3D29AE33-1937-4DA3-9378-99390DDFB6FB}"/>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F72AE767-11E0-4DB1-AFE2-667B5A64223A}"/>
              </a:ext>
            </a:extLst>
          </p:cNvPr>
          <p:cNvSpPr>
            <a:spLocks noGrp="1"/>
          </p:cNvSpPr>
          <p:nvPr>
            <p:ph type="sldNum" sz="quarter" idx="12"/>
          </p:nvPr>
        </p:nvSpPr>
        <p:spPr/>
        <p:txBody>
          <a:bodyPr/>
          <a:lstStyle/>
          <a:p>
            <a:fld id="{162E7677-AECE-4E66-A625-0282B8927E43}" type="slidenum">
              <a:rPr lang="es-MX" smtClean="0"/>
              <a:t>‹Nº›</a:t>
            </a:fld>
            <a:endParaRPr lang="es-MX"/>
          </a:p>
        </p:txBody>
      </p:sp>
    </p:spTree>
    <p:extLst>
      <p:ext uri="{BB962C8B-B14F-4D97-AF65-F5344CB8AC3E}">
        <p14:creationId xmlns:p14="http://schemas.microsoft.com/office/powerpoint/2010/main" val="63807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37BD6E9-53C5-4919-9874-366F73D9681C}"/>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6C5D6F8D-6E46-4750-A5D8-88C6349D8430}"/>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5E57E5A5-7DEA-457A-A55F-7B5F78AE2E96}"/>
              </a:ext>
            </a:extLst>
          </p:cNvPr>
          <p:cNvSpPr>
            <a:spLocks noGrp="1"/>
          </p:cNvSpPr>
          <p:nvPr>
            <p:ph type="dt" sz="half" idx="10"/>
          </p:nvPr>
        </p:nvSpPr>
        <p:spPr/>
        <p:txBody>
          <a:bodyPr/>
          <a:lstStyle/>
          <a:p>
            <a:fld id="{38156858-EB02-4386-9A76-49721BFDE27D}" type="datetimeFigureOut">
              <a:rPr lang="es-MX" smtClean="0"/>
              <a:t>14/09/2021</a:t>
            </a:fld>
            <a:endParaRPr lang="es-MX"/>
          </a:p>
        </p:txBody>
      </p:sp>
      <p:sp>
        <p:nvSpPr>
          <p:cNvPr id="5" name="Marcador de pie de página 4">
            <a:extLst>
              <a:ext uri="{FF2B5EF4-FFF2-40B4-BE49-F238E27FC236}">
                <a16:creationId xmlns:a16="http://schemas.microsoft.com/office/drawing/2014/main" id="{E71607DF-3E7C-46E1-AE4E-644B7B6015D5}"/>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B5BBF943-CD0F-4550-9431-29D8C9223A11}"/>
              </a:ext>
            </a:extLst>
          </p:cNvPr>
          <p:cNvSpPr>
            <a:spLocks noGrp="1"/>
          </p:cNvSpPr>
          <p:nvPr>
            <p:ph type="sldNum" sz="quarter" idx="12"/>
          </p:nvPr>
        </p:nvSpPr>
        <p:spPr/>
        <p:txBody>
          <a:bodyPr/>
          <a:lstStyle/>
          <a:p>
            <a:fld id="{162E7677-AECE-4E66-A625-0282B8927E43}" type="slidenum">
              <a:rPr lang="es-MX" smtClean="0"/>
              <a:t>‹Nº›</a:t>
            </a:fld>
            <a:endParaRPr lang="es-MX"/>
          </a:p>
        </p:txBody>
      </p:sp>
    </p:spTree>
    <p:extLst>
      <p:ext uri="{BB962C8B-B14F-4D97-AF65-F5344CB8AC3E}">
        <p14:creationId xmlns:p14="http://schemas.microsoft.com/office/powerpoint/2010/main" val="18036894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0D87BBC-9C17-4ED6-997C-85A7C4EA72C6}"/>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08E59D6B-AF61-47D9-B989-77750281A037}"/>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460AD0E4-28E4-4823-AF8A-3597A340F9A4}"/>
              </a:ext>
            </a:extLst>
          </p:cNvPr>
          <p:cNvSpPr>
            <a:spLocks noGrp="1"/>
          </p:cNvSpPr>
          <p:nvPr>
            <p:ph type="dt" sz="half" idx="10"/>
          </p:nvPr>
        </p:nvSpPr>
        <p:spPr/>
        <p:txBody>
          <a:bodyPr/>
          <a:lstStyle/>
          <a:p>
            <a:fld id="{38156858-EB02-4386-9A76-49721BFDE27D}" type="datetimeFigureOut">
              <a:rPr lang="es-MX" smtClean="0"/>
              <a:t>14/09/2021</a:t>
            </a:fld>
            <a:endParaRPr lang="es-MX"/>
          </a:p>
        </p:txBody>
      </p:sp>
      <p:sp>
        <p:nvSpPr>
          <p:cNvPr id="5" name="Marcador de pie de página 4">
            <a:extLst>
              <a:ext uri="{FF2B5EF4-FFF2-40B4-BE49-F238E27FC236}">
                <a16:creationId xmlns:a16="http://schemas.microsoft.com/office/drawing/2014/main" id="{95D2038B-695A-4E0D-8879-BDE5A0A8BCA1}"/>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5976FF36-A789-436B-8928-1E904EBB0FB8}"/>
              </a:ext>
            </a:extLst>
          </p:cNvPr>
          <p:cNvSpPr>
            <a:spLocks noGrp="1"/>
          </p:cNvSpPr>
          <p:nvPr>
            <p:ph type="sldNum" sz="quarter" idx="12"/>
          </p:nvPr>
        </p:nvSpPr>
        <p:spPr/>
        <p:txBody>
          <a:bodyPr/>
          <a:lstStyle/>
          <a:p>
            <a:fld id="{162E7677-AECE-4E66-A625-0282B8927E43}" type="slidenum">
              <a:rPr lang="es-MX" smtClean="0"/>
              <a:t>‹Nº›</a:t>
            </a:fld>
            <a:endParaRPr lang="es-MX"/>
          </a:p>
        </p:txBody>
      </p:sp>
    </p:spTree>
    <p:extLst>
      <p:ext uri="{BB962C8B-B14F-4D97-AF65-F5344CB8AC3E}">
        <p14:creationId xmlns:p14="http://schemas.microsoft.com/office/powerpoint/2010/main" val="368167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51ED06A-8C07-4100-A272-74FC9170CCA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9BD09F3C-B7CF-4D23-B0DF-90D2211713E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1B2ACF14-89B3-42FF-8000-105E23DC7510}"/>
              </a:ext>
            </a:extLst>
          </p:cNvPr>
          <p:cNvSpPr>
            <a:spLocks noGrp="1"/>
          </p:cNvSpPr>
          <p:nvPr>
            <p:ph type="dt" sz="half" idx="10"/>
          </p:nvPr>
        </p:nvSpPr>
        <p:spPr/>
        <p:txBody>
          <a:bodyPr/>
          <a:lstStyle/>
          <a:p>
            <a:fld id="{38156858-EB02-4386-9A76-49721BFDE27D}" type="datetimeFigureOut">
              <a:rPr lang="es-MX" smtClean="0"/>
              <a:t>14/09/2021</a:t>
            </a:fld>
            <a:endParaRPr lang="es-MX"/>
          </a:p>
        </p:txBody>
      </p:sp>
      <p:sp>
        <p:nvSpPr>
          <p:cNvPr id="5" name="Marcador de pie de página 4">
            <a:extLst>
              <a:ext uri="{FF2B5EF4-FFF2-40B4-BE49-F238E27FC236}">
                <a16:creationId xmlns:a16="http://schemas.microsoft.com/office/drawing/2014/main" id="{919931EF-9F30-4EB3-96F8-9BF3991379AC}"/>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B14A8354-6C7F-4C8C-B7F8-99817B4364C2}"/>
              </a:ext>
            </a:extLst>
          </p:cNvPr>
          <p:cNvSpPr>
            <a:spLocks noGrp="1"/>
          </p:cNvSpPr>
          <p:nvPr>
            <p:ph type="sldNum" sz="quarter" idx="12"/>
          </p:nvPr>
        </p:nvSpPr>
        <p:spPr/>
        <p:txBody>
          <a:bodyPr/>
          <a:lstStyle/>
          <a:p>
            <a:fld id="{162E7677-AECE-4E66-A625-0282B8927E43}" type="slidenum">
              <a:rPr lang="es-MX" smtClean="0"/>
              <a:t>‹Nº›</a:t>
            </a:fld>
            <a:endParaRPr lang="es-MX"/>
          </a:p>
        </p:txBody>
      </p:sp>
    </p:spTree>
    <p:extLst>
      <p:ext uri="{BB962C8B-B14F-4D97-AF65-F5344CB8AC3E}">
        <p14:creationId xmlns:p14="http://schemas.microsoft.com/office/powerpoint/2010/main" val="3307267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982BBFA-7819-444E-9611-0EA7F7B19B22}"/>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E71F7850-396D-42C6-BA27-28F1ECB534F4}"/>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a:extLst>
              <a:ext uri="{FF2B5EF4-FFF2-40B4-BE49-F238E27FC236}">
                <a16:creationId xmlns:a16="http://schemas.microsoft.com/office/drawing/2014/main" id="{8855DAE2-E68B-4371-A247-9A8EA1115613}"/>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a:extLst>
              <a:ext uri="{FF2B5EF4-FFF2-40B4-BE49-F238E27FC236}">
                <a16:creationId xmlns:a16="http://schemas.microsoft.com/office/drawing/2014/main" id="{F33273A7-5F9A-481C-8756-25E2EEDEA72C}"/>
              </a:ext>
            </a:extLst>
          </p:cNvPr>
          <p:cNvSpPr>
            <a:spLocks noGrp="1"/>
          </p:cNvSpPr>
          <p:nvPr>
            <p:ph type="dt" sz="half" idx="10"/>
          </p:nvPr>
        </p:nvSpPr>
        <p:spPr/>
        <p:txBody>
          <a:bodyPr/>
          <a:lstStyle/>
          <a:p>
            <a:fld id="{38156858-EB02-4386-9A76-49721BFDE27D}" type="datetimeFigureOut">
              <a:rPr lang="es-MX" smtClean="0"/>
              <a:t>14/09/2021</a:t>
            </a:fld>
            <a:endParaRPr lang="es-MX"/>
          </a:p>
        </p:txBody>
      </p:sp>
      <p:sp>
        <p:nvSpPr>
          <p:cNvPr id="6" name="Marcador de pie de página 5">
            <a:extLst>
              <a:ext uri="{FF2B5EF4-FFF2-40B4-BE49-F238E27FC236}">
                <a16:creationId xmlns:a16="http://schemas.microsoft.com/office/drawing/2014/main" id="{B54E988C-D05A-4190-897C-061EA46DDEFF}"/>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058BCF62-DAB1-4269-B98E-E3226DE90DF7}"/>
              </a:ext>
            </a:extLst>
          </p:cNvPr>
          <p:cNvSpPr>
            <a:spLocks noGrp="1"/>
          </p:cNvSpPr>
          <p:nvPr>
            <p:ph type="sldNum" sz="quarter" idx="12"/>
          </p:nvPr>
        </p:nvSpPr>
        <p:spPr/>
        <p:txBody>
          <a:bodyPr/>
          <a:lstStyle/>
          <a:p>
            <a:fld id="{162E7677-AECE-4E66-A625-0282B8927E43}" type="slidenum">
              <a:rPr lang="es-MX" smtClean="0"/>
              <a:t>‹Nº›</a:t>
            </a:fld>
            <a:endParaRPr lang="es-MX"/>
          </a:p>
        </p:txBody>
      </p:sp>
    </p:spTree>
    <p:extLst>
      <p:ext uri="{BB962C8B-B14F-4D97-AF65-F5344CB8AC3E}">
        <p14:creationId xmlns:p14="http://schemas.microsoft.com/office/powerpoint/2010/main" val="10956498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B5A4FEE-E5AC-4096-BF83-56C44E69FF2E}"/>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F8CB903B-DDC1-49F6-BA77-47E61DC3E67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1FD83608-D8FD-4800-AA9C-1ABC62027EF6}"/>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a:extLst>
              <a:ext uri="{FF2B5EF4-FFF2-40B4-BE49-F238E27FC236}">
                <a16:creationId xmlns:a16="http://schemas.microsoft.com/office/drawing/2014/main" id="{345F40D8-F209-439C-A505-14570411ABF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374E2D0F-A587-4533-B31D-DFA7514F5C4B}"/>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a:extLst>
              <a:ext uri="{FF2B5EF4-FFF2-40B4-BE49-F238E27FC236}">
                <a16:creationId xmlns:a16="http://schemas.microsoft.com/office/drawing/2014/main" id="{2365C083-3163-4EFE-8272-B9D22647CA49}"/>
              </a:ext>
            </a:extLst>
          </p:cNvPr>
          <p:cNvSpPr>
            <a:spLocks noGrp="1"/>
          </p:cNvSpPr>
          <p:nvPr>
            <p:ph type="dt" sz="half" idx="10"/>
          </p:nvPr>
        </p:nvSpPr>
        <p:spPr/>
        <p:txBody>
          <a:bodyPr/>
          <a:lstStyle/>
          <a:p>
            <a:fld id="{38156858-EB02-4386-9A76-49721BFDE27D}" type="datetimeFigureOut">
              <a:rPr lang="es-MX" smtClean="0"/>
              <a:t>14/09/2021</a:t>
            </a:fld>
            <a:endParaRPr lang="es-MX"/>
          </a:p>
        </p:txBody>
      </p:sp>
      <p:sp>
        <p:nvSpPr>
          <p:cNvPr id="8" name="Marcador de pie de página 7">
            <a:extLst>
              <a:ext uri="{FF2B5EF4-FFF2-40B4-BE49-F238E27FC236}">
                <a16:creationId xmlns:a16="http://schemas.microsoft.com/office/drawing/2014/main" id="{66E49A4D-4669-4ECA-92AF-B3B3D02C4235}"/>
              </a:ext>
            </a:extLst>
          </p:cNvPr>
          <p:cNvSpPr>
            <a:spLocks noGrp="1"/>
          </p:cNvSpPr>
          <p:nvPr>
            <p:ph type="ftr" sz="quarter" idx="11"/>
          </p:nvPr>
        </p:nvSpPr>
        <p:spPr/>
        <p:txBody>
          <a:bodyPr/>
          <a:lstStyle/>
          <a:p>
            <a:endParaRPr lang="es-MX"/>
          </a:p>
        </p:txBody>
      </p:sp>
      <p:sp>
        <p:nvSpPr>
          <p:cNvPr id="9" name="Marcador de número de diapositiva 8">
            <a:extLst>
              <a:ext uri="{FF2B5EF4-FFF2-40B4-BE49-F238E27FC236}">
                <a16:creationId xmlns:a16="http://schemas.microsoft.com/office/drawing/2014/main" id="{9B7FF043-95C7-4BE9-9B15-FB3017194528}"/>
              </a:ext>
            </a:extLst>
          </p:cNvPr>
          <p:cNvSpPr>
            <a:spLocks noGrp="1"/>
          </p:cNvSpPr>
          <p:nvPr>
            <p:ph type="sldNum" sz="quarter" idx="12"/>
          </p:nvPr>
        </p:nvSpPr>
        <p:spPr/>
        <p:txBody>
          <a:bodyPr/>
          <a:lstStyle/>
          <a:p>
            <a:fld id="{162E7677-AECE-4E66-A625-0282B8927E43}" type="slidenum">
              <a:rPr lang="es-MX" smtClean="0"/>
              <a:t>‹Nº›</a:t>
            </a:fld>
            <a:endParaRPr lang="es-MX"/>
          </a:p>
        </p:txBody>
      </p:sp>
    </p:spTree>
    <p:extLst>
      <p:ext uri="{BB962C8B-B14F-4D97-AF65-F5344CB8AC3E}">
        <p14:creationId xmlns:p14="http://schemas.microsoft.com/office/powerpoint/2010/main" val="2491936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3764C07-D5AA-452F-A6D7-37CE1A9E94F2}"/>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fecha 2">
            <a:extLst>
              <a:ext uri="{FF2B5EF4-FFF2-40B4-BE49-F238E27FC236}">
                <a16:creationId xmlns:a16="http://schemas.microsoft.com/office/drawing/2014/main" id="{F5F694A8-B7AE-4CD4-96B6-F3B0863D4F64}"/>
              </a:ext>
            </a:extLst>
          </p:cNvPr>
          <p:cNvSpPr>
            <a:spLocks noGrp="1"/>
          </p:cNvSpPr>
          <p:nvPr>
            <p:ph type="dt" sz="half" idx="10"/>
          </p:nvPr>
        </p:nvSpPr>
        <p:spPr/>
        <p:txBody>
          <a:bodyPr/>
          <a:lstStyle/>
          <a:p>
            <a:fld id="{38156858-EB02-4386-9A76-49721BFDE27D}" type="datetimeFigureOut">
              <a:rPr lang="es-MX" smtClean="0"/>
              <a:t>14/09/2021</a:t>
            </a:fld>
            <a:endParaRPr lang="es-MX"/>
          </a:p>
        </p:txBody>
      </p:sp>
      <p:sp>
        <p:nvSpPr>
          <p:cNvPr id="4" name="Marcador de pie de página 3">
            <a:extLst>
              <a:ext uri="{FF2B5EF4-FFF2-40B4-BE49-F238E27FC236}">
                <a16:creationId xmlns:a16="http://schemas.microsoft.com/office/drawing/2014/main" id="{28F6B7CC-5E3B-4FAF-AD84-D6EB2B6BD58A}"/>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a16="http://schemas.microsoft.com/office/drawing/2014/main" id="{B409AE2B-B452-4C8C-8890-386E70E81FD6}"/>
              </a:ext>
            </a:extLst>
          </p:cNvPr>
          <p:cNvSpPr>
            <a:spLocks noGrp="1"/>
          </p:cNvSpPr>
          <p:nvPr>
            <p:ph type="sldNum" sz="quarter" idx="12"/>
          </p:nvPr>
        </p:nvSpPr>
        <p:spPr/>
        <p:txBody>
          <a:bodyPr/>
          <a:lstStyle/>
          <a:p>
            <a:fld id="{162E7677-AECE-4E66-A625-0282B8927E43}" type="slidenum">
              <a:rPr lang="es-MX" smtClean="0"/>
              <a:t>‹Nº›</a:t>
            </a:fld>
            <a:endParaRPr lang="es-MX"/>
          </a:p>
        </p:txBody>
      </p:sp>
    </p:spTree>
    <p:extLst>
      <p:ext uri="{BB962C8B-B14F-4D97-AF65-F5344CB8AC3E}">
        <p14:creationId xmlns:p14="http://schemas.microsoft.com/office/powerpoint/2010/main" val="2517325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41812F3D-0FEA-4043-B41B-64971EB2DB2D}"/>
              </a:ext>
            </a:extLst>
          </p:cNvPr>
          <p:cNvSpPr>
            <a:spLocks noGrp="1"/>
          </p:cNvSpPr>
          <p:nvPr>
            <p:ph type="dt" sz="half" idx="10"/>
          </p:nvPr>
        </p:nvSpPr>
        <p:spPr/>
        <p:txBody>
          <a:bodyPr/>
          <a:lstStyle/>
          <a:p>
            <a:fld id="{38156858-EB02-4386-9A76-49721BFDE27D}" type="datetimeFigureOut">
              <a:rPr lang="es-MX" smtClean="0"/>
              <a:t>14/09/2021</a:t>
            </a:fld>
            <a:endParaRPr lang="es-MX"/>
          </a:p>
        </p:txBody>
      </p:sp>
      <p:sp>
        <p:nvSpPr>
          <p:cNvPr id="3" name="Marcador de pie de página 2">
            <a:extLst>
              <a:ext uri="{FF2B5EF4-FFF2-40B4-BE49-F238E27FC236}">
                <a16:creationId xmlns:a16="http://schemas.microsoft.com/office/drawing/2014/main" id="{F65A4795-207F-468A-B0E1-815007FFF78C}"/>
              </a:ext>
            </a:extLst>
          </p:cNvPr>
          <p:cNvSpPr>
            <a:spLocks noGrp="1"/>
          </p:cNvSpPr>
          <p:nvPr>
            <p:ph type="ftr" sz="quarter" idx="11"/>
          </p:nvPr>
        </p:nvSpPr>
        <p:spPr/>
        <p:txBody>
          <a:bodyPr/>
          <a:lstStyle/>
          <a:p>
            <a:endParaRPr lang="es-MX"/>
          </a:p>
        </p:txBody>
      </p:sp>
      <p:sp>
        <p:nvSpPr>
          <p:cNvPr id="4" name="Marcador de número de diapositiva 3">
            <a:extLst>
              <a:ext uri="{FF2B5EF4-FFF2-40B4-BE49-F238E27FC236}">
                <a16:creationId xmlns:a16="http://schemas.microsoft.com/office/drawing/2014/main" id="{42DFA1E3-5A69-4C6D-9021-5D3CF4A4D5D1}"/>
              </a:ext>
            </a:extLst>
          </p:cNvPr>
          <p:cNvSpPr>
            <a:spLocks noGrp="1"/>
          </p:cNvSpPr>
          <p:nvPr>
            <p:ph type="sldNum" sz="quarter" idx="12"/>
          </p:nvPr>
        </p:nvSpPr>
        <p:spPr/>
        <p:txBody>
          <a:bodyPr/>
          <a:lstStyle/>
          <a:p>
            <a:fld id="{162E7677-AECE-4E66-A625-0282B8927E43}" type="slidenum">
              <a:rPr lang="es-MX" smtClean="0"/>
              <a:t>‹Nº›</a:t>
            </a:fld>
            <a:endParaRPr lang="es-MX"/>
          </a:p>
        </p:txBody>
      </p:sp>
    </p:spTree>
    <p:extLst>
      <p:ext uri="{BB962C8B-B14F-4D97-AF65-F5344CB8AC3E}">
        <p14:creationId xmlns:p14="http://schemas.microsoft.com/office/powerpoint/2010/main" val="27898016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3DC520-FE08-4283-8A60-BEF87CDAC56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F2198875-B99A-4EFE-9C3B-E95931C4843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a:extLst>
              <a:ext uri="{FF2B5EF4-FFF2-40B4-BE49-F238E27FC236}">
                <a16:creationId xmlns:a16="http://schemas.microsoft.com/office/drawing/2014/main" id="{99FCC0DB-E6EF-40E3-B7AD-0B6F14C92E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E564356-3B49-4DF8-A9AD-29F92F8BDBFA}"/>
              </a:ext>
            </a:extLst>
          </p:cNvPr>
          <p:cNvSpPr>
            <a:spLocks noGrp="1"/>
          </p:cNvSpPr>
          <p:nvPr>
            <p:ph type="dt" sz="half" idx="10"/>
          </p:nvPr>
        </p:nvSpPr>
        <p:spPr/>
        <p:txBody>
          <a:bodyPr/>
          <a:lstStyle/>
          <a:p>
            <a:fld id="{38156858-EB02-4386-9A76-49721BFDE27D}" type="datetimeFigureOut">
              <a:rPr lang="es-MX" smtClean="0"/>
              <a:t>14/09/2021</a:t>
            </a:fld>
            <a:endParaRPr lang="es-MX"/>
          </a:p>
        </p:txBody>
      </p:sp>
      <p:sp>
        <p:nvSpPr>
          <p:cNvPr id="6" name="Marcador de pie de página 5">
            <a:extLst>
              <a:ext uri="{FF2B5EF4-FFF2-40B4-BE49-F238E27FC236}">
                <a16:creationId xmlns:a16="http://schemas.microsoft.com/office/drawing/2014/main" id="{C59831C2-4266-41E4-9212-03123BEE74A7}"/>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B2C44EB7-9DB2-45E9-A17E-31EC44BE283C}"/>
              </a:ext>
            </a:extLst>
          </p:cNvPr>
          <p:cNvSpPr>
            <a:spLocks noGrp="1"/>
          </p:cNvSpPr>
          <p:nvPr>
            <p:ph type="sldNum" sz="quarter" idx="12"/>
          </p:nvPr>
        </p:nvSpPr>
        <p:spPr/>
        <p:txBody>
          <a:bodyPr/>
          <a:lstStyle/>
          <a:p>
            <a:fld id="{162E7677-AECE-4E66-A625-0282B8927E43}" type="slidenum">
              <a:rPr lang="es-MX" smtClean="0"/>
              <a:t>‹Nº›</a:t>
            </a:fld>
            <a:endParaRPr lang="es-MX"/>
          </a:p>
        </p:txBody>
      </p:sp>
    </p:spTree>
    <p:extLst>
      <p:ext uri="{BB962C8B-B14F-4D97-AF65-F5344CB8AC3E}">
        <p14:creationId xmlns:p14="http://schemas.microsoft.com/office/powerpoint/2010/main" val="1555625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18789F9-A43B-4EB5-A688-BDB92CFF1FC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a:extLst>
              <a:ext uri="{FF2B5EF4-FFF2-40B4-BE49-F238E27FC236}">
                <a16:creationId xmlns:a16="http://schemas.microsoft.com/office/drawing/2014/main" id="{E5FDF7CD-3906-4307-BF2C-9938FDA7DEC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a:extLst>
              <a:ext uri="{FF2B5EF4-FFF2-40B4-BE49-F238E27FC236}">
                <a16:creationId xmlns:a16="http://schemas.microsoft.com/office/drawing/2014/main" id="{ABCA74BE-E7C5-486C-BA31-D117C3E07A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2E9435B-F572-4CA6-B544-82A5057B4051}"/>
              </a:ext>
            </a:extLst>
          </p:cNvPr>
          <p:cNvSpPr>
            <a:spLocks noGrp="1"/>
          </p:cNvSpPr>
          <p:nvPr>
            <p:ph type="dt" sz="half" idx="10"/>
          </p:nvPr>
        </p:nvSpPr>
        <p:spPr/>
        <p:txBody>
          <a:bodyPr/>
          <a:lstStyle/>
          <a:p>
            <a:fld id="{38156858-EB02-4386-9A76-49721BFDE27D}" type="datetimeFigureOut">
              <a:rPr lang="es-MX" smtClean="0"/>
              <a:t>14/09/2021</a:t>
            </a:fld>
            <a:endParaRPr lang="es-MX"/>
          </a:p>
        </p:txBody>
      </p:sp>
      <p:sp>
        <p:nvSpPr>
          <p:cNvPr id="6" name="Marcador de pie de página 5">
            <a:extLst>
              <a:ext uri="{FF2B5EF4-FFF2-40B4-BE49-F238E27FC236}">
                <a16:creationId xmlns:a16="http://schemas.microsoft.com/office/drawing/2014/main" id="{85421930-1934-4786-B09B-DDBB14057766}"/>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1019695A-8512-425C-8FB1-539DC494CCC0}"/>
              </a:ext>
            </a:extLst>
          </p:cNvPr>
          <p:cNvSpPr>
            <a:spLocks noGrp="1"/>
          </p:cNvSpPr>
          <p:nvPr>
            <p:ph type="sldNum" sz="quarter" idx="12"/>
          </p:nvPr>
        </p:nvSpPr>
        <p:spPr/>
        <p:txBody>
          <a:bodyPr/>
          <a:lstStyle/>
          <a:p>
            <a:fld id="{162E7677-AECE-4E66-A625-0282B8927E43}" type="slidenum">
              <a:rPr lang="es-MX" smtClean="0"/>
              <a:t>‹Nº›</a:t>
            </a:fld>
            <a:endParaRPr lang="es-MX"/>
          </a:p>
        </p:txBody>
      </p:sp>
    </p:spTree>
    <p:extLst>
      <p:ext uri="{BB962C8B-B14F-4D97-AF65-F5344CB8AC3E}">
        <p14:creationId xmlns:p14="http://schemas.microsoft.com/office/powerpoint/2010/main" val="31026922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A3CBDF85-8636-4E89-9DAA-80F37288365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21F8D86A-65C0-49DC-BF53-2AA27C3E60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83DAA66E-BBB4-473F-869C-6BB87EFFCC3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156858-EB02-4386-9A76-49721BFDE27D}" type="datetimeFigureOut">
              <a:rPr lang="es-MX" smtClean="0"/>
              <a:t>14/09/2021</a:t>
            </a:fld>
            <a:endParaRPr lang="es-MX"/>
          </a:p>
        </p:txBody>
      </p:sp>
      <p:sp>
        <p:nvSpPr>
          <p:cNvPr id="5" name="Marcador de pie de página 4">
            <a:extLst>
              <a:ext uri="{FF2B5EF4-FFF2-40B4-BE49-F238E27FC236}">
                <a16:creationId xmlns:a16="http://schemas.microsoft.com/office/drawing/2014/main" id="{964AF197-B1A9-4E08-BAE0-DEE41ADC503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99B82A0F-0A1F-41F9-8866-287B7CFF98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2E7677-AECE-4E66-A625-0282B8927E43}" type="slidenum">
              <a:rPr lang="es-MX" smtClean="0"/>
              <a:t>‹Nº›</a:t>
            </a:fld>
            <a:endParaRPr lang="es-MX"/>
          </a:p>
        </p:txBody>
      </p:sp>
    </p:spTree>
    <p:extLst>
      <p:ext uri="{BB962C8B-B14F-4D97-AF65-F5344CB8AC3E}">
        <p14:creationId xmlns:p14="http://schemas.microsoft.com/office/powerpoint/2010/main" val="20636309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24E6ADC-8FAE-4228-B7AA-1FF0D930BF93}"/>
              </a:ext>
            </a:extLst>
          </p:cNvPr>
          <p:cNvSpPr>
            <a:spLocks noGrp="1"/>
          </p:cNvSpPr>
          <p:nvPr>
            <p:ph type="ctrTitle"/>
          </p:nvPr>
        </p:nvSpPr>
        <p:spPr>
          <a:xfrm>
            <a:off x="1524000" y="1122363"/>
            <a:ext cx="10078720" cy="1570037"/>
          </a:xfrm>
        </p:spPr>
        <p:txBody>
          <a:bodyPr>
            <a:normAutofit fontScale="90000"/>
          </a:bodyPr>
          <a:lstStyle/>
          <a:p>
            <a:r>
              <a:rPr lang="es-ES" dirty="0">
                <a:latin typeface="Century Gothic" panose="020B0502020202020204" pitchFamily="34" charset="0"/>
              </a:rPr>
              <a:t>Historia de la computadora</a:t>
            </a:r>
            <a:endParaRPr lang="es-MX" dirty="0">
              <a:latin typeface="Century Gothic" panose="020B0502020202020204" pitchFamily="34" charset="0"/>
            </a:endParaRPr>
          </a:p>
        </p:txBody>
      </p:sp>
      <p:sp>
        <p:nvSpPr>
          <p:cNvPr id="3" name="Subtítulo 2">
            <a:extLst>
              <a:ext uri="{FF2B5EF4-FFF2-40B4-BE49-F238E27FC236}">
                <a16:creationId xmlns:a16="http://schemas.microsoft.com/office/drawing/2014/main" id="{BD5616E1-FCAA-42B1-84F3-F32466280FEA}"/>
              </a:ext>
            </a:extLst>
          </p:cNvPr>
          <p:cNvSpPr>
            <a:spLocks noGrp="1"/>
          </p:cNvSpPr>
          <p:nvPr>
            <p:ph type="subTitle" idx="1"/>
          </p:nvPr>
        </p:nvSpPr>
        <p:spPr/>
        <p:txBody>
          <a:bodyPr/>
          <a:lstStyle/>
          <a:p>
            <a:r>
              <a:rPr lang="es-ES" dirty="0"/>
              <a:t>Miranda Allison García </a:t>
            </a:r>
          </a:p>
          <a:p>
            <a:r>
              <a:rPr lang="es-ES" dirty="0"/>
              <a:t>Miss Lucy torres Carbajal</a:t>
            </a:r>
          </a:p>
          <a:p>
            <a:r>
              <a:rPr lang="es-ES" dirty="0" err="1"/>
              <a:t>informatica</a:t>
            </a:r>
            <a:r>
              <a:rPr lang="es-ES" dirty="0"/>
              <a:t> </a:t>
            </a:r>
          </a:p>
          <a:p>
            <a:endParaRPr lang="es-MX" dirty="0"/>
          </a:p>
        </p:txBody>
      </p:sp>
    </p:spTree>
    <p:extLst>
      <p:ext uri="{BB962C8B-B14F-4D97-AF65-F5344CB8AC3E}">
        <p14:creationId xmlns:p14="http://schemas.microsoft.com/office/powerpoint/2010/main" val="3937976976"/>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D1BB329-C618-4096-B183-92F09FE4AC3A}"/>
              </a:ext>
            </a:extLst>
          </p:cNvPr>
          <p:cNvSpPr>
            <a:spLocks noGrp="1"/>
          </p:cNvSpPr>
          <p:nvPr>
            <p:ph type="title"/>
          </p:nvPr>
        </p:nvSpPr>
        <p:spPr>
          <a:xfrm>
            <a:off x="838200" y="365125"/>
            <a:ext cx="10515600" cy="854075"/>
          </a:xfrm>
        </p:spPr>
        <p:txBody>
          <a:bodyPr/>
          <a:lstStyle/>
          <a:p>
            <a:pPr algn="ctr"/>
            <a:r>
              <a:rPr lang="es-ES" dirty="0">
                <a:latin typeface="Arial Black" panose="020B0A04020102020204" pitchFamily="34" charset="0"/>
              </a:rPr>
              <a:t>El inicio de las computadoras </a:t>
            </a:r>
            <a:endParaRPr lang="es-MX" dirty="0">
              <a:latin typeface="Arial Black" panose="020B0A04020102020204" pitchFamily="34" charset="0"/>
            </a:endParaRPr>
          </a:p>
        </p:txBody>
      </p:sp>
      <p:sp>
        <p:nvSpPr>
          <p:cNvPr id="3" name="Marcador de contenido 2">
            <a:extLst>
              <a:ext uri="{FF2B5EF4-FFF2-40B4-BE49-F238E27FC236}">
                <a16:creationId xmlns:a16="http://schemas.microsoft.com/office/drawing/2014/main" id="{5941F9DF-8BFD-4B28-8DE6-1F92F5B33FE1}"/>
              </a:ext>
            </a:extLst>
          </p:cNvPr>
          <p:cNvSpPr>
            <a:spLocks noGrp="1"/>
          </p:cNvSpPr>
          <p:nvPr>
            <p:ph idx="1"/>
          </p:nvPr>
        </p:nvSpPr>
        <p:spPr>
          <a:xfrm>
            <a:off x="5421719" y="1424763"/>
            <a:ext cx="6305550" cy="5068112"/>
          </a:xfrm>
        </p:spPr>
        <p:txBody>
          <a:bodyPr>
            <a:normAutofit/>
          </a:bodyPr>
          <a:lstStyle/>
          <a:p>
            <a:pPr marL="0" indent="0">
              <a:buNone/>
            </a:pPr>
            <a:r>
              <a:rPr lang="es-ES" sz="1600" dirty="0">
                <a:latin typeface="Arial" panose="020B0604020202020204" pitchFamily="34" charset="0"/>
                <a:cs typeface="Arial" panose="020B0604020202020204" pitchFamily="34" charset="0"/>
              </a:rPr>
              <a:t>Los ordenadores analógicos comenzaron a construirse a principios del siglo XX. Los primeros modelos realizaban los cálculos mediante ejes y engranajes giratorios. Con estas máquinas se evaluaban las aproximaciones numéricas de ecuaciones demasiado difíciles como para poder ser resueltas mediante otros métodos. Durante las dos guerras mundiales se utilizaron sistemas informáticos analógicos, primero mecánicos y más tarde eléctricos, para predecir la trayectoria de los torpedos en los submarinos y para el manejo a distancia de las bombas en la aviación.</a:t>
            </a:r>
          </a:p>
          <a:p>
            <a:pPr marL="0" indent="0">
              <a:buNone/>
            </a:pPr>
            <a:r>
              <a:rPr lang="es-ES" sz="1600" dirty="0">
                <a:latin typeface="Arial" panose="020B0604020202020204" pitchFamily="34" charset="0"/>
                <a:cs typeface="Arial" panose="020B0604020202020204" pitchFamily="34" charset="0"/>
              </a:rPr>
              <a:t>La primera máquina de calcular mecánica, un precursor del ordenador digital, fue inventada en 1642 por el matemático francés Blaise Pascal. Aquel dispositivo utilizaba una serie de ruedas de diez dientes en las que cada uno de los dientes representaba un dígito del 0 al 9. Las ruedas estaban conectadas de tal manera que podían sumarse números haciéndolas avanzar el número de dientes correcto. En 1670 el filósofo y matemático alemán Gottfried Wilhelm Leibniz perfeccionó esta máquina e inventó una que también podía multiplicar.</a:t>
            </a:r>
          </a:p>
          <a:p>
            <a:pPr marL="0" indent="0">
              <a:buNone/>
            </a:pPr>
            <a:endParaRPr lang="es-MX" sz="1600" dirty="0">
              <a:latin typeface="Arial" panose="020B0604020202020204" pitchFamily="34" charset="0"/>
              <a:cs typeface="Arial" panose="020B0604020202020204" pitchFamily="34" charset="0"/>
            </a:endParaRPr>
          </a:p>
        </p:txBody>
      </p:sp>
      <p:pic>
        <p:nvPicPr>
          <p:cNvPr id="4" name="Imagen 3">
            <a:extLst>
              <a:ext uri="{FF2B5EF4-FFF2-40B4-BE49-F238E27FC236}">
                <a16:creationId xmlns:a16="http://schemas.microsoft.com/office/drawing/2014/main" id="{256AFF11-DC93-47DF-AC7C-03E00A262371}"/>
              </a:ext>
            </a:extLst>
          </p:cNvPr>
          <p:cNvPicPr>
            <a:picLocks noChangeAspect="1"/>
          </p:cNvPicPr>
          <p:nvPr/>
        </p:nvPicPr>
        <p:blipFill>
          <a:blip r:embed="rId3"/>
          <a:stretch>
            <a:fillRect/>
          </a:stretch>
        </p:blipFill>
        <p:spPr>
          <a:xfrm>
            <a:off x="200025" y="4195762"/>
            <a:ext cx="4867276" cy="2433638"/>
          </a:xfrm>
          <a:prstGeom prst="rect">
            <a:avLst/>
          </a:prstGeom>
        </p:spPr>
      </p:pic>
    </p:spTree>
    <p:extLst>
      <p:ext uri="{BB962C8B-B14F-4D97-AF65-F5344CB8AC3E}">
        <p14:creationId xmlns:p14="http://schemas.microsoft.com/office/powerpoint/2010/main" val="1309311815"/>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EAAE41D6-71AD-4E7A-BDCB-00873CF4514C}"/>
              </a:ext>
            </a:extLst>
          </p:cNvPr>
          <p:cNvSpPr>
            <a:spLocks noGrp="1"/>
          </p:cNvSpPr>
          <p:nvPr>
            <p:ph idx="1"/>
          </p:nvPr>
        </p:nvSpPr>
        <p:spPr>
          <a:xfrm>
            <a:off x="85060" y="159488"/>
            <a:ext cx="7368363" cy="6698512"/>
          </a:xfrm>
        </p:spPr>
        <p:txBody>
          <a:bodyPr>
            <a:normAutofit fontScale="77500" lnSpcReduction="20000"/>
          </a:bodyPr>
          <a:lstStyle/>
          <a:p>
            <a:r>
              <a:rPr lang="es-ES" dirty="0"/>
              <a:t>El inventor francés Joseph Marie Jacquard, al diseñar un telar automático, utilizó delgadas placas de madera perforadas para controlar el tejido utilizado en los diseños complejos.</a:t>
            </a:r>
          </a:p>
          <a:p>
            <a:r>
              <a:rPr lang="es-ES" dirty="0"/>
              <a:t>La máquina analítica</a:t>
            </a:r>
          </a:p>
          <a:p>
            <a:r>
              <a:rPr lang="es-ES" dirty="0"/>
              <a:t>También en el siglo XIX el matemático e inventor británico Charles Babbage elaboró los principios de la computadora digital moderna. Inventó una serie de máquinas, como la máquina diferencial, diseñadas para solucionar problemas matemáticos complejos.</a:t>
            </a:r>
          </a:p>
          <a:p>
            <a:r>
              <a:rPr lang="es-ES" dirty="0"/>
              <a:t>Muchos historiadores consideran a Babbage y a su socia, la matemática británica Augusta Ada Byron , hija del poeta inglés Lord Byron, como a los verdaderos inventores de la computadora digital moderna.</a:t>
            </a:r>
          </a:p>
          <a:p>
            <a:r>
              <a:rPr lang="es-ES" dirty="0"/>
              <a:t>A finales de la década de 1960 apareció el circuito integrado (CI), que posibilitó la fabricación de varios transistores en un único sustrato de silicio en el que los cables de interconexión iban soldados. El circuito integrado permitió una posterior reducción del precio, el tamaño y los porcentajes de error. El microprocesador se convirtió en una realidad a mediados de la década de 1970, con la introducción del circuito de integración a gran escala (LSI, acrónimo de </a:t>
            </a:r>
            <a:r>
              <a:rPr lang="es-ES" dirty="0" err="1"/>
              <a:t>Large</a:t>
            </a:r>
            <a:r>
              <a:rPr lang="es-ES" dirty="0"/>
              <a:t> </a:t>
            </a:r>
            <a:r>
              <a:rPr lang="es-ES" dirty="0" err="1"/>
              <a:t>Scale</a:t>
            </a:r>
            <a:r>
              <a:rPr lang="es-ES" dirty="0"/>
              <a:t> </a:t>
            </a:r>
            <a:r>
              <a:rPr lang="es-ES" dirty="0" err="1"/>
              <a:t>Integrated</a:t>
            </a:r>
            <a:r>
              <a:rPr lang="es-ES" dirty="0"/>
              <a:t>) y, más tarde, con el circuito de integración a mayor escala (VLSI, acrónimo de </a:t>
            </a:r>
            <a:r>
              <a:rPr lang="es-ES" dirty="0" err="1"/>
              <a:t>Very</a:t>
            </a:r>
            <a:r>
              <a:rPr lang="es-ES" dirty="0"/>
              <a:t> </a:t>
            </a:r>
            <a:r>
              <a:rPr lang="es-ES" dirty="0" err="1"/>
              <a:t>Large</a:t>
            </a:r>
            <a:r>
              <a:rPr lang="es-ES" dirty="0"/>
              <a:t> </a:t>
            </a:r>
            <a:r>
              <a:rPr lang="es-ES" dirty="0" err="1"/>
              <a:t>Scale</a:t>
            </a:r>
            <a:r>
              <a:rPr lang="es-ES" dirty="0"/>
              <a:t> </a:t>
            </a:r>
            <a:r>
              <a:rPr lang="es-ES" dirty="0" err="1"/>
              <a:t>Integrated</a:t>
            </a:r>
            <a:r>
              <a:rPr lang="es-ES" dirty="0"/>
              <a:t>), con varios miles de transistores interconectados soldados sobre un único sustrato de silicio.</a:t>
            </a:r>
          </a:p>
          <a:p>
            <a:endParaRPr lang="es-MX" dirty="0"/>
          </a:p>
        </p:txBody>
      </p:sp>
      <p:pic>
        <p:nvPicPr>
          <p:cNvPr id="4" name="Imagen 3">
            <a:extLst>
              <a:ext uri="{FF2B5EF4-FFF2-40B4-BE49-F238E27FC236}">
                <a16:creationId xmlns:a16="http://schemas.microsoft.com/office/drawing/2014/main" id="{2ED067B3-2267-41BE-A6C3-D53537EFA78D}"/>
              </a:ext>
            </a:extLst>
          </p:cNvPr>
          <p:cNvPicPr>
            <a:picLocks noChangeAspect="1"/>
          </p:cNvPicPr>
          <p:nvPr/>
        </p:nvPicPr>
        <p:blipFill>
          <a:blip r:embed="rId3"/>
          <a:stretch>
            <a:fillRect/>
          </a:stretch>
        </p:blipFill>
        <p:spPr>
          <a:xfrm>
            <a:off x="7352920" y="855922"/>
            <a:ext cx="4754020" cy="3365205"/>
          </a:xfrm>
          <a:prstGeom prst="rect">
            <a:avLst/>
          </a:prstGeom>
        </p:spPr>
      </p:pic>
    </p:spTree>
    <p:extLst>
      <p:ext uri="{BB962C8B-B14F-4D97-AF65-F5344CB8AC3E}">
        <p14:creationId xmlns:p14="http://schemas.microsoft.com/office/powerpoint/2010/main" val="522849606"/>
      </p:ext>
    </p:extLst>
  </p:cSld>
  <p:clrMapOvr>
    <a:masterClrMapping/>
  </p:clrMapOvr>
  <p:transition spd="slow">
    <p:comb/>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FF624AB-0552-4D4A-9C63-423D913A0393}"/>
              </a:ext>
            </a:extLst>
          </p:cNvPr>
          <p:cNvSpPr>
            <a:spLocks noGrp="1"/>
          </p:cNvSpPr>
          <p:nvPr>
            <p:ph type="title"/>
          </p:nvPr>
        </p:nvSpPr>
        <p:spPr>
          <a:xfrm>
            <a:off x="838200" y="365126"/>
            <a:ext cx="10515600" cy="570540"/>
          </a:xfrm>
        </p:spPr>
        <p:txBody>
          <a:bodyPr>
            <a:normAutofit fontScale="90000"/>
          </a:bodyPr>
          <a:lstStyle/>
          <a:p>
            <a:pPr algn="ctr"/>
            <a:r>
              <a:rPr lang="es-ES" dirty="0">
                <a:latin typeface="Arial Black" panose="020B0A04020102020204" pitchFamily="34" charset="0"/>
              </a:rPr>
              <a:t>El orden de la historia </a:t>
            </a:r>
            <a:endParaRPr lang="es-MX" dirty="0">
              <a:latin typeface="Arial Black" panose="020B0A04020102020204" pitchFamily="34" charset="0"/>
            </a:endParaRPr>
          </a:p>
        </p:txBody>
      </p:sp>
      <p:sp>
        <p:nvSpPr>
          <p:cNvPr id="3" name="Marcador de contenido 2">
            <a:extLst>
              <a:ext uri="{FF2B5EF4-FFF2-40B4-BE49-F238E27FC236}">
                <a16:creationId xmlns:a16="http://schemas.microsoft.com/office/drawing/2014/main" id="{1868C670-605A-42BA-98FB-B684F2613484}"/>
              </a:ext>
            </a:extLst>
          </p:cNvPr>
          <p:cNvSpPr>
            <a:spLocks noGrp="1"/>
          </p:cNvSpPr>
          <p:nvPr>
            <p:ph idx="1"/>
          </p:nvPr>
        </p:nvSpPr>
        <p:spPr>
          <a:xfrm>
            <a:off x="838200" y="1116418"/>
            <a:ext cx="10515600" cy="5376455"/>
          </a:xfrm>
        </p:spPr>
        <p:txBody>
          <a:bodyPr>
            <a:normAutofit fontScale="77500" lnSpcReduction="20000"/>
          </a:bodyPr>
          <a:lstStyle/>
          <a:p>
            <a:endParaRPr lang="es-ES" dirty="0"/>
          </a:p>
          <a:p>
            <a:r>
              <a:rPr lang="es-ES" dirty="0"/>
              <a:t>500 AC: Ábaco</a:t>
            </a:r>
          </a:p>
          <a:p>
            <a:r>
              <a:rPr lang="es-ES" dirty="0"/>
              <a:t>El primer calculador de tipo mecánico fue ideado en Babilonia alrededor de 500 A.C.</a:t>
            </a:r>
          </a:p>
          <a:p>
            <a:r>
              <a:rPr lang="es-ES" dirty="0"/>
              <a:t>1622: Oughtred presenta la regla de cálculo</a:t>
            </a:r>
          </a:p>
          <a:p>
            <a:r>
              <a:rPr lang="es-ES" dirty="0"/>
              <a:t>Hacia 1622, el matemático inglés William Oughtred utilizó los recién inventados logaritmos para fabricar un dispositivo que simplificaba la multiplicación y la división. Consistía en dos reglas graduadas unidas que se deslizaban una sobre otra.</a:t>
            </a:r>
          </a:p>
          <a:p>
            <a:r>
              <a:rPr lang="es-ES" dirty="0"/>
              <a:t>1834: Primera computadora digital programable</a:t>
            </a:r>
          </a:p>
          <a:p>
            <a:r>
              <a:rPr lang="es-ES" dirty="0"/>
              <a:t>En 1834 el científico e inventor inglés Charles Babbage realizó los esquemas de un dispositivo el cual llamó máquina analítica lo que en realidad era una computadora de propósitos generales.</a:t>
            </a:r>
          </a:p>
          <a:p>
            <a:r>
              <a:rPr lang="es-ES" dirty="0"/>
              <a:t>1850: Primera sumadora de teclado</a:t>
            </a:r>
          </a:p>
          <a:p>
            <a:r>
              <a:rPr lang="es-ES" dirty="0"/>
              <a:t>El teclado apareció en una máquina inventada en Estados Unidos en 1850.</a:t>
            </a:r>
          </a:p>
          <a:p>
            <a:r>
              <a:rPr lang="es-ES" dirty="0"/>
              <a:t>Generaciones Del Computador</a:t>
            </a:r>
          </a:p>
          <a:p>
            <a:r>
              <a:rPr lang="es-ES" dirty="0"/>
              <a:t>La máquina de tabulación de las formas Co.</a:t>
            </a:r>
          </a:p>
        </p:txBody>
      </p:sp>
    </p:spTree>
    <p:extLst>
      <p:ext uri="{BB962C8B-B14F-4D97-AF65-F5344CB8AC3E}">
        <p14:creationId xmlns:p14="http://schemas.microsoft.com/office/powerpoint/2010/main" val="2736273267"/>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640288F8-5EE6-4B8F-AA5D-16678086105A}"/>
              </a:ext>
            </a:extLst>
          </p:cNvPr>
          <p:cNvSpPr>
            <a:spLocks noGrp="1"/>
          </p:cNvSpPr>
          <p:nvPr>
            <p:ph idx="1"/>
          </p:nvPr>
        </p:nvSpPr>
        <p:spPr>
          <a:xfrm>
            <a:off x="838200" y="223285"/>
            <a:ext cx="10515600" cy="3327990"/>
          </a:xfrm>
        </p:spPr>
        <p:txBody>
          <a:bodyPr>
            <a:normAutofit fontScale="77500" lnSpcReduction="20000"/>
          </a:bodyPr>
          <a:lstStyle/>
          <a:p>
            <a:r>
              <a:rPr lang="es-ES" dirty="0"/>
              <a:t>El ordenador analógico es un dispositivo electrónico o hidráulico diseñado para manipular la entrada de datos en términos de, por ejemplo, niveles de tensión o presiones hidráulicas, en lugar de hacerlo como datos numéricos. El dispositivo de cálculo analógico más sencillo es la regla de cálculo, que utiliza longitudes de escalas especialmente calibradas para facilitar la multiplicación, la división y otras funciones.</a:t>
            </a:r>
          </a:p>
          <a:p>
            <a:pPr marL="0" indent="0" algn="ctr">
              <a:buNone/>
            </a:pPr>
            <a:r>
              <a:rPr lang="es-ES" dirty="0"/>
              <a:t>Ordenadores digitales</a:t>
            </a:r>
          </a:p>
          <a:p>
            <a:r>
              <a:rPr lang="es-ES" dirty="0"/>
              <a:t>Todo lo que hace un ordenador digital se basa en una operación: la capacidad de determinar si un conmutador, o ‘puerta’, está abierto o cerrado. Es decir, el ordenador puede reconocer sólo dos estados en cualquiera de sus circuitos microscópicos: abierto o cerrado, alta o baja tensión o, en el caso de números, 0 o 1. Sin embargo, es la velocidad con la cual el ordenador realiza este acto tan sencillo lo que lo convierte en una maravilla de la tecnología moderna.</a:t>
            </a:r>
            <a:endParaRPr lang="es-MX" dirty="0"/>
          </a:p>
        </p:txBody>
      </p:sp>
      <p:pic>
        <p:nvPicPr>
          <p:cNvPr id="4" name="Imagen 3">
            <a:extLst>
              <a:ext uri="{FF2B5EF4-FFF2-40B4-BE49-F238E27FC236}">
                <a16:creationId xmlns:a16="http://schemas.microsoft.com/office/drawing/2014/main" id="{954FE8DB-A486-4CD0-801A-D05013DD315D}"/>
              </a:ext>
            </a:extLst>
          </p:cNvPr>
          <p:cNvPicPr>
            <a:picLocks noChangeAspect="1"/>
          </p:cNvPicPr>
          <p:nvPr/>
        </p:nvPicPr>
        <p:blipFill>
          <a:blip r:embed="rId3"/>
          <a:stretch>
            <a:fillRect/>
          </a:stretch>
        </p:blipFill>
        <p:spPr>
          <a:xfrm>
            <a:off x="1802661" y="3551275"/>
            <a:ext cx="8744836" cy="2929971"/>
          </a:xfrm>
          <a:prstGeom prst="rect">
            <a:avLst/>
          </a:prstGeom>
        </p:spPr>
      </p:pic>
    </p:spTree>
    <p:extLst>
      <p:ext uri="{BB962C8B-B14F-4D97-AF65-F5344CB8AC3E}">
        <p14:creationId xmlns:p14="http://schemas.microsoft.com/office/powerpoint/2010/main" val="4211775225"/>
      </p:ext>
    </p:extLst>
  </p:cSld>
  <p:clrMapOvr>
    <a:masterClrMapping/>
  </p:clrMapOvr>
  <p:transition spd="slow">
    <p:randomBar dir="vert"/>
  </p:transition>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TotalTime>
  <Words>731</Words>
  <Application>Microsoft Office PowerPoint</Application>
  <PresentationFormat>Panorámica</PresentationFormat>
  <Paragraphs>27</Paragraphs>
  <Slides>5</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5</vt:i4>
      </vt:variant>
    </vt:vector>
  </HeadingPairs>
  <TitlesOfParts>
    <vt:vector size="11" baseType="lpstr">
      <vt:lpstr>Arial</vt:lpstr>
      <vt:lpstr>Arial Black</vt:lpstr>
      <vt:lpstr>Calibri</vt:lpstr>
      <vt:lpstr>Calibri Light</vt:lpstr>
      <vt:lpstr>Century Gothic</vt:lpstr>
      <vt:lpstr>Tema de Office</vt:lpstr>
      <vt:lpstr>Historia de la computadora</vt:lpstr>
      <vt:lpstr>El inicio de las computadoras </vt:lpstr>
      <vt:lpstr>Presentación de PowerPoint</vt:lpstr>
      <vt:lpstr>El orden de la historia </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Historia de la computadora</dc:title>
  <dc:creator>garciaallis20@gmail.com</dc:creator>
  <cp:lastModifiedBy>garciaallis20@gmail.com</cp:lastModifiedBy>
  <cp:revision>1</cp:revision>
  <dcterms:created xsi:type="dcterms:W3CDTF">2021-09-15T04:11:03Z</dcterms:created>
  <dcterms:modified xsi:type="dcterms:W3CDTF">2021-09-15T04:19:39Z</dcterms:modified>
</cp:coreProperties>
</file>