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8BACD-342D-D222-E837-9849068BC7A9}" v="167" dt="2021-09-13T12:08:17.935"/>
    <p1510:client id="{569DA6CA-A97A-481C-8C9D-EE40ACFBCA42}" v="321" dt="2021-09-12T23:28:11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es-ES" sz="5400">
                <a:cs typeface="Calibri Light"/>
              </a:rPr>
              <a:t>Historia de la computadora </a:t>
            </a:r>
            <a:endParaRPr lang="es-ES" sz="54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4672" y="3719618"/>
            <a:ext cx="4569942" cy="154371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l"/>
            <a:r>
              <a:rPr lang="es-ES" sz="2800" dirty="0">
                <a:cs typeface="Calibri"/>
              </a:rPr>
              <a:t>Instituto Guadalupe Insurgentes </a:t>
            </a:r>
          </a:p>
          <a:p>
            <a:pPr algn="l"/>
            <a:r>
              <a:rPr lang="es-ES" sz="2800" dirty="0">
                <a:cs typeface="Calibri"/>
              </a:rPr>
              <a:t>José Jared Guillen Bustamante</a:t>
            </a:r>
            <a:r>
              <a:rPr lang="es-ES" sz="20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428F53-9E9B-4A03-8384-10F83D53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s-ES" sz="4300">
                <a:ea typeface="+mj-lt"/>
                <a:cs typeface="+mj-lt"/>
              </a:rPr>
              <a:t>Primera generación (de 1940 a 1952)</a:t>
            </a:r>
            <a:endParaRPr lang="es-ES" sz="43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BAE74AE1-12C4-4333-AB83-0D64728707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77" r="22378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3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B5D41D-89F9-4001-B74D-70EE6A4CA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340270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s-ES" sz="32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Surgieron como máquinas de cálculo lógico, debido a las necesidades de los aliados durante la Segunda Guerra mundial</a:t>
            </a:r>
            <a:endParaRPr lang="es-ES">
              <a:solidFill>
                <a:schemeClr val="tx1">
                  <a:alpha val="80000"/>
                </a:schemeClr>
              </a:solidFill>
            </a:endParaRPr>
          </a:p>
          <a:p>
            <a:endParaRPr lang="es-ES" sz="2000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17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82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B3B358DE-7E4F-4E84-AD8F-33FB3741A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985" y="2389433"/>
            <a:ext cx="4260814" cy="289798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A5A6E0E-14ED-40C4-AFC6-3FC07F43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s-ES" dirty="0">
                <a:ea typeface="+mj-lt"/>
                <a:cs typeface="+mj-lt"/>
              </a:rPr>
              <a:t>Segunda generación (de 1956 a 1964)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E1268-11AD-416F-9FE7-C05FAB90A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128169" cy="33995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s-ES" dirty="0">
                <a:ea typeface="+mn-lt"/>
                <a:cs typeface="+mn-lt"/>
              </a:rPr>
              <a:t>Representó un cambio importante, ya que se sustituyeron las válvulas de vacío, permitiendo hacer las máquinas mucho más pequeñas</a:t>
            </a:r>
            <a:r>
              <a:rPr lang="es-ES" sz="2000" dirty="0">
                <a:ea typeface="+mn-lt"/>
                <a:cs typeface="+mn-lt"/>
              </a:rPr>
              <a:t>.</a:t>
            </a:r>
            <a:endParaRPr lang="es-ES"/>
          </a:p>
          <a:p>
            <a:endParaRPr lang="es-E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3170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9E42CF-C9B6-4BBF-A648-1DE08486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s-ES" sz="4000">
                <a:solidFill>
                  <a:schemeClr val="bg1"/>
                </a:solidFill>
                <a:ea typeface="+mj-lt"/>
                <a:cs typeface="+mj-lt"/>
              </a:rPr>
              <a:t>Tercera generación (de 1965 a 1971)</a:t>
            </a:r>
            <a:endParaRPr lang="es-ES" sz="400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93CC8E-F41A-4E4A-8F22-8399F7304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721704" cy="289999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s-ES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La invención de los circuitos integrados: permitieron aumentar a capacidad de procesamiento de las máquinas y por si fuera poco reducir sus costos de fabricación. </a:t>
            </a:r>
            <a:endParaRPr lang="es-ES" dirty="0">
              <a:solidFill>
                <a:srgbClr val="FFFFFF">
                  <a:alpha val="80000"/>
                </a:srgbClr>
              </a:solidFill>
              <a:cs typeface="Calibri"/>
            </a:endParaRPr>
          </a:p>
        </p:txBody>
      </p:sp>
      <p:pic>
        <p:nvPicPr>
          <p:cNvPr id="4" name="Imagen 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E03A6FEC-F54B-433D-A21B-B8563CE33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026360"/>
            <a:ext cx="5260976" cy="276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4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5161F8-4245-49A4-AFD4-6F73A22D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s-ES" dirty="0">
                <a:ea typeface="+mj-lt"/>
                <a:cs typeface="+mj-lt"/>
              </a:rPr>
              <a:t>Cuarta generación (de 1972 a 1980)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9533D5-4F40-4A4C-B80E-DE43E6F94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s-ES" dirty="0">
                <a:ea typeface="+mn-lt"/>
                <a:cs typeface="+mn-lt"/>
              </a:rPr>
              <a:t>Componentes electrónicos propició la aparición de los microprocesadores: nuevos circuitos integrados que reúnen todos los elementos fundamentales de la computadora y que empezaron pronto a llamarse </a:t>
            </a:r>
            <a:r>
              <a:rPr lang="es-ES" i="1" dirty="0">
                <a:ea typeface="+mn-lt"/>
                <a:cs typeface="+mn-lt"/>
              </a:rPr>
              <a:t>chips</a:t>
            </a:r>
            <a:r>
              <a:rPr lang="es-ES" dirty="0">
                <a:ea typeface="+mn-lt"/>
                <a:cs typeface="+mn-lt"/>
              </a:rPr>
              <a:t>. </a:t>
            </a:r>
            <a:endParaRPr lang="es-ES"/>
          </a:p>
          <a:p>
            <a:endParaRPr lang="es-ES" sz="2000">
              <a:cs typeface="Calibri"/>
            </a:endParaRP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F6567578-D9CD-4EF7-A685-645EE62B3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2335778"/>
            <a:ext cx="4935970" cy="369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56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04A41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A9CDCF-4ECD-402F-8351-7701FC79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s-ES">
                <a:solidFill>
                  <a:srgbClr val="FFFFFF"/>
                </a:solidFill>
                <a:ea typeface="+mj-lt"/>
                <a:cs typeface="+mj-lt"/>
              </a:rPr>
              <a:t>Quinta generación (de 1983 a 2020) </a:t>
            </a:r>
            <a:endParaRPr lang="es-ES">
              <a:solidFill>
                <a:srgbClr val="FFFFFF"/>
              </a:solidFill>
            </a:endParaRP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75870850-992C-48BF-9150-50424D8EA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68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D7C2FB-2B70-4E4D-AEEE-1CBAA4A9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712286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2400" dirty="0">
                <a:solidFill>
                  <a:srgbClr val="FFFFFF"/>
                </a:solidFill>
                <a:ea typeface="+mn-lt"/>
                <a:cs typeface="+mn-lt"/>
              </a:rPr>
              <a:t>La generación más reciente y vigente hoy en día, presenció la más enorme diversificación en el ámbito de la computadora de toda su historia. Se hizo portátil, liviana y cómoda.</a:t>
            </a:r>
          </a:p>
          <a:p>
            <a:r>
              <a:rPr lang="es-ES" sz="2400" dirty="0">
                <a:solidFill>
                  <a:srgbClr val="FFFFFF"/>
                </a:solidFill>
                <a:ea typeface="+mn-lt"/>
                <a:cs typeface="+mn-lt"/>
              </a:rPr>
              <a:t>Ni siquiera necesita estar fijo en una habitación, sino que puede viajar en nuestros maletines. </a:t>
            </a:r>
          </a:p>
          <a:p>
            <a:endParaRPr lang="es-ES" sz="20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4620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F4B5AA-2F23-4FC5-AD67-2563B9D4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es-ES" sz="3700">
                <a:solidFill>
                  <a:schemeClr val="bg1"/>
                </a:solidFill>
                <a:cs typeface="Calibri Light"/>
              </a:rPr>
              <a:t>Sexta generación (2020 a futuro)</a:t>
            </a:r>
            <a:endParaRPr lang="es-ES" sz="370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31636D-5BDE-4BE3-B06D-A9A0089C9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es-ES" sz="3200" dirty="0">
                <a:ea typeface="+mn-lt"/>
                <a:cs typeface="+mn-lt"/>
              </a:rPr>
              <a:t>Poco se sabe de la generación de computadores por venir. Los grandes adelantos en materia de inteligencia artificial, computación cuántica y algoritmos de aprendizaje prometen un futuro altamente automatizado y de enormes potenciales industriales. </a:t>
            </a:r>
            <a:endParaRPr lang="es-E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3819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EB6C0-8A93-4AED-81DE-989D58964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cs typeface="Calibri Light"/>
              </a:rPr>
              <a:t>Video Informativo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750FB-3117-4B20-8697-E97BEEB53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ea typeface="+mn-lt"/>
                <a:cs typeface="+mn-lt"/>
              </a:rPr>
              <a:t>https://youtu.be/AyT-qtwwtJY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915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Historia de la computadora </vt:lpstr>
      <vt:lpstr>Primera generación (de 1940 a 1952)</vt:lpstr>
      <vt:lpstr>Segunda generación (de 1956 a 1964) </vt:lpstr>
      <vt:lpstr>Tercera generación (de 1965 a 1971)</vt:lpstr>
      <vt:lpstr>Cuarta generación (de 1972 a 1980) </vt:lpstr>
      <vt:lpstr>Quinta generación (de 1983 a 2020) </vt:lpstr>
      <vt:lpstr>Sexta generación (2020 a futuro)</vt:lpstr>
      <vt:lpstr>Video Informativo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93</cp:revision>
  <dcterms:created xsi:type="dcterms:W3CDTF">2021-09-12T23:00:39Z</dcterms:created>
  <dcterms:modified xsi:type="dcterms:W3CDTF">2021-09-13T19:11:13Z</dcterms:modified>
</cp:coreProperties>
</file>