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589F-9B9D-4F49-B6DA-77DDB61EB25B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5A02-0016-43E2-87C3-3D96EC04776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589F-9B9D-4F49-B6DA-77DDB61EB25B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5A02-0016-43E2-87C3-3D96EC04776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589F-9B9D-4F49-B6DA-77DDB61EB25B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5A02-0016-43E2-87C3-3D96EC04776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589F-9B9D-4F49-B6DA-77DDB61EB25B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5A02-0016-43E2-87C3-3D96EC04776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589F-9B9D-4F49-B6DA-77DDB61EB25B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5A02-0016-43E2-87C3-3D96EC04776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589F-9B9D-4F49-B6DA-77DDB61EB25B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5A02-0016-43E2-87C3-3D96EC04776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589F-9B9D-4F49-B6DA-77DDB61EB25B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5A02-0016-43E2-87C3-3D96EC04776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589F-9B9D-4F49-B6DA-77DDB61EB25B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5A02-0016-43E2-87C3-3D96EC04776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589F-9B9D-4F49-B6DA-77DDB61EB25B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5A02-0016-43E2-87C3-3D96EC04776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589F-9B9D-4F49-B6DA-77DDB61EB25B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5A02-0016-43E2-87C3-3D96EC04776C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589F-9B9D-4F49-B6DA-77DDB61EB25B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05A02-0016-43E2-87C3-3D96EC04776C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9D05A02-0016-43E2-87C3-3D96EC04776C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2A1589F-9B9D-4F49-B6DA-77DDB61EB25B}" type="datetimeFigureOut">
              <a:rPr lang="es-MX" smtClean="0"/>
              <a:t>13/09/2021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8Q2xpI7hbs" TargetMode="External"/><Relationship Id="rId2" Type="http://schemas.openxmlformats.org/officeDocument/2006/relationships/hyperlink" Target="https://www.caracteristicas.co/historia-de-la-computador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6552728" cy="2593975"/>
          </a:xfrm>
        </p:spPr>
        <p:txBody>
          <a:bodyPr/>
          <a:lstStyle/>
          <a:p>
            <a:r>
              <a:rPr lang="es-MX" dirty="0" smtClean="0"/>
              <a:t>HISTORIA DE LAS COMPUTADORAS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4077072"/>
            <a:ext cx="6461760" cy="1561728"/>
          </a:xfrm>
        </p:spPr>
        <p:txBody>
          <a:bodyPr/>
          <a:lstStyle/>
          <a:p>
            <a:pPr algn="r"/>
            <a:r>
              <a:rPr lang="es-MX" dirty="0" smtClean="0"/>
              <a:t>Daniela Cruz Vergara</a:t>
            </a:r>
          </a:p>
          <a:p>
            <a:pPr algn="r"/>
            <a:r>
              <a:rPr lang="es-MX" dirty="0" smtClean="0"/>
              <a:t>3ro A   Secundaria</a:t>
            </a:r>
          </a:p>
          <a:p>
            <a:pPr algn="r"/>
            <a:r>
              <a:rPr lang="es-MX" dirty="0"/>
              <a:t>C</a:t>
            </a:r>
            <a:r>
              <a:rPr lang="es-MX" dirty="0" smtClean="0"/>
              <a:t>omputación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64077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0749" y="980728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MX" sz="1600" dirty="0" smtClean="0"/>
              <a:t>La historia de la computadora es el recuento de los eventos, innovaciones y desarrollos tecnológicos del campo de la informática y la automatización, que dieron origen a las máquinas que conocemos como computadoras, computadores u ordenadores. Registra además su mejoramiento y actualización hasta alcanzar las versiones miniaturizadas y veloces del siglo XXI.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10749" y="2924944"/>
            <a:ext cx="360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MX" sz="1600" dirty="0" smtClean="0"/>
              <a:t>Las computadoras, como todos sabemos, son las máquinas de cálculo más avanzadas y eficientes inventadas por el ser humano. Están dotadas del suficiente poder de operaciones, la suficiente autonomía y velocidad como para reemplazarlo en muchas tareas, o permitirle dinámicas de trabajo virtuales y digitales que nunca antes en la historia habían sido posibles.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409256" y="2924943"/>
            <a:ext cx="35166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MX" sz="1600" dirty="0" smtClean="0"/>
              <a:t>La invención de este tipo de aparatos en el siglo XX revolucionó para siempre la manera en que entendemos los procesos industriales, el trabajo, la sociedad y un sinfín de otras áreas de nuestra vida. Afecta desde el modo mismo de relacionarnos, hasta el tipo de operaciones de intercambio de información a escala mundial que somos capaces de realizar.</a:t>
            </a:r>
          </a:p>
        </p:txBody>
      </p:sp>
    </p:spTree>
    <p:extLst>
      <p:ext uri="{BB962C8B-B14F-4D97-AF65-F5344CB8AC3E}">
        <p14:creationId xmlns:p14="http://schemas.microsoft.com/office/powerpoint/2010/main" val="960256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476672"/>
            <a:ext cx="77048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INVENCIÓN DE LA COMPUTADORA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 smtClean="0"/>
              <a:t>La invención de la computadora no puede atribuirse a una sola persona. Se considera a Babbage como el padre de la rama de saberes que luego será la computación, pero no será sino hasta mucho más adelante que se hará la primera computadora como tal.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5119737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1600" dirty="0" smtClean="0"/>
              <a:t>Otro importante fundador en este proceso fue Alan Turing, creador de una máquina capaz de calcular cualquier cosa, y que llamó “máquina universal” o “máquina de Turing”. Las ideas que sirvieron para construirla fueron las mismas que luego dieron nacimiento al primer computador.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090464"/>
            <a:ext cx="504056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126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548680"/>
            <a:ext cx="8064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ELPRIMER LENGUAJE DE PROGRAMACIÓN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 smtClean="0"/>
              <a:t>En 1953 apareció FORTRAN, acrónimo de </a:t>
            </a:r>
            <a:r>
              <a:rPr lang="es-MX" sz="1600" dirty="0" err="1" smtClean="0"/>
              <a:t>The</a:t>
            </a:r>
            <a:r>
              <a:rPr lang="es-MX" sz="1600" dirty="0" smtClean="0"/>
              <a:t> IBM </a:t>
            </a:r>
            <a:r>
              <a:rPr lang="es-MX" sz="1600" dirty="0" err="1" smtClean="0"/>
              <a:t>Mathematical</a:t>
            </a:r>
            <a:r>
              <a:rPr lang="es-MX" sz="1600" dirty="0" smtClean="0"/>
              <a:t> Formula </a:t>
            </a:r>
            <a:r>
              <a:rPr lang="es-MX" sz="1600" dirty="0" err="1" smtClean="0"/>
              <a:t>Translation</a:t>
            </a:r>
            <a:r>
              <a:rPr lang="es-MX" sz="1600" dirty="0" smtClean="0"/>
              <a:t> (“Traducción de fórmulas matemáticas de IBM”), desarrollado como el primer lenguaje formal de programación, o sea, el primer programa diseñado para fabricar programas computacionales, por los programadores de IBM, liderados por John Backus.</a:t>
            </a:r>
          </a:p>
          <a:p>
            <a:endParaRPr lang="es-MX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 smtClean="0"/>
              <a:t>Inicialmente se desarrolló para el computador IBM 704, y para una variada gama de aplicaciones científicas y de ingeniería, razón por la cual tuvo una amplia serie de versiones a lo largo de medio siglo de implementación. Es todavía uno de los dos lenguajes de programación más populares, especialmente para los supercomputadores del mundo.</a:t>
            </a:r>
          </a:p>
          <a:p>
            <a:endParaRPr lang="es-MX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36" y="3569804"/>
            <a:ext cx="6042248" cy="302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171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27111" y="32849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hlinkClick r:id="rId2"/>
              </a:rPr>
              <a:t>BIBLIOGRAFÍA</a:t>
            </a:r>
          </a:p>
          <a:p>
            <a:pPr algn="ctr"/>
            <a:endParaRPr lang="es-MX" dirty="0" smtClean="0">
              <a:hlinkClick r:id="rId2"/>
            </a:endParaRPr>
          </a:p>
          <a:p>
            <a:pPr algn="ctr"/>
            <a:r>
              <a:rPr lang="es-MX" dirty="0" smtClean="0">
                <a:hlinkClick r:id="rId2"/>
              </a:rPr>
              <a:t>https://www.caracteristicas.co/historia-de-la-computadora</a:t>
            </a:r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696888" y="134076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VIDEO ADJUNTO</a:t>
            </a:r>
          </a:p>
          <a:p>
            <a:pPr algn="ctr"/>
            <a:endParaRPr lang="es-MX" dirty="0"/>
          </a:p>
          <a:p>
            <a:pPr algn="ctr"/>
            <a:r>
              <a:rPr lang="es-MX" dirty="0" smtClean="0">
                <a:hlinkClick r:id="rId3"/>
              </a:rPr>
              <a:t>https://www.youtube.com/watch?v=a8Q2xpI7hbs</a:t>
            </a:r>
            <a:endParaRPr lang="es-MX" dirty="0" smtClean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1935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48</TotalTime>
  <Words>418</Words>
  <Application>Microsoft Office PowerPoint</Application>
  <PresentationFormat>Presentación en pantalla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Adyacencia</vt:lpstr>
      <vt:lpstr>HISTORIA DE LAS COMPUTADORAS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</dc:creator>
  <cp:lastModifiedBy>Dan</cp:lastModifiedBy>
  <cp:revision>8</cp:revision>
  <dcterms:created xsi:type="dcterms:W3CDTF">2021-09-14T02:23:54Z</dcterms:created>
  <dcterms:modified xsi:type="dcterms:W3CDTF">2021-09-14T03:12:44Z</dcterms:modified>
</cp:coreProperties>
</file>