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A54E0-5A2C-4722-9A90-0069786AF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38292-32DD-4996-BDB1-BB7CB9D4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9362E-CAD5-42AA-AAB1-4A1ACD7C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406C3-4DEE-4D5D-B5BE-11F28AAF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C37F2-CA55-410B-B899-DDCE33DA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90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6E24A-1A0A-4BA4-85E8-FFAE7068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611D91-FE74-433B-8B8B-87512F0B3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0391A-5B4E-4EE9-826A-2DEAD850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67F6D-56F3-4719-8E0A-B580485A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F00F6-C52D-4155-AD8A-9B696E5A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4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F1E744-59C6-415B-9F45-C8B229B7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B6C34E-D181-4BD5-B03A-20751854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E08D6-EF24-4A9C-8881-6A186BB8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79100-60EC-4C11-A68C-392632F0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C99EC-6C72-4711-9BB3-C556A9C3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3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BB12C-4814-46D6-B096-6151F6BB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4B8A0-1A92-429E-9C00-61BADCB46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A532A-5E82-4251-9034-D41C204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26406-C539-43D0-8F31-A525D578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09C69-EA23-4AA3-A22F-DDB56571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0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B509A-162D-4A3E-A747-66CF2748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69CC13-EA44-4EEE-8C3A-8D99E059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1F499-B351-49C7-8058-603A3D36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D5DCF-4CFA-40B4-9C4E-18235044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632A8-3705-4CD0-97D5-0DA898C8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4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147F4-9BD3-4750-8AD2-2EE09378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6DD101-577F-49B2-A5E6-CEEEC6B1B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2E7FD-2750-4821-8B16-EDF7CFE4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2C142-E27E-4798-825D-EB2D6CE7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FE4FD-CE6C-42BC-AB99-C2663CE0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7CA548-07A2-4A2B-B483-87034DFC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1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43B5E-1FBB-4CCE-9711-D8429805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EED49-D2A9-4806-BF64-B893EC9B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E7F8C0-1657-43B5-86D9-5FEF99113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05AF35-0C50-48EC-911E-68ED65FCB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6A7E5F-9460-4C98-B5C5-375AFBF2D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B84447-2D42-4BDB-943B-1E99E1B2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944C4A-64D0-492F-8A22-1A8869A9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7A110-A019-42F8-A005-D7DD8168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0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C75F-C6A2-4F17-90FF-9923155E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CCDAD9-06BF-4424-A43C-851A9F45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A03B84-CC5F-43F1-BAB0-7306AB72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EC14D2-D481-490C-B05C-54BEE6E2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6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B1766A-8129-4860-ACCE-3AAB2509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C77377-C289-4EAB-8F11-CC57B40C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E97CD2-2E6F-43CD-944A-4C210BB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69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7B765-59CF-4E02-ADBF-C8D8D02F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61D9F-1E33-40C3-BB5D-D9BAB73F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6A097B-3F1C-4CE9-B621-CC47B1B0F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58EC8-D31F-4DFC-9BAB-4207E10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986753-12D0-4E9C-AB80-0E34DCE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7373E-F6E8-4363-ABBB-6FE31B96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82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F329A-61A1-45C1-9F16-12580CEC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62106C-6A71-41A4-8BC7-233AB2078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E105F9-2EBC-4ADD-B4B9-7EBE0E498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880D5B-C8E8-4174-8700-262DF259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64B7A3-414F-4BE8-84D8-A5ECB9FF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F6637-EAD1-440F-B6FB-40E48DD8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91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F15D90-9B6F-4E82-8286-824B323D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4BC3D1-D311-4FCC-9C20-34690B1FE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F35DD6-9018-4453-B24B-7EBDCD5F5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F932-D696-4CA9-B1EA-C14A931DDF25}" type="datetimeFigureOut">
              <a:rPr lang="es-MX" smtClean="0"/>
              <a:t>14/09/2021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18928-8398-4B43-8719-50D6848E2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76E991-2513-4676-A202-D2BACA8E9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22DF-514C-4E04-AEA4-658853CC2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8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618EF9-F839-416C-9466-6D3DD8C9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0071"/>
            <a:ext cx="4419600" cy="26250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1C9401-4FC3-408C-AF12-DF8253F9B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Diferenciar Hardware y Software.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A7BF5C-5A77-49B3-8E29-A7177C543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Miranda Allison García </a:t>
            </a:r>
          </a:p>
          <a:p>
            <a:r>
              <a:rPr lang="es-ES" dirty="0"/>
              <a:t>Miss Lucy torres Carbajal</a:t>
            </a:r>
          </a:p>
          <a:p>
            <a:r>
              <a:rPr lang="es-ES" dirty="0"/>
              <a:t>3ro</a:t>
            </a:r>
          </a:p>
          <a:p>
            <a:r>
              <a:rPr lang="es-ES" dirty="0"/>
              <a:t>computación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323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413AF-4FAE-485B-B2E1-2F1825BF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266" y="410633"/>
            <a:ext cx="3183467" cy="540808"/>
          </a:xfrm>
        </p:spPr>
        <p:txBody>
          <a:bodyPr>
            <a:normAutofit fontScale="90000"/>
          </a:bodyPr>
          <a:lstStyle/>
          <a:p>
            <a:r>
              <a:rPr lang="es-MX" dirty="0"/>
              <a:t>Hardware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EC6E91-E417-4DD7-B4A5-EA65F578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Hardware es la parte física de un ordenador o sistema informático. Está formado por los componentes eléctricos, electrónicos, electromecánicos y mecánicos, tales como circuitos de cables y luz, placas, memorias, discos duros, dispositivos periféricos y cualquier otro material en estado físico que sea necesario para hacer que el equipo funcione.</a:t>
            </a:r>
          </a:p>
          <a:p>
            <a:r>
              <a:rPr lang="es-ES" dirty="0"/>
              <a:t>En la actualidad, hardware también hace referencia a la parte física de equipos de diversa naturaleza, como electrodomésticos, automóviles, teléfonos inteligentes, </a:t>
            </a:r>
            <a:r>
              <a:rPr lang="es-ES" dirty="0" err="1"/>
              <a:t>tablets</a:t>
            </a:r>
            <a:r>
              <a:rPr lang="es-ES" dirty="0"/>
              <a:t>, cámaras fotográficas, equipos electrónicos o piezas mecánicas.</a:t>
            </a:r>
          </a:p>
          <a:p>
            <a:pPr marL="0" indent="0">
              <a:buNone/>
            </a:pPr>
            <a:r>
              <a:rPr lang="es-ES" dirty="0"/>
              <a:t>Evolución del hardware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Primera generación de hardware : uso de tubos de vacío en máquinas de cálculo.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Segunda generación de hardware : los tubos al vació fueron sustituidos por transistores.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Tercera generación de hardware : creación de componentes basados en circuitos integrados impresos en una pastilla de silicio.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Cuarta generación de hardware : todo hardware elaborado con nuevos materiales y formatos distintos al silicio, y que aún están en fase de investigación, diseño, desarrollo o implementación.</a:t>
            </a:r>
          </a:p>
          <a:p>
            <a:pPr marL="0" indent="0">
              <a:buNone/>
            </a:pPr>
            <a:r>
              <a:rPr lang="es-ES" dirty="0"/>
              <a:t>Clasificación del hardware</a:t>
            </a:r>
          </a:p>
          <a:p>
            <a:r>
              <a:rPr lang="es-ES" dirty="0"/>
              <a:t>El hardware se clasifica en 6 categorías, según el desempeño de sus componentes.</a:t>
            </a:r>
          </a:p>
          <a:p>
            <a:r>
              <a:rPr lang="es-ES" dirty="0"/>
              <a:t>Hardware de procesamiento.</a:t>
            </a:r>
          </a:p>
          <a:p>
            <a:r>
              <a:rPr lang="es-ES" dirty="0"/>
              <a:t>Hardware de almacenamiento.</a:t>
            </a:r>
          </a:p>
          <a:p>
            <a:r>
              <a:rPr lang="es-ES" dirty="0"/>
              <a:t>Hardware gráfico.</a:t>
            </a:r>
          </a:p>
          <a:p>
            <a:r>
              <a:rPr lang="es-ES" dirty="0"/>
              <a:t>Dispositivos de entrada: </a:t>
            </a:r>
            <a:r>
              <a:rPr lang="es-ES" dirty="0" err="1"/>
              <a:t>oDispositivos</a:t>
            </a:r>
            <a:r>
              <a:rPr lang="es-ES" dirty="0"/>
              <a:t> de entrada.</a:t>
            </a:r>
          </a:p>
          <a:p>
            <a:r>
              <a:rPr lang="es-ES" dirty="0" err="1"/>
              <a:t>Dispostivos</a:t>
            </a:r>
            <a:r>
              <a:rPr lang="es-ES" dirty="0"/>
              <a:t> de salida.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07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CA2A7-11EC-4071-9C8A-D1A2C497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933" y="187326"/>
            <a:ext cx="4766733" cy="69320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software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73764-7B1C-4684-8905-1FC0A1AC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867"/>
            <a:ext cx="10515600" cy="5000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Software es un término informático que hace referencia a un programa o conjunto de programas de cómputo, así como datos, procedimientos y pautas que permiten realizar distintas tareas en un sistema informático.</a:t>
            </a:r>
          </a:p>
          <a:p>
            <a:pPr marL="0" indent="0">
              <a:buNone/>
            </a:pPr>
            <a:r>
              <a:rPr lang="es-ES" dirty="0"/>
              <a:t>Comúnmente se utiliza este término para referirse de una forma muy genérica a los programas de un dispositivo informático, sin embargo, el software abarca todo aquello que es intangible en un sistema computacional.</a:t>
            </a:r>
          </a:p>
          <a:p>
            <a:pPr marL="0" indent="0">
              <a:buNone/>
            </a:pPr>
            <a:r>
              <a:rPr lang="es-ES" dirty="0"/>
              <a:t>Tipos de software</a:t>
            </a:r>
          </a:p>
          <a:p>
            <a:pPr marL="0" indent="0">
              <a:buNone/>
            </a:pPr>
            <a:r>
              <a:rPr lang="es-ES" dirty="0"/>
              <a:t>De forma genérica se pueden distinguir varios tipos de software en función del uso o utilidad:</a:t>
            </a:r>
          </a:p>
          <a:p>
            <a:pPr marL="0" indent="0">
              <a:buNone/>
            </a:pPr>
            <a:r>
              <a:rPr lang="es-ES" dirty="0"/>
              <a:t>Software de sistema.</a:t>
            </a:r>
          </a:p>
          <a:p>
            <a:pPr marL="0" indent="0">
              <a:buNone/>
            </a:pPr>
            <a:r>
              <a:rPr lang="es-ES" dirty="0"/>
              <a:t>Software de programación: Son todas las herramientas que permiten el desarrollo de nuevo software, por ejemplo: </a:t>
            </a:r>
          </a:p>
          <a:p>
            <a:pPr marL="0" indent="0">
              <a:buNone/>
            </a:pPr>
            <a:r>
              <a:rPr lang="es-ES" dirty="0"/>
              <a:t>Compiladores (programas que analizan y ejecutan otros programas).</a:t>
            </a:r>
          </a:p>
          <a:p>
            <a:pPr marL="0" indent="0">
              <a:buNone/>
            </a:pPr>
            <a:r>
              <a:rPr lang="es-ES" dirty="0"/>
              <a:t>Intérpretes (software que "traduce" los diferentes lenguajes de programación).</a:t>
            </a:r>
          </a:p>
          <a:p>
            <a:pPr marL="0" indent="0">
              <a:buNone/>
            </a:pPr>
            <a:r>
              <a:rPr lang="es-ES" dirty="0"/>
              <a:t>Editores de texto (crean y modifican archivos de texto, lenguaje de programación o código fuente).</a:t>
            </a:r>
          </a:p>
          <a:p>
            <a:endParaRPr lang="es-ES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6141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de Office</vt:lpstr>
      <vt:lpstr>Diferenciar Hardware y Software.</vt:lpstr>
      <vt:lpstr>Hardware</vt:lpstr>
      <vt:lpstr>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Diferenciar Hardware y Software.</dc:title>
  <dc:creator>garciaallis20@gmail.com</dc:creator>
  <cp:lastModifiedBy>garciaallis20@gmail.com</cp:lastModifiedBy>
  <cp:revision>1</cp:revision>
  <dcterms:created xsi:type="dcterms:W3CDTF">2021-09-14T17:57:50Z</dcterms:created>
  <dcterms:modified xsi:type="dcterms:W3CDTF">2021-09-14T18:00:00Z</dcterms:modified>
</cp:coreProperties>
</file>